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37:02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2903 2547 18302,'13'-47'814,"-1"0"0,0 5 0,-3 6 98,-9 16-21,-4-6-539,0 7-49,-5-3 95,0 10-174,-3 2 18,-1 3-102,-1 1 224,-12 4-325,5 6 116,-10 4-7,6 9 380,-3 4-3400,0 8 3359,-2 5-25,1 7-1629,-1 5 1584,2 5-222,4 3-85,9-14 1,2 1-312,-2 20-16,7-21 1,2 0-1,7 10-21,8-6-54,21 5-88,0-19 1365,18 2-1195,-7-21 142,5-5 1003,2-4-872,2-7 117,-1-3 91,-1-6-17,-17 0 1,-1-1 238,13-10-269,-16 6 1,-2 0 128,4-12-95,-4-5-64,-4-2-497,-5-3 329,-5-3-119,-4-3 526,-5 12 1,-2-1-684,-4-18 394,1 19 0,-3 0-253,-7 4 0,-1 2-200,-12-14 9,-14-7-692,6 24 850,-4 5 85,-3 5-908,9 10 0,0 2 1078,-16 0-12,9 5 1,1 4-301,-13 10 565,3 6 14,14 5-79,17-3-177,3 5-219,4 5-180,3 4-361,4-6 1,3 3-868,3 4 1,2 1-105,0 2 1,1-1-3310,3-2 1,2-3 4674,5 7 0,-8-20 1,-3-9-1</inkml:trace>
  <inkml:trace contextRef="#ctx0" brushRef="#br0" timeOffset="250">3414 2741 25292,'-6'-43'373,"0"0"1,0 2 0,2 13-251,5 25-56,-1 2-84,1 5 17,2 2 23,2 8-12,2 4 39,5 25-33,-2-5-689,1 20 691,-7-22 1,-2 0-875,0 23 846,-2-20 1,-1 3-87,-3 4 0,-2 2-362,-2 7 1,0 1-158,-1 2 1,0-1-1690,0 2 1,1-4-2061,2-17 0,2-3 4363,-2 24 0,2-28 0,2-14 0</inkml:trace>
  <inkml:trace contextRef="#ctx0" brushRef="#br0" timeOffset="608">3479 2702 20876,'-8'-48'726,"0"-1"0,1 6 1,1 5 23,4 11-291,1 2-319,1 2-9,4 5-70,2 7-16,3 1-17,3 2 1,4 0-18,11 3 6,20 5-28,5 11-3,-18 0 0,-2 3-1143,12 13 1146,-4 7-6,-18-6 22,-6 2-21,-6 1 16,-5 1 16,-7 0-10,-7 0-6,-8 1 34,-23 13-23,5-11-232,0-8 0,-1-1 221,-8-1 169,15-9 1,1-2-170,-9-2-45,4-4-33,3-4-1,5-2-257,4-6-366,6-2-1028,4-6 1745,5-3 1,4 6 0,0 0 0</inkml:trace>
  <inkml:trace contextRef="#ctx0" brushRef="#br0" timeOffset="1368">4015 2665 25387,'14'21'387,"2"-4"-269,0-14-12,0-1-16,2-1 0,1-1 61,6-5-78,-4-1-17,3-5 0,-8 1 0,0-2 11,-1 0 45,3-8-56,-5 4 0,1-7 17,-9 6-23,-1-1-5,-3 1-6,0 1-11,-2 0 67,-10-8-67,2 10-11,-8-6-6,5 13 12,0 2-18,-2 1 12,-6 2 0,4 1-17,-7 3-11,7 2 16,-2 4-10,0 2 5,-1 2 0,0 2 5,0 2-10,1 3 5,2 2 0,-6 14-12,8-6 7,-2 10-1153,11-11 1152,2 2-21,11 14 86,13 0-19,5 0-35,10-9 13,16-10-2945,-10-10 3040,17 0-1985,-16-8 2013,-1-4-39,-3-1 27,-4-1 25,-5-2-10,-4-2-40,-5-2-2,-2-1 43,4-6-15,-7 3-3,2-6 5,-8 5-48,-2-4 1978,-1 0-2040,-2-3-43,-1-2-26,0-2-58,-1-2-11,0 0 3,-1 0-105,1 1 3087,2-8-3041,0 8-2245,1-5 2273,0 9 17,1 0 14,1 1-7,2 1 118,1 2 14,1 0 4,6-1-10,-3 5-6,4-1-6,-5 7 18,-1 2 3374,0 1-3386,0 2 6,-2 3-1,0 4 1,0 2-6,0 3-6,2 1-5,0 2 5,0 1 23,0 1-3409,0 0 3392,0 0-318,-1 1 323,0-1 1,-2 1 5,1 1 6,1 11-17,-3-7 0,1 9-6,-5-9-5,-1-1 3198,1 10-3451,-1 3 424,-1 0-1347,0 6 212,-3-20-2391,1 9-303,1-16-5202,1-1 8871,2-8 0,-3-3 0,0-2 0</inkml:trace>
  <inkml:trace contextRef="#ctx0" brushRef="#br0" timeOffset="2041">5380 2746 15924,'-3'-40'289,"0"1"1,1 1-1,-4 10 614,-9 23-741,0 0-282,-3 2 243,1 1 1045,-2 1-988,-8 5-85,-3 4-45,1 2 509,2 4-536,11-1-6,-1 2-12,2 1-1379,0 2 1374,2 2 1352,0 10-1336,5 1 460,1 6-471,9-12-5,3-3 2277,12-8-2244,-1-5-16,8-1 11,-4-6 0,1-1 3421,11-9-3399,-6 1 1,6-7 22,-10 0 11,-3 0-3367,-1-2 3384,-3-3-1859,-1 0 1865,-3 0 117,0-5-90,-4 7-5,-1-2 123,-5 8-157,-1 5 2441,0 0-2430,-1 5 2687,-1 1-2787,-2 0 11,-2 5 5,0 1-11,-2 5 1,-3 11-1,4-3-6,-2 10 7,6 7-1,2-8-11,5 9-6,10-3 1,12-2 5,18 6-34,-4-14 40,5-6-6,-11-12 5,1-2 29,-1-3-34,0-4 11,1-3-17,-1-6 18,17-14-18,-1-11-1704,-25 17 0,-1-1 1710,-2-3 0,-3-2 11,-2-9 0,-2-1-1145,-4 7 0,-1-2 1137,3-10 0,-2-2-759,-5 10 0,-2 2 761,0-2 1,-1 0-505,-1 0 1,-2 1 526,-3-31 431,-3 23 1,-2 1-387,-8-15 671,5 22 1,-3 2-588,-15-11-84,7 17 2147,-12-5-2220,20 20 3193,-2 1-3193,12 8 0,2 4 601,-2 14-601,0 23 0,1-6 0,1 5-728,0 11 1,2 4 727,0-12 0,1 1 0,0 1 0,1 3 0,0 0 0,1 1 0,1 0 0,0 0 0,2-3-20,0 9 0,2-3-81,0-6 0,2-2-319,2-9 0,2-2-137,1-3 0,2-1-923,16 24 136,1-19 1340,5-21 1,-21-6 0,8-4 0</inkml:trace>
  <inkml:trace contextRef="#ctx0" brushRef="#br0" timeOffset="2502">5689 2745 17454,'45'-40'1,"-1"0"1,-2 3 0,-3 10 1616,7 21-1629,0 2 5,1 1 1281,14-1-1281,-17 1-5,8-1 992,-21 1-1020,4-3 2956,-2 0-2923,3-2 17,-13 3 1039,-7 1-1038,-10 2 317,-3 1-312,-2 1 44,-4 6-16,-4 2 5,-5 9 18,-16 17-40,6-4 0,-10 15 0,6 6-17,7 2-3409,3-1 3404,11-10-2275,10-18 2275,3-4-285,17 0 312,-2-8 12,12-1 45,7-9-40,-8-5 40,22-10-34,-23-1 89,18-17-55,-24 7 1616,5-10-1622,-16 6 2704,-5-3-2615,-4-16 46,-9 0-107,-4 1 618,-9 10-641,-2 16-10,-3 4 66,-10-3-105,6 6-1,-6-2 759,11 9-782,1 0 1,2 3 226,2 0-288,-5 1-252,-2 4-184,-1 3-645,1 5-2582,6 4 2860,-2 5 0,9-8 0,0 0 0</inkml:trace>
  <inkml:trace contextRef="#ctx0" brushRef="#br0" timeOffset="3135">6875 2546 21287,'-1'-5'2376,"-1"2"-5359,2 3 2971,-4-50-1076,5 41 1088,-1-35 1100,8 56-1089,5 4 6,4 4-20,5 4 0,1 3 3,-2-3 0,-1 1-378,9 13 1,-1 0 349,3 13-6,-13-2 12,-13-17 28,-7-2-12,-5-2 1934,-5-6-1889,-13 1-17,4-10 1,-6 0 10,8-10-788,1-2 816,3-5 723,3-4-723,5-6 23,3-5-11,5-5 123,17-23-84,2 8-62,-2 12 1,1 0 33,18-14-6,7 3-28,-9 12 1,1 0-37,-8 8 0,0 0-919,18-9 1,0 1 831,3 1-42,-19 12 1,-1 0 1470,6 2-2554,-4 5-1547,-3 2 2417,-1 5 1,-13-1 0,-2 2 0</inkml:trace>
  <inkml:trace contextRef="#ctx0" brushRef="#br0" timeOffset="3686">7840 2542 16992,'0'-5'2425,"1"2"3153,-1 3-5264,-18-40-229,14 30-29,-14-29-12,18 39 24,-1 0-63,1 2 6,0 1 6,0 3-11,0 1 16,1 5-11,2-1 6,3 6 17,7 4-23,0-3 11,6 6 12,-1-6 0,2 2 10,3 0-21,2 1-3410,2 2 3399,0-1-12,0 2-6,-2-1-16,-3-1-96,0 6 40,-9-9-29,-3 4-33,-8-10-28,-6-1-34,-3 0-386,-18 6 90,2-6 3156,-14 2-3739,6-7-532,-2-2-2247,1-2-4490,4-1 8366,4-2 0,13 0 1,4 0-1</inkml:trace>
  <inkml:trace contextRef="#ctx0" brushRef="#br0" timeOffset="3853">7733 2461 18136,'-3'-3'3218,"1"2"-278,2 1-2788,-33 68-3963,22-36 3838,-8 12 0,0 1-10,11-9 1022,-1 3-1131,0 1 136,1 1-482,0 1-731,2-2 1178,2 23 0,2-35 0,2 11 1</inkml:trace>
  <inkml:trace contextRef="#ctx0" brushRef="#br0" timeOffset="4286">8601 2362 18675,'-40'-13'-25,"-1"-1"0,3 5 0,7 9 519,10 35-475,2 3 1478,3 4-1513,6-10 935,2 8-1023,6-15-41,4-3 43,4-2-54,3-4 34,4-3 49,1-3 2640,12-4-2455,-4-2 2731,8-5-2737,-7-5 45,-1-4 141,9-11-122,-11 1-9,4-5 45,-8-7-47,-7-2-118,-1-1-12,-7 3-39,-2 13 40,-6-3-53,0 8-13,-5-2-11,2 10 146,-7 1 280,-4 2 125,-3 5 64,0 3 72,3 4 58,0 4-395,-8 9 41,10-2-1187,-8 20-157,16-12-4218,0 11 1971,9-8-6584,1-1 9246,1-4 1,0-13-1,0-4 1</inkml:trace>
  <inkml:trace contextRef="#ctx0" brushRef="#br0" timeOffset="4592">8607 2890 23960,'-38'41'54,"0"0"0,2-7 1,12-3 835,28-8-766,12-5-3762,2-6 3733,10 1 1039,8-9-893,5-3-107,-2-4-30,-5-4 15,-14-2 43,-2-1-22,-2-2 12,-3-1-19,-1 1-35,-4-3-25,-4 1-18,-1 0 337,-4-5-386,-6 0-48,-1 1-16,-7 4 3459,-5 3-3184,3 4-13,-7-1-143,5 4-218,-1 2-4591,-13 0 4899,5 2 0,3 0 1,11 0-1</inkml:trace>
  <inkml:trace contextRef="#ctx0" brushRef="#br0" timeOffset="5401">2205 3835 13734,'-50'3'715,"-1"0"0,5-1 1,7 1-128,14-1 146,3 0-95,2 0 26,4 0 598,-2-1-388,7 0-56,0 0 339,5-1-543,3 1 228,0-1-220,3 1 260,7-1-239,1 0-203,12 1-30,4 0-4,11 1-563,10-1 268,10-1-650,-5 0 0,6 0 525,-12-1 1,2-1-1,3 0-633,0 1 1,3-1 0,1 0-1,-2 0 681,9-1 0,-1-1 1,1 1 8,2-1 1,1 0 0,-3 0-625,-12 2 1,-2-1 0,-1 0 623,3 0 0,-1 0 0,1 0-340,0 0 1,1 0 0,0 0 323,1 0 0,0 0 0,-1 0-219,2 0 0,-1 0 0,1 0 207,-1 0 1,0 0 0,1 0-9,-1-1 1,0 1 0,0 0 106,-2 0 1,0-1 0,3 1-109,-1 0 1,4 0 0,-1-1-1,-2 1 26,2 0 0,-2 0 0,2 0-24,-4 0 1,2 0 0,0 0 0,0 0 9,-2 0 1,1 0 0,-2 0 0,-2 0 33,4-1 0,-2 1 1,1-1-4,13 0 0,3 0 0,-5 0-45,5-1 1,-4 0-14,-1 1 0,3-1 150,-6 0 1,4 1 0,-4-1-135,-12 1 1,-2 1 0,1-1 11,12-1 0,2 0 1,0 0 32,-1 0 0,1-1 1,-2 1-117,-11 0 0,-2 1 0,3 0 9,12-2 0,3 1 0,-3-1 40,-14 2 1,-2 1 0,-1-1 3,2 1 1,0 0 0,2 0 20,15-1 1,4 0 0,0 1-19,-15 0 1,0 1 0,1 0 0,-1 0-63,0 0 0,0 0 1,-1 1-1,-1-1-53,11 0 0,-1 1 0,-4-1 59,1 1 1,-3 1-1,-2-1 0,-1 0 82,-1 0 1,-2 0-84,-1 0 0,0 0 152,-2 0 1,0 0-6,-1 0 1,0 0 147,0-1 1,0 1 16,-2 0 1,2-1-5,16 0 1,-1 0-9,-13 0 1,0 0 236,11 0 1,-1 0-246,-16 0 1,-3 0-207,-1 1 0,2-1-3,11 0 0,0 0-81,-12 1 0,-1 0-5,11-1 0,-2 1-53,14 0-33,-2 0-563,-3 0 436,-1-1 213,-18 1 0,2 0 104,-1-1 0,0 0-101,-1 0 0,0 1 169,22-3-360,-23 2-469,-2-1 612,-3-1-23,-4 1 1461,-4 0-1602,-3-1 21,-1 0 279,-5-1 1,-2 1 0,-5 2 0</inkml:trace>
  <inkml:trace contextRef="#ctx0" brushRef="#br0" timeOffset="60410">12483 4140 18903,'15'-59'1529,"-1"0"0,-3 4 0,-5 7-1191,-13 10 110,-14-4-263,4 22-23,-8-5-6,2 13 40,-19 3-39,-14 8-645,17 5 0,-2 4 510,-4 5 0,0 3 3,-2 6 1,1 4-21,10-5 1,2 2-1,2 1 1,2 1 3,6 1 0,2 2-126,4 0 0,2 0 94,0 6 1,3-1 5,7 15-5,14-11 0,11-17 16,5-3 6,7-5 0,5-4 6,5-4 5,3-4-2953,1-4 2975,0-5 34,-14-1 1,-1-3-1055,14-8 1132,11-10 100,-15-9-43,-14 9-17,2-12-17,-15 13 2346,-3 0-2346,-3 2 2636,-2 2-2479,-2-1-180,-2 10 543,0 0-587,-1 12-11,0 1-17,0 3-208,-1 0 85,1 5 22,1 9-3437,4 17 3375,2 3-61,4 9-604,1 15 55,-3-11 2,-4-15 1,0 3-2569,0 1 1,-1-1 3265,4 24 0,-3-19 0,-3-26 0</inkml:trace>
  <inkml:trace contextRef="#ctx0" brushRef="#br0" timeOffset="60643">13494 3885 27292,'-24'-38'6,"3"14"-12,19 60 0,0-3-16,0 15-79,2 13-22,0-12-741,0-15 1,0-1 505,0 14-213,0 0-570,0-15 1,0 0-3851,1 31 4991,-1-29 0,1-2 0,-1 6 0,1-18 0</inkml:trace>
  <inkml:trace contextRef="#ctx0" brushRef="#br0" timeOffset="60824">13252 4250 24142,'5'-41'-53,"-1"0"1,2 2 0,5 10-132,33 19-4892,5 2 4544,7 1-325,5 0 615,-30 4 1,2 0-3221,14 0 1,0 0 3461,-7 1 0,-2 0 0,-3 0 0,-4 1 0,4-1 0</inkml:trace>
  <inkml:trace contextRef="#ctx0" brushRef="#br0" timeOffset="61290">14383 3729 26788,'-8'51'56,"2"-1"-39,6-11-12,0 3 18,0 1 16,0-1-17,-2 17 1,-3-5-15,0-21 1,0-2-625,-7 13 599,-1-9 226,3-15-198,-1-3 6,0-3-6,1-2 120,1-4 42,0-1-33,4-5 0,-1 0 305,4-6-350,-2-2 39,1-5-33,-1-5-3392,0-2 3375,1-3-449,1-2 432,1 0-5,0 0 44,5-9-56,0 9-16,6-5-12,0 12-22,3 2-5,2 2 5,4 2 11,2 1-2106,18 2 2100,-7 3-5,13 1 2129,-10 6-2129,-1 1-28,15 11-487,-13-1 504,8 8-1961,-16-4 1961,-2 2-22,-4 0 1959,-2 7-1948,-9 1 33,-9 5-17,-12-9 17,-11-2-16,-5-8-85,-26 6-16,8-7-191,2-2 0,-2-2-523,-9 0 263,16-4 0,2-1-2233,-13-2-6967,5-1 9757,9-2 0,16 1 0,8-1 0</inkml:trace>
  <inkml:trace contextRef="#ctx0" brushRef="#br0" timeOffset="62086">13333 4888 17844,'-52'0'715,"-1"0"0,4 0 0,8 0-295,11 0-50,1 1 1026,4 1-1133,4 0-95,5 0 326,5-1-455,4 0 158,5-1-253,1 0 713,6 0-607,6 0 18,11-2-18,9 0-39,13-4-16,10-2-159,-23 4 1,1 0 151,2-1 1,2 0-452,16-2 0,1 1 446,-15 1 0,2 0-17,22-2 1,-1 0-6,-1 2 5,-24 1 0,-4 1-55,0 1 5,-11 1 0,-8 0 17,-7 1 22,-8 0 11,-6 3 23,-9 0 17,-9 5 10,-10 1 96,-9 2-95,-7 1-1207,9-3 1,-2 0 1208,10-2 1,-1 1 11,-12 1 0,-1 0-370,14-2 1,2-1 371,-1 1 1,0 0 16,1-1 1,1 1 44,-27 6-11,6-2 17,8-1-28,9-2-17,10-2 157,8-1-230,9-3 3082,4-1-2997,18-2 1170,3-2-1182,15-3-34,8-2-2724,9-3 2708,11-1 2,-11 3 0,1 0-19,-10 2 0,-1 0 11,14-1 0,-2-1-320,-15 3 0,-1 0 334,11-1 0,-2 0-30,18-4-1,-19 4 0,-4 0 0,-5 1 17,-2 0-61,-23 4-18,-9 1-66,-22 5 111,-5 2 388,-22 5-359,-1 0 5,-9 4 2,27-8 1,-1 0 5,-1 2 1,-1-1 2,1 0 0,0 0 17,-9 2 0,1 1 12,-15 3-85,-2 0 641,38-8-613,16-3 51,12-3-12,12-3-44,12-3-2691,10-3 2052,9-4 661,-1 3 0,0 0 0,-6 0 0,-8 3 0,-1 0 0</inkml:trace>
  <inkml:trace contextRef="#ctx0" brushRef="#br0" timeOffset="63683">13981 2917 20431,'-46'10'806,"-1"0"1,6-2 0,6-1-219,12-4-191,10-2-145,7-2-123,3-2-51,7-2-33,4-6-11,8-2 44,30-15-67,-1 3-638,-11 7 1,3 0 620,11-5 1,1 0-396,-10 6 1,2-1 400,5-2 0,6-3 0,-4 3-1353,-3 2 0,-1 0 1342,14-6 0,-1 1-199,-19 8 0,-2 0 190,-1 0 1,-1 1 10,-3 1 1,-2 0 8,21-11 552,-10 2-501,-11 4-6,-9 1-1,-8 2-10,-7 0 824,-8-5-819,-5 3 0,-7-3 0,-4 5 12,-2 1 16,-3 1 11,-1 1 3321,-13-1-3018,-2 3 780,-5-1-954,13 4-33,11 3-29,12 3-49,4 0-7,2 1-94,3-1-29,8 1 40,4 1-1,14 2 6,27 6-11,-4 1-315,-12-2 0,1 0 276,22 7 13,-29-5 1,0 0-109,26 13-163,-6 5-952,-25-5 0,-3 4 1249,6 21 0,-7-7 0,-18-15 0</inkml:trace>
  <inkml:trace contextRef="#ctx0" brushRef="#br0" timeOffset="67827">2827 5841 13928,'0'-6'6794,"0"2"-5753,0 4-183,-22-62-984,13 34 403,-4-10 0,0 0 177,6 10-84,2 0 502,0-13-339,2 2-51,1-6-258,1 16 111,1 8-44,0 12-218,0 4-106,0 1-7,0 18 52,0 0-12,0 19 0,0 3 0,0 12-1457,0-7 1,0 1 1467,0 12 1,0 3-334,0-17 1,0 1 318,0-1 0,0-1-1031,0 7 0,0-2 1040,0 16-6,0-19 0,1-21 11,0-7 11,0-5 2057,0-4-1973,1-2 633,-1-3-627,1-3 3376,1-6-3449,1-6 11,0-6-5,5-25-308,-3 5 291,2-19-1341,-2 12 1319,0-3-1,0-2 1,-1 2 22,0 2-23,-1 3 7,0-7-1,-3 17 11,0-2-507,-2 16 508,0 10-18,-1 2 1,2 8 100,-2 2-145,1 6 22,-1 1 23,-1 7 5,1 4-17,0 7 12,-1 5-12,0 7 1271,0 3-1254,0 24-237,1-14 237,0 14 0,2-10-3123,-1-16 3117,1 4-1016,0-17 1017,-1-10 16,1 0 264,-1-11 303,1-4-493,-2-5-57,0-5-17,-1-7-5,-2-5-6,1-6-39,-2-4 34,2-6-12,0-3 31,1 0 1,2 0-26,-1-12 5,1 14 1,0 2 5,1 3 1086,0 8-1091,0 5 5,-2 6-16,0 4 5,1 7-23,-2 1-22,1 4 3393,-1 2-3382,-1 3 34,-1 5-33,-4 7-46,-1 7-111,-4 6-169,-2 7-1330,1 6 574,0 4-1024,4 3-7692,3-4 9183,3-6 0,3-19 0,2-9 1</inkml:trace>
  <inkml:trace contextRef="#ctx0" brushRef="#br0" timeOffset="68401">3596 5804 17854,'-5'0'2890,"1"0"-39,4 0-2358,-64 4-50,42-3-91,-17 1 1,3 0-83,26-2-58,-1 1-44,7-1 51,1 1-102,3-1-105,-1 2-18,1 0 34,5 1 22,8 0-38,4 0 21,9-1-16,0-1 5,6-4-5,5 0 0,3-3-782,2 0 782,0-1-6,-1 0-5,-6 1 11,1 0 117,-12 1-50,-7 2-11,-10 1-23,-9 2-16,-3 0-17,-6 0 747,-9 1-758,-7 2-6,-9 1-1009,-8 4 1020,-5 0 1,-2 2-1,0 0-9,17-2 1,0-1-3053,-12 4 3067,-9 1-12,27-5 29,6-2-34,7-1-6,4-1 18,6-1 666,2-2-717,2 1 44,9-2 18,2 0 3402,27-6-3413,-4 1-804,17-3 787,-9 2-163,20-3-314,-15 4-1075,14-1 1557,-15 3 0,-21 3 0,-1-1 0</inkml:trace>
  <inkml:trace contextRef="#ctx0" brushRef="#br0" timeOffset="70740">5169 5772 18571,'-3'-2'3316,"0"0"286,3 2-3630,-25-12 0,19 10-6,-19-7 34,23 15 28,1 5 23,-3 14-46,0-1 1,-2 11-1,2-6-5,-2 2-698,0 0 703,0 0-5,-2 1-22,0-2 16,0 0 6,-1-4 6,0-1 16,1-5-5,2-3 84,0-5 78,4-5 101,0-4 50,2-3 146,2-11-380,0-2-68,4-13 5,1-2-55,1-8-1289,2-5 1339,0-6-33,1-5 33,0-2-34,-1-4-735,1 0 752,-4 18 0,0-1 11,4-17-19,-5 22 0,1 2 36,5-18-22,-2 20-6,0-4-5,-3 22-12,-3 4 1,0 4-1,0 3-11,4 4 6,7 8 1854,11 11-1843,-2 4-5,2 7-2485,-7-4 2490,1 5-1969,2 3 1947,0 5-940,1 2 917,1 3-1408,1 2 1224,0 0-152,1 1 916,-1-1-1253,1-1-223,-1-2-588,-7-16 0,0-1-1384,8 13-5712,5 3 8625,-16-21 0,-6-12 0,-5-4 0</inkml:trace>
  <inkml:trace contextRef="#ctx0" brushRef="#br0" timeOffset="70940">5161 6060 20599,'-5'-3'2632,"1"0"-385,4 3-2074,-32-66-5710,24 42 5576,-9-14 0,3 2 562,19 20-584,4 0 949,5 1-989,20-7-72,-3 7-1362,19-4 1132,-7 7-403,-7 5 0,2 0-627,21-3 383,-20 4 0,2 0-3944,-4 2 1,-1 1 4106,11-2 0,-3 1 0,-33 3 0</inkml:trace>
  <inkml:trace contextRef="#ctx0" brushRef="#br0" timeOffset="71441">5774 5673 19462,'-3'-2'3047,"0"1"-1255,3 1-1792,-6 2 17,10 3 16,-3 6-10,25 12-23,7 7-3381,3 2 3375,0 0 6,-12-7 12,-3-1-7,1 10 1,-10-9 5,0 5 34,-10-5 56,-7-6 229,-1 0-67,-2-9 3410,1-6-3410,4-4-56,-2-1-22,1-3-17,-1-3 123,-2-8-134,4-4-140,-1-2-17,6 0-17,2 5-11,4 2-50,10-8 5,-1 7-11,8-5-95,8 3-1,6 0-111,0 1 196,1 3 16,-12 4 34,-1 2-11,11-5 56,-12 4 6,5-2 84,-13 1 117,-7 2-90,-1-1 7,-6 2 10,-4 0 17,1 1 236,-1-1-208,0 1 28,0-1-39,0 1 174,-1-1-202,1 2-39,-2 0-34,1 4-129,0-1-5,-1 4 22,2 2 29,-2 5 16,0 14-23,2-2-266,-1 10 217,1-5-85,0 1-95,1 0-107,1 1-133,1 1-197,0-2-275,1-1-526,-2-3 1490,2 9 0,-2-19 0,0 6 0</inkml:trace>
  <inkml:trace contextRef="#ctx0" brushRef="#br0" timeOffset="71616">6536 5419 21904,'-34'3'-2458,"5"-3"0,40 17 1,-8-12-1</inkml:trace>
  <inkml:trace contextRef="#ctx0" brushRef="#br0" timeOffset="72441">6827 5357 22491,'-11'-45'532,"1"1"0,0 3 1,1 9-197,0 17-3809,2 3 3669,1 4 1508,0 3-1665,4 2 897,0 2-992,2 2 488,-1 3-454,1 4 3408,0 7-3369,0 8-17,1 30 0,1-6-825,-1-12 0,0 0 808,4 22-17,0 3-8,-2-28 0,0 0-42,0 0 0,0 1-9,0-1 1,1-1-126,3 30-23,1-6 12,0-6-606,3 7-135,-3-11 433,0-4 49,-4-16 186,-3-15 168,-1-5 150,0-3 18,-1-9 5,-1-2 1876,-4-19-1416,-2-6-186,-1-2 7,-1-1-3198,2 12 3181,-2-1-45,0 1-394,-2 1 321,0 2-34,1 1-28,-1 1-27,2 2 4,-1-3 3011,5 2-3257,2 2-61,8 3 512,8 5-630,9-2-112,9 0-1217,9 0 1066,8 1 50,3 0-2910,3 0 3157,-1 1 118,-4-2-742,-4 1 915,-6-2-1692,-6 0 1776,-7-2 440,-6 0-345,-5-2 1992,-4-1-1869,-4-2 1002,-3-1-430,-2-12-398,0 6 3346,-1-8-3402,0 10-17,0 1-50,0 2-39,0 2-17,0 3 100,0 3-162,0 2-50,0 4-62,1 2-78,-1 3-218,0 1 105,1 6 24,1 3 32,1 9 7,3 6 10,1 7-5,1 8 11,-2-6 1,-2 3-1381,-1 5 1,-1 1 1368,1 1 0,-2 0 5,-2 0 1,-2-1-219,-4 16 221,1-21 1,0 0-37,-3 13 23,-1 6-1,6-28-5,1-7 11,3-5 0,-1-6 17,1-4 44,0-3 2662,1-2-2650,2-5 294,3-3-334,4-8-627,6-5 605,4-7 11,6-4-5,2-4-23,5-2 57,1 0-1637,3 1 1642,0 3-6,-1 3-192,-2 5 142,-4 4 0,-2 6 0,-4 4 0,-4 4 0,-1 3 0,-2 3 0,0 3 0,0 5 515,2 5-600,9 20-122,-7-2-254,4 15-132,-11-5-404,-2 2-3125,-7-10 0,-1 2 4122,1 23 0,-3-9 0,-2-21 0</inkml:trace>
  <inkml:trace contextRef="#ctx0" brushRef="#br0" timeOffset="75270">8108 5699 13149,'-10'-3'4302,"1"1"-3037,9 2 1900,0 0-2923,6 2-102,-3 1 0,6 2 190,2 6-168,-1-4-5,4 3-11,-2-5-6,0-2-11,2 0 11,-1-2 151,6-1-129,-4 0-5,4-3-17,-6-3-17,1-3 12,-1-1-1,0-2 23,0-2 5,-2-1 135,0-9-33,-4-3-147,-2-1-21,-4 2-7,-3 9-22,-1 2 6,-3 1 6,-2 2-7,0 3 68,-4 0-100,3 5-18,-1 0-16,2 3-1,0 2-16,-3 3 22,-9 9-16,3 2-1,-5 8-5,6-2 0,2 3-6,2 2-6,2 16-16,5-10-265,1 12 287,9-14-39,2-1 23,6-1-34,4-2-3320,4-2 3180,19 3 56,-6-8-217,15 0-7,9-12-1819,-13-6 2032,16-6 27,-19-6-494,-2-5 595,-1-4 1914,-4-3-1819,4-16-10,-13 8 5,1-12-1763,-15 12 1808,-4 0 16,-2 1 1975,-2 1-1789,-2-7-1558,-2 10 1429,-1-1 193,-2 10-238,0 7 2229,-2 1-2307,3 6-46,1 3-178,0 0 3486,0 3-3352,0 1 39,1 7 0,0 3 11,0 5-11,0 4 0,0 4 0,1 2 23,1 1-12,0 2 0,0-1 0,-1 1-16,0-2 5,-1 0-6,0-3-5,0-3-958,0-4 969,0-3 17,-1-3 17,1-7 33,0-2 207,0-4-139,2-6-51,2-1-56,4-8 0,1-1 44,8-15-32,-2 4 962,7-8-952,-6 10 40,6-9-62,-4 9-23,2-5 18,-6 12-1,-2 3-5,0 3 17,-2 2-57,8 0 23,-6 6-11,5-1 11,-8 5-11,1 1-28,0 3 33,1 2-5,1 4 5,0 0 17,-1 4-27,0 0 16,1 10-6,-4-6 17,1 6-16,-4-9-1,-1-1 23,-1-2-28,1-3 16,-2-3 6,1-3 17,-1-1 23,-1-2 72,2-3-84,0-3 0,3-3-39,2-4 12,2-3-24,0-2 24,2-1 16,1-1 5,-1 0 23,0 0-5,0 0-12,0 1 56,4-3-84,-5 8-5,3-3-23,-5 10-5,-3 1 10,1 3 7,-1 1-23,5 1 11,-1 3 0,4 3-5,-2 4 5,2 2-11,0 3-67,5 11 16,-5-4-27,3 8-28,-6-8-46,0 0-16,1 1-67,1-1-50,1 0-1323,22 9 667,-10-13-302,15 6-4347,-2-18 5618,-6-3 0,-4-2 0,-13-1 0</inkml:trace>
  <inkml:trace contextRef="#ctx0" brushRef="#br0" timeOffset="76285">9951 5730 16219,'4'-8'4212,"0"1"-3115,-4 7 3105,0 0-3911,13-60-56,-13 42-154,7-16 0,-4 4 15,-10 24-40,-2 0-12,-8 1-32,2 3 4,-7 0-16,5 2-22,-8 8 22,6-1-11,-4 9 5,8-2 1,1 3-12,1 3 0,-3 11 11,5-5-16,-4 16 0,10-9 5,1-2 0,5-5 0,3-12 0,3-1 12,1-2-1,0-3 17,2-1 17,0-3 12,2-2-12,1-3 39,12-8-39,-4-1 17,8-8 11,-7 1 11,-1-3 17,-1-2 28,-1-1 0,-3-1 0,-1 0 17,-2 2-6,-2 0-3381,-3 4 3421,-2 2 150,-1 2-190,-3 5 12,-1 3-124,-1 4-61,0 2 5,-2 3 3420,0 1-3386,-5 13 11,0 9-17,-1 13 17,4-5-28,7-1 22,5-10-10,5-2-1,16 7 11,-2-9 1,13 2-7,-4-11 1,2-3 17,21-4-1543,-14-6 1559,12-5-16,-21-7-6,-2-3 5,-2-4 1,-3-4-397,5-19 419,-11 6-28,1-17 11,-12 11 12,-5-4-12,-3-3 6,-2-3-2758,-2-1 2758,-3-1 0,-2 1-225,-4 3 247,-2 7 932,-1 6-926,1 8 0,0 7 371,-3 0-371,5 11-33,-1 2-12,6 9 0,1 3 3244,1 3-3244,-1 5 0,1 7 0,-2 7 0,2 8 0,1 7-2945,0 9 2945,3 6 0,3 5-655,4 3 627,5 1 19,-6-29 1,1-1-6,1 1 0,0-1 0,0-1 0,2 2-48,2 10 1,1 2-284,-1-2 0,0 0 157,1 7 1,0-2 49,-4-13 1,-2-2-210,6 16-745,-4-17 375,-4-13 22,2-1-72,-4-13 39,-1-6 2921,0-5-2776,-1-5 959,-1-17-259,-3-8-2647,-2-1 2754,-3 0-1234,-1 12 1323,-2 2-1767,0 0 1897,-3 3 481,-5-6-504,2 8 1784,-2-2-1918,5 10-61,3 2-1068,2 2 944,1 1 2223,3 2-2318,2 2-141,0 0 68,4 2 11,3 0 39,5 0 0,5 0 3292,20 0-3433,11 0 102,4 0 51,-1-1-1,-4-5-3391,-14-1 3397,6-5-1016,-17 0 1055,-3-1 45,-1-2 1,-3-2 229,2-6-85,-5 4 51,0-2 34,-6 9 16,-3 2-33,-1 1-6,-1 2 3052,0 0-3158,0 3 1529,0 1-1574,0 2-235,-2 11 78,0 9 6,-1 5-12,2 9-38,3 11-34,2-7-34,3 13-437,7 0-414,0 0-3162,1-1 3072,-1-8-3753,-3-11 4256,-3-8 0,-2-4 0,-3-10 0</inkml:trace>
  <inkml:trace contextRef="#ctx0" brushRef="#br0" timeOffset="76450">11246 5346 18380,'-17'-2'0,"3"0"0</inkml:trace>
  <inkml:trace contextRef="#ctx0" brushRef="#br0" timeOffset="76784">11611 5546 26738,'8'-16'392,"-2"3"-348,-8 14-16,0 0 51,-9 4-34,-3 0-1,-10 4-3385,-2-1 3386,-4 2-2269,-3 3 2269,0 1-22,-10 14-23,13-5-6,-4 12-1507,18-7 1507,5 3 6,6 2-5,4 1 1386,20 16-1384,2-23 1,3-2-35,1 0 1,3-1 44,8-2 0,2-3-168,-6-6 1,0-2-169,2 0 0,1-2-687,0 0 0,1-1-2058,-1-2 1,2-1 3467,4-1 1,-3-1-1,4 0 1,-3-2 0</inkml:trace>
  <inkml:trace contextRef="#ctx0" brushRef="#br0" timeOffset="78895">2806 7251 18106,'0'-3'4397,"0"1"-1484,0 2-2896,5-33-28,-4 25-17,3-23-1,-5 31 35,0 3-6,-1 0 23,-1 2 33,-4 7-28,-1-1 5,-5 5-5,-1-3 34,-17 14-29,9-11-5,-12 9 107,6-14-29,9-4 29,-6-2 128,8-4-39,1-9-135,2 0-10,2-8-12,6 0 56,-1-12-84,3 5-11,1-9-33,4 9 33,7-9-23,-1 9 23,13-10-22,-7 18 11,11-6-28,-9 13 5,7 1-11,-5 6 17,4 4-5,1 4-7,2 5-21,14 15-23,-1 10 14,-15-11 0,-3 2-157,-5 5 1,-5 0 182,-3 23-527,-17 4 537,-6-25 0,-4 0-1547,3-7 1,-1-1 1546,-8 11 1,-2-1-1,6-11 1,0-2-174,-1 0 1,0-2 173,-23 19 21,0-8-4,3-7 10,2-8 12,4-5-23,4-6 296,-4-7-162,6-11 341,0-8-430,14-4-11,6 0-6,8 5-6,2 1 3208,4-5-3224,2 5 547,15-9-558,7 12-1,9-1 6,4 8-39,23 6-1045,-22 0 0,4 1 762,17-1 0,3 2-246,-17-1 1,0 0 0,2 1-1349,1-1 1,0 1 0,0 0 1904,14 0 0,-4 1 0,-19-1 0,-6 0 0,2 0 0</inkml:trace>
  <inkml:trace contextRef="#ctx0" brushRef="#br0" timeOffset="79086">3445 7425 22957,'-8'-5'1702,"3"1"-945,5 4-1172,0 0-5091,64-20 1367,-31 14 4139,13-5 0,-3 1 0,-22 9 0,0 0 0</inkml:trace>
  <inkml:trace contextRef="#ctx0" brushRef="#br0" timeOffset="81490">5070 7263 14012,'-3'5'6576,"2"-2"-1311,1-3-4627,-2-77-397,6 45-288,-3-15 0,3-1 388,14 4-195,-5 11 11,6-8-6,-7 17 62,-2 4-62,-2 5-5,-2 3 11,-1 3-124,-3 4-27,0 4-12,-2 7 1,0 5-3150,-1 9 3161,-2 7-6,-2 10-807,-4 8 807,-5 5 0,-4 5-11,-4 3-1,10-29 1,-2 2-6,-6 11 1,-1 0 21,6-10 1,-1 0-1,-5 7 1,1-2 17,-5 10-23,3-7 0,5-7 11,3-6-11,4-7 5,4-5 7,2-6 10,3-5 3073,0-3-3056,2-8 6,2-3-17,2-11 1190,3-7-1218,9-28 5,-3 6-1693,-4 14 1,0 0 1711,5-22-24,0-1-364,-4 16 1,1-2 363,-1 2 0,1 0 0,3-7 0,1 2 0,-5 13 0,1 3 0,7-15 0,-6 24 0,10-3 0,-8 14 0,10-2 0,-9 12 0,4 2 3032,2 4-3032,3 3 0,5 6 0,2 5 0,3 5 821,2 6-821,1 5-2024,-2 5 2024,-3 5 0,-4 0 0,-5 3-40,-5-3-525,-4 3 453,-3-3-67,-4 1-73,-1-1-543,-3 16 184,0-17-285,-2 11-538,0-23-1171,-2-2-6822,1-6 9427,-1-7 0,0-7 0,0-5 0</inkml:trace>
  <inkml:trace contextRef="#ctx0" brushRef="#br0" timeOffset="81692">5109 7521 24620,'6'-44'69,"-1"0"1,0 4-1,5 7-5122,17 17 5048,3 1 1159,4 0-1233,5 1-1312,3 0 1134,4 1-180,4 1-247,4 1-325,-14 4 1,0 0 710,22-2-702,-21 3 0,-1 1-1710,14-1-769,-1 1-1915,-8 1 5394,-10 1 0,-16 2 0,-9-1 0</inkml:trace>
  <inkml:trace contextRef="#ctx0" brushRef="#br0" timeOffset="82123">6111 7138 23552,'-40'-17'248,"1"-1"0,2 1 1,8 6-81,18 11 1059,2 0-1138,3 0 367,3 0-428,1 0 176,1 0-204,1 3 633,0 3-617,1 3-10,2 3 22,2 3-17,6 2-5,3 3-6,16 12-6,8 7 6,2 0-589,1-2 584,-13-13-23,8 8 0,-12-9-39,3 5-29,-14-10-161,-6 5 10,-3-6-615,-14 11 133,0-15-267,-10 3-382,0-10-2011,-10-5 1311,6-5-5718,-25-22 5393,25 5 1361,-10-17 1042,23 11 1590,2-16 1043,5 12 140,2-10-73,3 17-466,1 1-452,1 3-399,1 2-285,-1 2 420,0-2-964,0 5-72,-1 0-85,-1 6 730,0 3-847,0 1 90,-1 2-354,-6 14 1,1-2-11,-6 14-17,3-5-68,-4 16-38,5-6-74,-1 12-111,5-11-197,2 0-268,-1 1-460,2-2-958,0-1 2185,2 2 0,-1-15 0,0-1 0</inkml:trace>
  <inkml:trace contextRef="#ctx0" brushRef="#br0" timeOffset="82469">6718 7201 25771,'-10'-40'266,"0"0"1,1 2 0,1 10 169,3 20-273,0 1 69,2 2-86,0 3-72,1 0-158,1 2 129,0 5-67,0 0 16,1 9 12,0 2-1,6 17 1,0-7-12,6 11 23,-2-11-22,4-1-1,1 0 0,14 6-5,-5-8 0,11 4 17,-8-11-46,-1 0-3357,-2-2 3391,-2 1-11,-3-3-111,-1 15 72,-9-11 11,-4 12-50,-12-12-23,-6 3-50,-6 1-50,-5 2-68,-4-1-198,0-1 109,1-3-85,1-3-83,2-4 3080,3-5-5612,-4-5-235,9-7-5288,-1-2 8598,9-2 0,5 5 0,1 2 0</inkml:trace>
  <inkml:trace contextRef="#ctx0" brushRef="#br0" timeOffset="82669">6732 7222 18632,'0'-4'4107,"0"0"328,0 4-4435,-13-39-5,9 32-1,-11-27 6,10 43 17,-2 6-28,-3 6-4241,-1 5 4247,-3 6 567,-6 24-607,5-11-11,4-13 0,1-1-1621,-2 13 1290,2 0-1450,3 15-39,7-18-1591,5 7 3042,10-18 1,-6-16-1,2-2 1</inkml:trace>
  <inkml:trace contextRef="#ctx0" brushRef="#br0" timeOffset="82885">7250 7330 26726,'10'-41'515,"0"0"0,0 4 1,-3 7-117,-8 19-399,-1 6 0,0 0 0,-1 5 0,1 0 0,-1 0 0,1 3 0,-5 9 0,1 1 0,-5 10 0,3 0 0,-3 3 0,2 3 0,-1 2-3392,2 1 3379,2 1-411,2-1 110,4-2-156,4-1-219,5-4-2028,15 4 2717,12-7 0,-11-6 0,0-7 0</inkml:trace>
  <inkml:trace contextRef="#ctx0" brushRef="#br0" timeOffset="83077">7569 6971 24779,'-41'-32'24,"1"0"0,4 1 0,7 11 234,21 21-342,1 3-62,3 2 19,0 6-248,2 2-263,1 2-398,5 4-757,2 1-2228,6 2-5810,2-3 9280,0-2 1,-6-9 0,-3-3 0</inkml:trace>
  <inkml:trace contextRef="#ctx0" brushRef="#br0" timeOffset="83564">8031 7157 22582,'1'-4'2240,"-1"1"191,0 3-2364,-72-36-1028,37 33 992,-19-9 0,-2 6-20,2 36-11,1 2 246,10 2-246,19-8-17,6 2 11,4-2-16,6-1-3135,3-2 3129,5-2 508,12 4-463,14-6-2286,4-3 2281,9-9-1,-7-7-89,2-6 118,1-4 10,0-5 45,-2-5 34,-2-1 252,9-13-816,-6 0 614,-3 2 1269,-11 6-1448,-13 14 113,-2 3-113,-3 2 2570,-1 3-2570,-1 1 1713,0 2-1713,-1 9 767,0 2-767,-2 30 0,0-5 0,-2 25-2940,-2-6 2940,-2 8 0,0-12 0,-1 5-551,3-15 0,-1 2 1,0 3 550,-3 12 0,-1 4 0,1-2-541,1-9 1,0-1 0,0 0 383,0 1 0,-1-1 0,0-2-132,-3 5 1,0-2-48,-2 1 0,-1-2-28,-2-2 0,-1-1 30,-1-3 1,-1-2 78,-1-4 1,0-2 105,1-6 1,-2-3 69,-5-2 1,-1-5 5,-10 2-67,-5-15-33,23-21-6,6-13 55,6-12 1537,5-11-1461,6 4 1,5-6 247,1 12 1,2-1-1,0-1-310,1 0 0,0-1 0,2 0-179,2-1 1,3 0-1,0 3-311,5-4 1,1 2-434,1 0 0,2 1-959,1 2 1,1 0 1568,5-3 0,-2 3 1,3-3-1,-1 4 0</inkml:trace>
  <inkml:trace contextRef="#ctx0" brushRef="#br0" timeOffset="83914">8496 7117 26318,'-20'46'117,"1"1"1,1-4-1,3-4-695,5 0 589,0 1-22,1 2-11,2 0 22,0-1-1257,1-1 1257,1-3 428,0-4-428,0-4 0,1-5 44,-2-3 141,3-8 288,1-4-187,1-7 1124,2-4-1214,1-3-73,2-6-55,3-7 60,10-19-60,-1 4-1067,9-7 0,2-2 1100,5-1-42,-5 8 0,1 2-59,4 0 0,0 3-338,-1 3 338,-2 4 0,-2 2 0,-3 4 0,-1 4 0,0 2 0,0 4 0,1 4 0,12 4 0,-7 6 0,8 7 0,-13 5 0,-3 4 0,-3 5 0,-3 3-920,-4 24-1864,-8-24 1,-1 2 2783,-1 3 0,-1-1 0,-1 10 0,-2-20 0</inkml:trace>
  <inkml:trace contextRef="#ctx0" brushRef="#br0" timeOffset="85609">9660 7425 18761,'0'-5'3092,"0"1"1613,0 4-4475,-16-47-395,12 36 282,-11-36 37,15 47-37,0 0-100,0 3 11,-2 1 45,-3 14-28,-1-1 11,-6 11-17,1-2-3150,-3 2 3161,-10 15-39,4-8-725,-7 9 725,7-14-11,0-2 11,2-3-244,0-3 238,2-4 2988,1-1-2904,6-9 1108,2-2-1062,5-5 77,2-7-167,0-3 391,0-8-408,1-1 12,1-6-1,1-3 8,4-3 1,1-3-20,9-25-1707,-4 15 1,2 0 1678,6-11 0,-1 9-156,-6 17 156,-1 5 0,-1 2 0,0 3 0,3 0 0,-4 6 0,3-1 3315,-4 9-3315,0 1 233,1 2-233,1 1 0,1 2 0,10 8 0,7 11 0,2 4 0,1 6 0,-10-4-2036,7 16 2036,-10-10 0,3 11 0,-13-15 0,-5-3 0,-2-1 0,-2-5 0,-1-2 0,-2-4 0,0-3 0,0-5 0,0-2 2036,2-4-2036,-1-6 0,0 0 0,0-9 0,0 0 0,0-15 0,4 6 0,2-10 0,4 11 0,1-1 0,3 3 0,1 1 0,0 3 0,1 4 0,-1 1 0,0 3 0,-1 2 0,0 2 0,1 1 0,9 2 0,-4 2 0,7 4 0,5 9 0,3 9 0,-1 2-286,-4 3 286,-12-5 0,-1-1 0,-2 0 0,4 5 0,-6-8 0,9 7 0,-10-14 0,4 0 0,-5-8 0,15-5-195,-8-4 195,13-4 0,-11-4 0,2-2-3233,-1-2 3233,2-3-1741,-2-3 1741,0-1 0,-2-1 0,-2 0-514,-1 0 514,-3 2 0,-3 1 0,-3 2 136,-3 3-136,-1 3 2183,-5-2-2183,0 7 0,-5-1 2397,-7 6-2397,1 2 1084,-6 2-1084,4 4 0,-1 1 0,1 6 0,1 2 0,1 3 0,2 2 0,1 4 0,3 0-3223,1 3 3223,3 0-46,2 1 46,1 1 0,4-2-118,9 11-56,1-10-2286,9 6 2230,0-12 485,4-3-529,5-3-1675,2-4 1669,3-2 5,1-4 44,-2-2 75,0-5 72,-2-1 1558,-3-6-1474,-2-2 28,-3-2 0,-2-2 16,-3-1 29,-2-2 1731,3-11-1698,-7 8 6,3-7 3240,-8 12-3083,1-4-146,-4 8-11,1-3-5,-3 9 47,0 2-115,-2 3 316,1 0-361,-2 3 80,1 6-63,4 7-3392,0 5 3398,1 7-930,-1-1 924,-3 2 6,-1 15-23,-1-11-5,-3 10-11,0-15 10,-2 5 7,1-10 5,-1 1-11,3-13 941,1-4-919,0-2 34,1-2 5,2-1 12,2-2-6,5-4-23,4-3 51,14-12-39,-6 3 0,10-7 22,-9 6-22,0 0 3392,0 2-3393,0-1 12,9-5-33,-8 9-6,14-7-6,-18 14 0,5 0-11,-10 7 0,-1 0-6,1 4 1,-1 1 5,0 5 33,0 2-38,0 1-1,-1 3-11,0 1-11,-1 0 17,0 0 6,-1 0 5,0-2 0,-1 0 0,1-2 0,0 0 5,8 2 1,-2-6-6,8 1-3381,-2-7 3403,3-3-1103,4-4 1086,3-3-1911,2-6 1906,-1-2-690,0-4 723,-2-3 1,-1-5-1,-2-4-5,-2-6 446,0-5-446,-10 8 0,0-1 6,8-22-20,-9 19 0,-2 0 42,2-16 1412,-4 3-1468,-4 5-906,-2-7 906,-6 17 0,-3-2 2035,-2 19-2035,-3 4 0,1 4 0,0 4 0,2 2 248,0 2-248,1 3 456,1 0-456,2 1 3392,0 1-3392,0 2 0,-2 5 0,-9 32 0,-1 15-549,3-9 0,0 2 549,3-8 0,2-2 0,-1 3 0,3 0 0,2 2 0,3-1 0,0-9 0,2-1 0,1 10 0,3 0-401,6-4 1,3-2-609,1-2 1,2-1 391,-1-1 1,1-1-1232,16 13-1574,-16-22 3422,0-5 0,-10-9 0,-2-2 0</inkml:trace>
  <inkml:trace contextRef="#ctx0" brushRef="#br0" timeOffset="85826">11848 7153 22195,'-6'-2'3350,"1"0"-1217,5 2-2065,42-18 38,7 10-87,-14-2 1,0 1-1015,26 3 1023,-21 3 321,-3-1-343,9-1-17,-13 1-34,8 1-498,-7 0-460,-9 2-1610,4-1 2613,-13 2 0,-8 0 0,-2 0 0</inkml:trace>
  <inkml:trace contextRef="#ctx0" brushRef="#br0" timeOffset="89541">2438 9086 19563,'-5'-3'4228,"2"0"-1970,3 3-2146,-25-61-11,18 37-2890,-7-13 1,2 1 2867,11 16 917,1-10-951,3 7-17,2-7 11,4 12 903,2-1-897,10-2-2149,-4 6 2110,8-1 2092,2 9-2143,5 5 28,0 6 11,1 5 437,-10 3-459,0 2-61,7 8 38,-9-3-5,2 6-5,-13-6-1,-2 1 29,-5 1 5,-1 1 28,-5 2-301,-2 0 295,-5 2 17,-3-1 6,-4 2-11,-2-3 10,0 0 18,-2-2 16,-8 1 68,-1-5-40,1-4 18,5-6 16,10-7 5,2 0 23,2-3 3229,1 0-2988,-1-8 206,5 4-514,-1-5 0,6 5-23,-1 0-16,1 1-6,2-1-17,7 0 0,2 1-22,7 2-17,3 2-28,17 6 39,-7 1-654,12 6 671,-12-1-73,11 8 40,-11-3-18,5 5-10,-15-4-6,-7 0-12,-2 2 12,-6 1 17,-2 0-1,-5 2-10,-5 0-35,-4 0-16,-6 0-78,-4-1-101,-4-2-185,-4-2-292,-2-4-3746,0-2 1686,-1-4 2373,-3-3 0,16-3 0,1 0 0</inkml:trace>
  <inkml:trace contextRef="#ctx0" brushRef="#br0" timeOffset="89806">3309 9089 16698,'-1'11'3216,"0"-2"-688,1-9 301,0 0-2790,34-13 642,-15 5-715,27-10-2736,-27 10 2412,-1 0 175,-2 0 183,3 1 0,-10 3 0,1-1 0</inkml:trace>
  <inkml:trace contextRef="#ctx0" brushRef="#br0" timeOffset="97788">3394 9134 8573,'-5'2'4817,"1"-1"1328,4-1-5641,-30 2-67,23-1-46,-24 0-55,29-1 219,-2-1-168,-1 0-236,0 1-11,-1-1-22,0 1 5,1 0-5,-1 0 16,1 0 12,-1 0 10,0 0 24,1 0 200,-2 0-200,3 0-29,-1 0-34,4 0 141,1 0-213,3-1 16,5-2-33,2 0 62,11-3 5,-3 0-67,3 0 11,-2-1-5,-7 2-17,1 0 5,0 1-11,0-1 1,6-1-1,0-2 6,1 1-1,-4 1 1,-7 3 11,-2 1 23,-4 1 16,0 0 628,-2 1-656,-7 0-33,1 0 5,-13 0 6,7 1-6,-6-1 0,5 2 17,0-1-22,3 0-1,0 1-5,3-1 11,0 0-5,1 0 5,0 0 6,0 0-17,-2 1-11,-1 0 0,-1 1-17,0 1 5,0 0 34,2-1 12,0 0-34,3-1-1,1 0-32,2-2 72,7 0 5,0 0 1,7 0-1,8-2-100,6-2-50,1 0-186,0 0-565,-12 3-1989,0 0 2857,-2 1 0,-7 0 0,0 0 0</inkml:trace>
  <inkml:trace contextRef="#ctx0" brushRef="#br0" timeOffset="98920">5109 9052 10332,'3'-5'5169,"-2"2"-362,-1 3-3990,23-65-4074,-16 42 3571,5-15 0,-1 2 859,-10 19-703,0 1 675,-1 2-428,-3-4-179,-3 3-370,-2 3-39,-3 4 2157,-14 7-2286,5 5 6,-15 4-6,10 6 14,-2 2-14,-2 4 11,-1 3-17,-1 3-116,-8 15 89,3 7-307,5 1 334,10-2-11,14-14 0,4-1-55,8 13 10,14-2 45,4-1-526,13-8 520,-1-15-27,7-4-17,8-4-43,-8-7 1,2-3 31,-10-1 0,2-2-68,25-4 0,3-4 45,-14-4 1,-1-2 83,0-1 0,-1 0-684,-5-3 0,-5 0 729,10-11 28,-7-1-316,-5 0 349,-8 1 29,-4 1 22,-6 1 22,-5 2-16,-3 3 11,-4 2 774,-2 4-623,-4-1 1405,-3 7-1618,-2 0 752,-5 8-819,-2 3-17,-4 1-16,-3 5 5,-4 2 16,-3 6-4,-14 15-12,10-4-412,-7 10 400,15-8-4,5-1-1,5 0-22,6-2-6,3 0-6,6-3-5,4 0 17,5-4-95,18 2 39,-3-8-29,13-1-61,-4-9 0,0-4 118,11-2 58,-10 1 1,-1-3 30,12-12-2540,-15 2 2568,5-6 300,-18 6-132,0-10-72,-8 8 6,-1-8 144,-8 2-172,-6 7-12,-2-6-28,-5 9-6,-2 0-16,-3 2 5,0 2-17,-4 2-27,-1 1-1,-3 3-11,-4 2 6,-2 3-6,-3 4 2621,0 2-2643,-1 4-12,3 1-10,2 3-7,4 1-32,4 1-40,4 2-6,5 1-50,4 2-50,4 0-46,4 1-117,6 1-145,6 1-3578,6-1 3040,6-1-633,7-2-1148,4-1-1860,5-4-5126,-2-3 9754,-5-3 1,-16-5 0,-8-1 0</inkml:trace>
  <inkml:trace contextRef="#ctx0" brushRef="#br0" timeOffset="99437">6398 8997 16672,'0'-4'5787,"0"0"-2102,0 4-3685,-19-15 0,11 18 6,-16-7 5,12 34 0,3-3-3409,-3 10 3393,5-8 16,0 1-33,-1 13 22,3-11-288,0 9 282,3-17 6,1 0-17,1-5 6,0-3 5,0-4 6,0-4 79,1-3 3251,1-2-3240,2-5 5,2-2-17,2-6-10,2-4-7,3-4 6,2-2 12,0-3-1,1-1-2952,-1 0 2958,1 0-1382,-1 1 1360,0 0-6,6-5-45,-5 8 6,5-2-6,-8 12 11,0 3-5,-1 3-6,-1 2 2730,5 4-2746,-4 4 5,5 3 2027,2 14-2027,-4-2-6,5 10 12,-7-4-29,-1 1 23,-1 2-5,-1 0 16,0 12-17,-3-12 6,0 7 0,-3-15 23,0-4 10,0-3-21,-2-3-1,2-2-11,-2-3-17,2-2 39,0-2 12,4-7-34,2-1 0,3-6-11,-2 3 16,0 0 40,5-7-17,-7 6 17,3-7 11,-10 10-28,1-1-6,-3 4-10,0 0-29,0 0 6,0 1-17,0 1-191,-2 0 1,2 0-645,-2-1 169,1 1-298,1-1-3455,8-2 4447,3 0 0,-1 1 0,-3 0 0</inkml:trace>
  <inkml:trace contextRef="#ctx0" brushRef="#br0" timeOffset="100188">7352 9196 24565,'-16'-37'119,"0"-1"1,2 3 0,-1 9 978,-1 24-986,-16 0-28,-12 9-23,-16 9-49,9 5-1808,18-2 0,3 0 1796,-3 9 260,7-4 1,1 2-238,0 5 345,-3 9-379,14-4-2115,8-11 2126,2 5-11,9-15 2131,5-3-2137,4-3 441,6-3-436,16-3-2278,-5-7 2278,12-2 2065,5-15-2070,-11 2-639,10-9 651,-18 3 22,-2-1 27,-3-2-16,-3-3-1983,-3-3 1994,-3-3 0,-3-3 1782,-3-4-1779,-4 10 0,-1-1 14,2-18-28,-4 19 0,1-1 140,0-24-56,-2 18 40,1-6 306,-4 17-363,0 11-5,-1 1 609,-1 12-699,0 4 3281,1 4-3281,-2 5 0,2 5 0,-2 7 0,0 5 0,-1 6-3056,0 5 3056,0 4 0,1 5 0,0 2 0,2 3-716,0 1 716,2 2 0,1-16 0,0 1-45,4 16 19,-1-19 1,2-1-36,6 6-2055,4-5 2015,3-5 79,4-7-84,1-4-34,14-5 84,4-9 39,1-6 0,-3-10 17,-11-4 501,-1-4-479,-1-3 23,0-2-12,-4-2 2344,-1-2-2248,2-12-11,-7 10 3193,1-8-3216,-8 13-5,-2 4-40,-1 2 19,-3 4-69,-1 3 0,-2 5 0,0 2 0,0 3 0,0 2 0,-2 3 0,0 2 0,-2 5 0,1 3 0,-2 6 0,0 1 0,0 4 0,0 2 0,1 1 0,1 13 0,2-10 0,7 21-209,2-23-283,9 7-354,1-13-532,1-4-2010,1-2-6443,-2-5 9824,-3-2 0,-8-5 0,-3-1 1</inkml:trace>
  <inkml:trace contextRef="#ctx0" brushRef="#br0" timeOffset="100355">8108 8890 17943,'-38'3'-9831,"7"1"9936,30 12 0,0-8 1,0-3-1</inkml:trace>
  <inkml:trace contextRef="#ctx0" brushRef="#br0" timeOffset="100622">8487 8837 22960,'3'-53'1374,"0"0"0,0-2 0,-2 6-556,0 0-193,-4 2-625,0 22 0,-2 12 49,2 9-49,1 3 24,1 0-24,-1 1 73,0 9-73,-3 13 0,-5 31 0,3-13 0,0 3-1696,0-2 0,0 1 1696,0 4 0,-1 0 0,2-11 0,0 1-1135,-4 17 1,-1 2 1134,4-11 0,-1 0-958,-2 13 1,0 1 584,3-16 1,1 0-1238,-1 16 0,1 2-1919,1-7 1,2 0 3528,0 2 0,1-5 0,1 6 0,3-34 0</inkml:trace>
  <inkml:trace contextRef="#ctx0" brushRef="#br0" timeOffset="101012">8419 9520 12273,'-4'-47'983,"-1"0"1,1 5 0,-2 5 1329,-7 10-878,-21-16-797,2 11-386,-6-6-67,13 17-34,12 11-33,3 2 1512,2 2-1653,4 2 913,12 1-924,3 2 2970,30 1-3093,14 2 340,5 1-264,-17 0 0,1 1 11,-7-2 0,1 0 28,7 1 0,0-2 33,-12-1 1,0-1-6,1-2 0,-3-2 25,1-3 12,6-5 22,-15 3 145,1-5 174,-4-2 118,-1-4-2817,-8 4 2610,-5 4 22,-4 5-62,-1 1 147,0 0-382,-1 3 0,0-1 0,0 4 3392,-1 1-3392,-1 0 0,-1 3 0,-1 3 0,-2 6 0,0 5 0,-5 16 0,2-5 0,-4 27-1135,9-20 876,-1 11-116,4-14-173,3-2-80,1-3-234,4-3-388,2-5 1250,9 1 0,-10-11 0,5 1 0</inkml:trace>
  <inkml:trace contextRef="#ctx0" brushRef="#br0" timeOffset="101194">9265 8833 22935,'-4'-7'2772,"0"2"-2318,4 5 195,0 0-744,-58-41-4319,41 38 4249,-16-16 0,5 7 476,24 31-1197,1 1-721,2 4-2056,0 1-5557,3-1 9220,0-4 0,0-9 0,-1-5 0</inkml:trace>
  <inkml:trace contextRef="#ctx0" brushRef="#br0" timeOffset="101605">9488 8995 23266,'-47'9'99,"1"0"0,2-1 0,7 3-43,10 9 6,0 2 1830,2 1-1869,2 2-12,3 0-28,0 14 12,9-9 5,2 9 721,10-14-800,14 10 57,2-10 112,15 6-123,-1-13 10,5-3-27,1-3 39,16-6 44,-3-7 741,-1-4-751,-13-9 10,-15-1 29,-3-3-6,-3-3 5,-3-3-3126,-3-2 3132,-3-4 0,-3-3-121,-1-2 133,-2-1 327,-3 1-277,-4-13-62,-2 15-288,-4-7 221,1 19 0,-1 3 0,-1 4 3103,-4 2-3103,-11 1 0,3 5 0,-8 1 505,8 5-505,1 4-562,-8 8 539,10 2-106,-3 6-44,14-2 250,4 2-749,3 12 202,6-7-96,6 9-1097,15-5-1844,14-2 2867,-7-12 0,1-1 1,4 1-1,2-7 0</inkml:trace>
  <inkml:trace contextRef="#ctx0" brushRef="#br0" timeOffset="101922">9883 9040 14914,'4'-6'4431,"0"1"-1466,-4 5-473,0 0-2492,22-28 22,-18 27 899,16-16-910,-24 37-6,-1 5 191,0 3-196,-1 2-1617,-1 18 1612,1-12 16,0 12-17,3-16 1,2-4 5,0 4 28,4-9 33,-1-4 40,2-11 56,1-7 243,0-2-203,12-9-197,0-1 0,13-10 0,-4 2 2440,5-2-2440,1 0 0,1-1 0,14-5 0,-10 8 0,8-2 0,-4 8 0,-11 7-215,6 0 215,-14 5 0,0 4 0,-2 2 0,2 4 0,-2 3 0,1 3 0,-2 1-493,0 2-515,-3 1-8823,1 9 8428,-8-10 1,-1 0 0,-7-13-1</inkml:trace>
  <inkml:trace contextRef="#ctx0" brushRef="#br0" timeOffset="103085">10960 9305 15737,'5'-7'5808,"0"1"-4676,-5 6-247,34-62-5292,-20 34 4704,7-11 0,-1 1 201,-10 11-1434,-2 2 1283,-4 2-73,-2 3 1054,-1 3-1115,-2 2-23,-3 3 40,-6-1 1833,-2 6-2052,-6 1 23,-12 9-12,5 4 2760,-14 7-2776,8 4 16,-1 3-16,1 3 5,1 3-279,-7 14 252,7 1-7,2 9 6,14-14-61,12 0 61,6-22 23,6 3-1,0-15 23,5-1 17,3-5 0,6-3 0,2-5-12,6-5-346,-1-3 386,0-2-1,-2-3 29,-3-1 0,-3 0-2515,0-12 2509,-7 11-5,0-5-1903,-9 12 1897,-3 8-11,-1 1-34,-2 8 145,-1 1-202,-5 6 18,2 2-5,-5 8-12,0 3 17,-1 5-11,-2 3 11,1 1 5,1 1 2269,3 0-2268,1 1-23,3 8 0,5-10 3398,3 4-3420,18-7 28,1-9-17,15 2 17,20-12-1,-9-8-1063,-15-1 0,0-2 1070,18-12 5,0-6-1075,-1-6 1075,-1-6 5,-27 17 1,0-3 19,7-11 0,-1-3-1176,-7 8 1,-2-2 1164,7-10 0,-3-1-11,-8 10 0,-2-1-87,0-2 1,-1-1 97,-1-1 0,1-1 0,3-19 1,0-1 275,-5 14 1,0 1-291,2-14 0,-1 1 0,-5 20 0,-2 2 0,4-28 0,-5 10 0,-4 9 780,-7 8-780,-3 10 0,-5 5 0,-2 7 0,-2 5 2910,0 4-2910,-9 9 0,5 6 0,-7 11 0,7 8 0,0 10-1340,-2 11 1340,12-22 0,-1 2 0,0 4 0,1 2 0,-1 2 0,0 2 0,0 3 0,-1 1-650,1 2 0,-1 0 650,1 2 0,-1 0 0,2 0 0,0 0 0,1 0 0,2-1-256,0-3 1,6 2-3022,9-2 0,5 4 0,0-6 2257,-3-5 1,2-3-1,9 15 1,-1-10-1,-7-27 1</inkml:trace>
  <inkml:trace contextRef="#ctx0" brushRef="#br0" timeOffset="103637">12960 8388 18715,'14'-54'1208,"1"0"0,-2 7 0,-3 7-27,-2 13-385,-5 15-740,-1 5 144,-2 7-177,-2 5 143,-1 7-54,-3 8 22,-2 9 23,-4 12-334,-5 10 235,6-21 1,0 1-443,-2 4 1,-2 1 408,-1 3 0,-1 2-5,-2 1 0,-2 4-6,-1 1 1,-2 4 0,2-2-991,3-9 0,0-1 0,0 2 976,-6 13 0,-2 3 0,2-3-10,5-12 1,1-2 0,-1 3-518,0 2 0,-2 4 0,0 0 0,1-2 467,-1 3 0,0-2 0,0 1-327,2-1 0,-2 1 1,1 1-1,2-4 75,1-1 0,1-3 1,1 0-775,1-1 0,0 0 1,0 0 1085,1 4 0,0 0 0,1-4 0,2-6 0,1-2 0,2-2 0,-1 1 0</inkml:trace>
  <inkml:trace contextRef="#ctx0" brushRef="#br0" timeOffset="104495">14066 9008 22582,'17'-44'612,"0"0"0,-2 5 1,-4 5-210,-10 12-78,-3 4-78,-3 4 66,-14 1-178,-11 7-107,-5 3 5,-7 9-5,6 7-568,-4 7 568,-2 6-23,-1 6 1,0 5-683,2 3 677,3 4-22,5 0 0,6 1-6,7-1-28,7-4-12,7-1-3006,7-4 2984,9-3 1,7-3-12,8-3-6,7-4-39,7-2-33,5-4 11,6-4-3,-11-8 0,2-1 37,20 0 113,-21-5 0,0-1-63,11-7 62,-3-7 55,-4-4 6,-3-4 67,-16 5 1,-1-2 28,10-12 38,5-12 180,-13-1-174,-9 13-4,0-7 4,-9 18 22,-3 5 3211,-3 3-3182,-6 8-185,-1 1-51,-8 9 385,-13 10-385,2 2-263,-10 10 263,9-4-5,3 3-11,3 0-1,5 0-10,5 0-68,4 7 62,5-9-23,12 12 45,10-15 17,4-3 17,5-8-6,-5-6 6,0-3 11,0-3 6,0-4 27,-1-4 1,-1-2 27,-2-2 1,0-2 5,-3-3 386,-3-1-347,-2-2-11,-3-1 17,-2-1 6,-4 0-23,-2 0 17,-2 2 101,-8-5-56,-8 3-62,-12-2-106,1 11-17,-2 6-23,8 8 1,3 1-6,2 2-45,2 1 623,3 2-662,-2 4-190,0 12-202,0 10-3280,3 2 3218,4 5-280,4-8 817,8 4 0,1-1 0,-4-6 0,10 21 0</inkml:trace>
  <inkml:trace contextRef="#ctx0" brushRef="#br0" timeOffset="105080">14950 9110 28115,'1'-48'34,"-2"14"-34,-12 60 5,3-2-10,-4 9 5,6-7 0,1 0-11,2 1-1,-1 0-27,3 7 17,1-11 16,1 4 1,1-11 10,0-7 12,0-1 17,1-7-12,0 0 12,3-4 27,3-8-44,1-2-17,9-19 17,-4 8-6,6-12 28,-4 7 6,9-14-531,-6 10 514,6-7 61,-3 10-44,-5 10-6,2-1-5,-5 11-34,-3 4 11,-1 2-11,0 3-5,-2 4-18,3 2 1,-2 5 530,1 3-508,1 4-22,-1 4 16,2 14-16,-3-5 2,-2 3 1,-1 1-3190,-1 0 3231,2 19-22,-5-30-18,-1-5 18,1-4 6,-1-6 33,1-4-5,0-2-1,0-2-5,1-2-15,4-9-13,2-2 0,10-23 0,-3 7 0,7-12 2750,-3 9-2750,0 0 0,1-1 0,0 2 0,-1 2 0,8-5 0,-9 12 0,5-2-3208,-10 13 3208,-2 3 0,-2 2 0,1 2 0,-3 3 0,3 2 0,-3 3 304,6 10-304,-4 1 3392,4 7-3392,-4 1-964,-2 2 964,-1 5 0,-2 1 0,0 3-164,-1 1-774,-1 17-652,1 2-97,-2 1-2515,1-7-5325,0-18 8842,0-6 0,0-12 0,-2-5 0</inkml:trace>
  <inkml:trace contextRef="#ctx0" brushRef="#br0" timeOffset="105563">15779 9422 23096,'0'-8'3372,"0"2"-2795,0 6-129,8-64-877,-3 37 594,1-11 1,0 0-3551,0 18 3409,0 4 887,-2 5-911,0 4 0,-3 3 0,1 3 30,-2 1-30,0 3 304,0 3-304,0 7 0,0 17 0,0 0 0,1 14 2972,-2-5-2972,-3 4 0,-2 5 0,-5 4 0,1-12 0,-1 2-1072,2-10 0,0-1 1072,-3 10 0,0 1 0,0-6 0,1-1-686,-4 15 686,-3 6 0,6-18 0,6-15 0,-1-2 0,6-14 299,1-4-299,0-3 2036,2-5-2036,1-5 0,5-6 0,0-6 0,2-4 548,2-7-548,0-6-945,2-7 945,0-6 0,2-7-1479,-8 27 1,0-1 1478,0-3 0,0 1 0,0-3 0,-1 0-308,1-1 1,-1-1 307,0 2 0,0-4 0,1-5 0,1-6 0,0 5 0,0 2 0,0 2-258,0-2 0,0-2 0,1 7 258,6-13 0,2 7 148,-1 8-148,3 5 0,1 4 0,1 5 0,1 5 543,0 4-543,-1 4 0,1 5 0,-1 3 0,12 5 0,5 14 772,0 2-772,-2 13 0,-12 0 0,-4 5 0,-3 2 0,-6 2 0,-5 2-210,-6-1 210,-8 1 0,-7-3 0,-9-2 0,-7-3 0,-7-3-1691,-5-1 1691,-3-6-549,-2-2 537,0-6-203,0-3 159,4-5 1289,4-3-1429,6-2 1730,8-3-2077,8-3 1145,8-3-1840,6-4-750,9-2-1435,7-3 2995,14-1 0,-12 7 0,2 1 0</inkml:trace>
  <inkml:trace contextRef="#ctx0" brushRef="#br0" timeOffset="106427">16763 8915 19268,'3'-63'303,"-4"12"2301,-23 51-2543,1 3-16,0 3-22,0 3-12,1 3 6,1 3-6,1 1-11,0 4 5,3 0 1,2 2 1392,4 0-1398,3 0-11,4-1-6,2 0 6,4-1-6,3-1 34,3-1 820,2-2-804,8 2 68,4-6-39,1-1 16,0-7-11,-6-3 3381,1-4-3397,2-2-3371,1-5 3388,1-2-230,0-3 225,-1-2-63,-2-2 0,-1-1 0,-3 0 0,-3 1 0,-2 1 0,-1-4 0,-4 8 0,-1-1 0,-4 8 0,0 3 0,0 1 3273,0 2-3273,-2 0 359,1 1-359,-1 0 0,-1 1 0,0 1 0,-3 3 0,-3 3 0,-3 3 0,-4 4 0,0 3 0,0 3 0,1 3 0,2 1 0,3 3-3392,3-1 3392,3 0-569,2 0 569,5-1 0,3-2 0,4-1 0,2-2 0,4-1 0,0-5 0,1-1 0,0-5 0,0-3 0,0-3 0,9-4 0,-5-3 0,7-5 0,-7-1 0,-1-5 0,0-1 0,0-4 0,-1-1 3110,-1-3-3110,8-14 0,-6 9-1336,4-11 1336,-7 13 0,-2 1 0,5-5 0,-6 8 0,3-4 0,-6 11 0,0 1 0,-1 4 0,0 0 0,0 4 0,2 1 0,0 3 0,-2 2 0,-1 5 0,6 18 0,-6-2 0,6 15 0,-8-9 0,0 3 0,-3 0-1205,1 1 1205,-2-2-1655,1 1 1655,0-4-736,0-1 736,0-2 0,1-3 0,3 4 0,1-8 2207,3 0-2207,1-9-787,1-2 787,3-2 971,15-6-971,6-9 0,2-2 0,-1-9 0,-13 1 0,-1-2 0,0-4 0,-3 1 0,0 0 0,-3 2 0,-2 3 0,-4 3 0,-3 5 0,-4 2 0,-2 3 0,-2 3 3392,-2 1-3392,0 2 0,0 0 0,0 2 0,0 2 0,-2-1 0,1 3 0,-4 1 0,2 5 0,-2 5 0,-1 4-3392,-2 6 3392,2 3 0,-1 16 0,3-7-2269,3 11 2269,10 0-3,1-13-1504,15 17-823,-8-26 2330,8 5 0,-16-21 0,0-1 0</inkml:trace>
  <inkml:trace contextRef="#ctx0" brushRef="#br0" timeOffset="106604">18049 8704 23220,'-2'-5'3142,"0"1"-3371,2 4-79,-1-15-303,5 19-509,2-8-1295,8 23 2415,4 5 0,-8-12 0,-1 1 0</inkml:trace>
  <inkml:trace contextRef="#ctx0" brushRef="#br0" timeOffset="107070">18368 8862 22229,'2'-5'3562,"0"2"-1204,-2 3-2358,-31-30 5,23 24 1,-23-21 16,30 33 12,0 9-28,7 8 16,-1 1-22,7 8 11,9 9-50,-3-5-636,9 10 669,-9-12-5,0-2 6,2 13-1,-6-14-56,2 27-66,-11-27 32,-4 6-55,-7-18-50,-2-9-96,-2-3-50,-3-4 613,0-1-1078,-12-11 475,7-1 108,-9-8 77,9-1 91,2-2 66,-4-13 29,8 5 28,0-11 55,7 9 46,3-2 358,2-15 179,5 0 50,4-6-128,2 13-180,0 13-279,-4 13-40,-4 9-60,-2 4-63,-1 2 0,-1 5 0,-3 12 0,-6 17 0,-1 2-3392,-5 9 3346,-8 9-161,5-11-125,6-14 0,0 0-1606,-7 32-1288,9-16 2766,0 16 0,9-39 0,1-3 0</inkml:trace>
  <inkml:trace contextRef="#ctx0" brushRef="#br0" timeOffset="107287">18763 8928 28671,'-31'53'0,"4"-4"0,21-21 0,0 2 0,2-2 0,2 1-533,1 11-1237,8-1-8061,3 3 8349,1-16 0,-3-13 0,-6-10 0</inkml:trace>
  <inkml:trace contextRef="#ctx0" brushRef="#br0" timeOffset="107472">19023 8685 22543,'-4'-8'3024,"1"2"-2531,3 6-263,0 0-555,-26-50-689,19 54-50,-18-38-1104,28 66 1320,4 1 0,-4-15 0,1 0 0</inkml:trace>
  <inkml:trace contextRef="#ctx0" brushRef="#br0" timeOffset="107845">19234 8923 21310,'2'-3'3960,"-1"1"-6938,-1 2 2995,-17-10 1190,0 22-1190,-10-10-34,5 25 11,8-5 886,2 0-891,-2 13-6,7-8-5,0 8-17,8-3 16,4-8 18,4 6-23,11-4 22,-4-8 12,9 2 16,-5-10-11,0-5 17,0-2 3277,1-3-3232,7-11 0,-7 0 11,5-10 5,-10 1 51,-2-2 292,-1-4-292,-2-1-111,0-16-29,-5 11 0,-1-11 0,-5 16 0,0 1 0,-3 4 0,0 3 0,-5 0 0,3 8 0,-3-1 0,5 8 0,-1 2 0,3 1-186,-1 1-441,-1 7 229,1 0-106,0 9-185,1-1-403,3 2 1092,8 11 0,-5-15 0,5 5 0</inkml:trace>
  <inkml:trace contextRef="#ctx0" brushRef="#br0" timeOffset="108196">19798 8923 28350,'13'-22'-5,"-5"11"10,-13 34-5,-2 4 6,0 4 0,-1 1-6,0 2 5,-3 14 6,4-12-803,-1 10 770,6-17 0,0-4 201,2-5-185,0-4 29,0-6-1,2-3 34,0-5 6,2-1 606,3-4-584,3-4-43,4-6-41,4-3 0,3-5 0,3-3 0,3-3-697,2-1 697,3-1 0,1 0 0,0 2 0,0 1 0,-1 4 0,-2 3 0,-2 4 0,-4 4 0,-3 4 0,-3 3 0,-4 2 0,-3 4 0,-2 4 0,0 7 0,0 6 0,-1 9 0,-1 8-485,-4-2 0,-1 2-5357,0 24 926,-2-21 1,-1-1 4095,-3 9 1,1-22 0,1-10 0</inkml:trace>
  <inkml:trace contextRef="#ctx0" brushRef="#br0" timeOffset="109405">2325 10368 14890,'2'-44'702,"0"0"0,-1 4 0,1 6 2767,-2 5-3088,-2 11-67,1-1-62,-2 13-79,1 2 1118,-1 2-1269,1 1 643,-1 1-665,1 2 2463,-3 11-2440,-5 18-18,-2 7 12,-3 13-3392,1-5 3375,-2 4-6,0 2-194,0 1 203,6-17 0,1 0-3,-3 16-17,6-9 0,3-2 12,4-6 16,7 10 0,4-32-11,3-4 45,3-5 0,2-2 22,4-7 0,2-4-2224,4-7 2224,1-3-48,18-16 76,-13 6 23,11-9-1,-18 12 2155,-3-1-2138,-4 4-28,-3 0 318,0 0-323,-7 9-6,-1 0-22,-8 12-34,-2 0 3274,-1 2-3313,-2 4 327,-2 12-310,-1 2 0,-4 12-6,0-3-11,-2 5-3386,-2 1 3391,0 1-5,1 1-33,2 0-96,0 13-33,5-13-124,3 8-1271,15-5-1221,0-11 2778,15 7 0,-16-22 0,2-2 0</inkml:trace>
  <inkml:trace contextRef="#ctx0" brushRef="#br0" timeOffset="109655">3287 10610 26609,'-7'-3'50,"8"-1"-50,12 1-117,7 0-343,2-3-55,-3 3-348,0-2-778,-6 1-2447,1-2 4088,1-2 0,-7 4 0,0-1 0</inkml:trace>
  <inkml:trace contextRef="#ctx0" brushRef="#br0" timeOffset="110819">5107 10313 18705,'-8'0'3344,"1"0"-2475,7 0 402,0 0-840,-64 1-95,45 0-221,-17 0 0,5 0 2,26 0-61,3-1-28,1 0 29,6 0 16,1 0 22,8-2-5,5-1-34,6-3-3409,7-1 3353,6-2-39,4-2-1048,-8 2 0,1 0 958,19-5-514,-6 3 0,0-1 212,6 0 81,-20 4 0,-1 1-753,7-1-794,-6 2-1156,-6 0 3053,-3 2 0,-12 1 0,-3 2 0</inkml:trace>
  <inkml:trace contextRef="#ctx0" brushRef="#br0" timeOffset="111448">5420 10235 19983,'-9'2'3131,"2"0"-2515,7-2 851,0 0-1467,-10 6 28,5 5-28,-9 9-22,8 5-6,0 3-168,-4 22 44,2-10-790,-4 14 651,4-14-1070,-3 0 913,0 0-112,-3 0-2855,-1-1 2848,-4-1 86,0-2 201,-3-3 145,1-4 147,0-4 536,2-6-5,-1-2-134,8-8 782,1-1-760,9-7 3275,3-2-3460,3-3-78,3-2 11,4-4 129,11-9-173,11-5-107,2-2-1098,6 2 1070,-7 6-56,21-7-17,-10 7 28,-15 5 0,0 2-67,11-5-3052,-3 2 2990,-1 0-504,9-5 533,-14 5 66,7-4 57,-18 6-1831,2-5 1942,-9 5-548,3-6 728,-12 10 1532,0 1-1521,-5 4 948,1 3-1222,-2 5 2408,0 5-2408,0 3 2996,-1 2-2991,2-2 1,0 1-12,0-1-12,1 8 12,0-6 5,1 6 13,1-7-7,-1 6-22,0-6 5,-1 3 6,-1-6 11,0-2 1,0-3 10,0-1 12,0-3 710,0-1-396,3-3-80,0-3-116,6-5-85,-1-5 6,5-4 22,3-2 11,3-2 23,3-1 5,2 0-38,1 1-7,1 1-22,1 3-16,-2 2 5,0 4-17,-3 3-17,-1 4-22,-1 2 0,-2 2 0,1 4 12,0 3-1,0 3-11,0 6-17,1 3-33,0 3-354,8 19-240,-8-7-1008,5 15 1652,-10-5 0,-7-19 0,-2-1 0</inkml:trace>
  <inkml:trace contextRef="#ctx0" brushRef="#br0" timeOffset="118277">6858 10492 17412,'1'-4'4206,"-1"0"-50,0 4-4021,9-52-46,-9 39-27,5-39-40,-13 51 18,-11 9-40,3 2 5,-11 10-5,-3 13 0,7-6 6,-6 11-29,12-12 1,3-2 0,2 0-57,2 14 6,7-6-61,8 11 50,4-17-34,8-5-5,-1-8-23,1-3-22,3 1-28,0-3-370,14 0-162,3-3 62,10-2 425,-14-5 79,-5-2 78,-13-1 73,-3-1 55,-3 0 63,-3 0 212,-2-3-112,-2 3 17,-1-1 280,-1 1-241,0 3 6,-1 1 235,-1 1-313,-1 1-68,-1 0-45,-1 2-22,-3 0 12,-1 4 5,-3 0 39,-6 5-45,1 2-56,2 0-16,5-1-1,8-5 0,1-1 12,1 1 5,4-1 17,2 0-5,6 1 38,14 0-38,-2-2-1,14-2 6,-5-2-6,24-8-22,-13 2 0,15-8-742,-19 3 753,-2-2 6,-3-1 34,8-7 33,-7-3 61,2-8-55,-16 6-1,-9 0 12,-10 6-6,0 0 62,-6-13-78,-1 8 117,-8-17-62,2 18 877,-8-11-865,7 17-12,-3-2-5,5 9-12,1 2-16,1 2-11,0 0-17,3 2-17,1 2-17,2 0-235,0 2 134,9 0 68,1 2-6,11 0-6,13 1-11,9-1 17,1-1-22,0-2 5,-3-5 17,-2-4-11,-1-1 33,-8 0-10,-9-1 10,-6 4 68,2-3-6,-11 7 11,1 0-17,-6 3 198,1 1-276,-4 2 0,2 0-7,-2 3 1,-1 8 12,0 1-12,0 8 12,-1 12-34,3 5-62,0 14 23,5-12 0,2-4-39,3-12-51,1-1-84,4 0-112,0-1-991,11 8 151,-5-9-3954,16 9 5147,-11-17 0,-4-2 0,-8-9 0</inkml:trace>
  <inkml:trace contextRef="#ctx0" brushRef="#br0" timeOffset="120153">8103 10630 18268,'0'-4'5255,"1"0"-943,-1 4-4250,-31-43-40,22 32-50,-23-33-39,31 44 28,3 4 16,2 0 12,4 3 0,3 2-34,3-1 0,15 2-16,9-4 16,2-1-3420,14-5 3454,-23-3 5,8-2-198,-15-4 209,-3-2 34,-2-1 1,-3-1 4,-1-1 29,-4-2-34,-2-2-2165,-3-3 2216,-3 0 2254,-2-12-2265,-3 10 5,-1-7 216,-4 14-205,-1 1-11,-1 4-11,-1 1-12,-3 4-10,0 2 3387,-13 2-3438,-7 9 0,-2 1 0,0 7 0,11 1 0,2 3 0,-7 14 0,5 7 0,0 14-29,11 3-167,15 1 44,7-14-2353,11-4 2231,3-16-96,6-2-111,5-3-609,5-8 0,4-3 118,-8-4 1,1-2 10,8 1 1,0-2 221,14-11 257,-22-3 342,-4-2 610,8-11 62,-14 5 119,4-8 2756,-12-2-2187,-5-5-676,-2 1-62,-5 2 324,-3 6-2563,-1 9 2049,-1-3 212,-1 10-163,-2 2-162,0 3-145,0 4-34,0 2-123,1 11 3520,0-3-3402,0 12 5,1 6 0,2 8-23,3 10 12,1-7-73,3 4 34,-4-18-17,2 5 27,-3-14-49,-1 2 55,-1-7 17,0-1 23,0-6 39,-1-1 5,1 0 1,0-4 5,2-1-17,0-6 6,4-4-6,0-4-6,4-4 51,16-32-5,1 4-481,-11 20 0,-1 0 441,11-12-3129,-9 16 3118,-1 3-376,5 0 354,-7 8-6,2 0 5,-7 10-16,-1 2 22,6 2-5,-2 5 519,5 4-536,-1 5 0,0 5 0,2 4 3189,0 4-3184,0 2 595,-2 1-623,3 14-3386,-6-11 3398,0 10 0,-8-15-1,-3-2-10,-1 3 16,-1-11 17,-2 0 11,1-11 23,-1-3 156,1-2 3224,1-8-3402,1-1 4,2-9 40,3-13-33,-1 5-6,10-21-6,-4 16 0,5-5-4,-3 12-3399,1 5 3392,1 2 0,-2 4-174,1 3 174,0 3 0,-1 2 0,1 3 0,-1 3 0,1 2 0,0 4 0,-1 3 0,1 1-12,-1 2-22,0 1-5,0 3-12,0 0-10,0 2 3277,-1 1-3518,11 8-309,5 1 412,2-1-361,1-7-50,-8-10 27,0-6-263,11-3 544,1-12 290,-3-1 57,-6-7 67,-13 1 90,-2 0 78,-2-1 73,-3 0 39,-2 0 23,-3 3-7,-1-1-10,-1 3-34,-1 2 448,-1-1-655,0 6-68,0 0-33,0 4-28,0 1-22,-1 1-6,1 2 34,-3 4-23,1 2 0,-1 2-17,2-1 1,1 4 5,1-3-6,3 2 6,2-5 0,4 0 11,2-2-22,4-2 0,11-1 0,5-6 22,0-2 0,-2-5-16,-12-3 16,0-2 22,3-14 46,-3-8-46,0-2 40,-6-14-28,-8 22 61,-1-19-65,-11 12-41,-3 4 0,-2 11 0,-5 13 0,8 8 0,-5 2 0,4 4 0,-3 4 0,0 5 0,-1 6 0,0 5 0,0 5 0,1 5 0,2 3 0,2 3-732,3 1 732,4 0-3173,2-1 2977,14 13 89,0-15-2133,15 7 2077,2-20-954,5-6 926,4-4 213,0-5-167,0-5 1428,-1-3-1361,-2-5 78,-2-3-12,-2-4 24,-3-5 21,10-10 79,-2-8 2396,-1-1-2458,-7-1 40,-12 10 11,-2 1 16,-2 2 2094,-3 3-2077,-2 1 115,-2 5-120,0 2 693,-2 3-738,-1 4-23,-1 0-16,-1 3-39,1 0-46,1 5 40,2 2 17,3 6-17,2 2 0,6 15-22,-3-5 5,3 11-3364,-5-10 3370,-1 1-184,1-1 217,0-1 1,1-2-6,4 3-23,-3-8-11,3 0 17,-6-11 0,0-3-11,0-2 3284,9-6-3245,5-8 11,2-3-17,0-6-64,-6 2 71,-2 0-29,-1 0 0,0 0 0,-3 2 0,-2 3 0,-1 2 0,-3 4 0,-2 3 0,-1 3 0,-2 2 0,-1 0 0,0 1 0,0 0 357,7 4-357,1 1 0,7 5 0,0-1 0,2 2 0,2 0 0,1 0 0,1-1 0,13 1 0,-6-4 0,10 1 0,-9-6 0,1-1 0,2-5 0,13-7 0,-12-3 0,17-18 0,-24 8-1131,3-14 1131,-12 4 0,-7 3 0,-1-2 0,7-23 0,-8 16 0,0 0 0,1-21-319,-4 9 1,-2 1 318,1-10 0,-2 17 0,-1 4 0,-5 10 0,0 8 0,-2 5 0,0 6 0,1 4 0,0 4 1052,1 1-1052,0 2 716,0 1-716,-3 3 0,0 4 0,-3 7 0,-2 5 0,-3 7-3392,-1 7 3392,-1 8 0,0 6 0,2 6-480,6-11 0,1 2 480,3-10 0,1 0 0,-1 11 0,3 0 0,6 16 0,5-3 0,4-5 0,3-4 0,0-5 0,1-4-281,-3-4-105,-1-6-818,0 2 229,-5-14-621,2 0-1255,-4-15-6032,-2-3 8883,1-3 0,-3 1 0,-1-1 0</inkml:trace>
  <inkml:trace contextRef="#ctx0" brushRef="#br0" timeOffset="120371">11429 10461 21290,'-49'-4'829,"0"0"0,5 1 0,8 0-257,19 3 480,7 0-654,6 0 470,2 0-632,12-1 29,3-1-125,33-4-107,-12 2 1,3 1-439,15-2 0,3 0 410,-7 1 1,0 1-1,0 0 1,-2-1 6,13-2-12,-8 0 16,-8-1 1,-10-1-3006,-8 0 2977,-8 1-752,-6 1 478,-6 2-1977,-2 3-3080,-6 0-3756,-1 2 9099,-2 1 0,2-1 0,1 0 0</inkml:trace>
  <inkml:trace contextRef="#ctx0" brushRef="#br0" timeOffset="121620">12742 10855 16173,'23'-49'1072,"0"0"0,0 0 0,-2 3 0,0 1 0,-2 2-599,0-5 1,-2 4-745,-1 2 0,-3 1 582,-2 5 0,-2 1 182,4-25-56,-5 10-22,-3 8 965,-2 2-1072,-3 16-73,-2 4-84,0 14-61,-2 4 298,0 1-365,-2 5 195,-12 14-212,0 4 11,-14 18-2496,0 3 2481,14-17 1,-1 1-3,-2 3 0,0 2-432,-1 2 0,-1 1 415,0 2 1,-1 1-497,1 2 1,-1 1 428,0 0 0,1 1-76,0 0 1,-1 2-861,5-4 1,-2 3 0,3-3-3897,-3 3 1,2 0 4580,-4 11 0,4-6 0,6-15 0,6-14 0</inkml:trace>
  <inkml:trace contextRef="#ctx0" brushRef="#br0" timeOffset="122145">13894 10605 15426,'3'-60'754,"1"0"1,-1 11-1,0 8 2113,4 8-2598,-3 22-45,-2 4 1364,-1 4-1576,0 2-1,-1 20 6,-1 0-6,0 22 0,-2-2 6,-2 7-29,-1-9 1,-1 3-31,-4 6 0,0 1-73,-1-1 0,0 1 405,-1 1 1,-1-3-602,3-11 1,1-2-175,-1 0 0,0 0-310,1 1 0,0-1-569,1-1 0,0-1-3610,-7 28-4857,4-11 9515,3-9 1,5-19-1,2-9 1</inkml:trace>
  <inkml:trace contextRef="#ctx0" brushRef="#br0" timeOffset="122404">13810 10949 21752,'1'-60'913,"-1"-1"0,1 6 0,-1 4-364,2-4-61,-1 4-682,2 2 564,0 5 148,1 3-154,4-8-3447,-1 15 3139,5-6-605,10 11 560,-1 9 210,12-2-209,-2 13-1,4 4-11,5 2-174,3 7 185,-11 5 0,1 3 0,17 13-14,-17-5 1,-1 3 7,11 20-789,-2 5 778,-22-22 0,-2 1-802,14 27 752,-7 1-329,-7 0 295,-9-2 6,-10 1-28,-11-17 0,-8 1-56,-11 2 0,-8-1-11,2-5 0,-6 0 0,1-3 46,3-5 1,-1-2-1,0-1-60,-4-1 1,-1-2 0,2-2-274,-6 0 1,2-3-415,0-1 1,0-2-1633,4-3 0,-1-1 2512,-1-2 0,4-2 0,-3 0 0,5-3 0</inkml:trace>
  <inkml:trace contextRef="#ctx0" brushRef="#br0" timeOffset="123411">14837 10877 26379,'-3'-5'107,"1"2"-57,0 9-22,0 0-6,0 2-5,2-1 11,0 4-11,2-2 5,3 2-10,1-5 10,2-1 62,9 2-34,-3-3 1,8 0-1,-4-4 6,1-3-3364,0-2 3403,-1-3-1264,0-4 1293,-2-1 100,2-12-34,-2-7-112,-3-2-974,-3-1 991,-7 10 2371,-1-6-2382,-1 8 5,-3-2 1573,0 12-1595,-3 2-26,-1 3-41,-1 2 0,-1 1 1834,-6 2-1834,1 2 0,-5 2 0,1 3 0,0 4 0,-2 3 0,1 4 0,0 3-728,0 2 728,2 4 0,3 1 0,2 3 0,3 1 0,3 0 0,3 1 0,3 0-46,4 0-382,5-1 260,4 1-45,4-2-134,5-1-224,4-2-381,3-2-942,2-4-3146,3-4 5040,5-4 0,-19-5 0,0-2 0</inkml:trace>
  <inkml:trace contextRef="#ctx0" brushRef="#br0" timeOffset="128923">15667 10676 15081,'2'-3'4672,"-1"0"906,-1 3-5286,17-41-34,-13 28-40,13-30-16,-18 38-40,0 2-27,-1-1 66,-1 2-128,-1 1-45,-1 0 6,-8 7-46,0 0 24,-10 9-1,-1 2-6,-3 4 1,-3 5-256,0 3 255,-1 1-22,1 3-78,6 2 0,1 1 11,0 4 33,5-6 1,6 0-235,15-2 83,6-8-78,8 3-3408,6-12 3206,7-3-2248,4-3 2052,6-4-1489,21-3 1741,-12-4 131,13-3 133,-22-3 1879,-4-4-1701,-5 1 57,-4-2 73,-7 1 72,-3-2 197,-6 2-34,-3 0-868,-4 2 913,-2 1-40,-1 1 544,-8 0 1540,3 3-2302,-7 0 1746,2 4-1814,1 1-27,-2 2 1731,1 5-1754,1 0-22,-1 4 11,4 4-22,1-1-6,2 4 6,1-6-11,3 1 10,5 5 29,9 0-22,15 1-46,15-6 29,-3-6-29,4-6 7,3-8-1393,-11-2 1426,9-8 5,-16 1 57,8-14-18,-12 5-397,6-9 453,-16 6-5,-2-1-5,-3 0 100,-1-13 39,-6 2-122,-1 2 88,-13 1-122,1 20-23,-6-4 17,2 9 101,-3-1 1269,5 6-1353,-1-2 11,6 6-56,2 1 470,0 2-532,8 1 12,0 2 0,9 1 10,1 1-21,6 0-1,14 1-5,-6-4 17,9 1-6,0-4 5,0-3 29,7-4-45,-14-1 22,-6 0 22,-9 1 51,-6 2 56,0-1-67,-7 4 11,-3 2 24,-1 0-108,-2 7 0,0 0 0,-3 7 0,0 8 0,1-3 0,1 8 0,2-5 0,1 0 0,0 2 0,3 0 0,2 1-29,2-1-123,2 1-111,2-2-95,2 0-891,11 7 95,-4-9-672,8 4-1266,-7-12-4911,-1-4 7814,-2-3 1,-9-3 0,-3-1 0</inkml:trace>
  <inkml:trace contextRef="#ctx0" brushRef="#br0" timeOffset="130767">17049 10803 25746,'-2'-41'634,"0"-1"1,2 4 0,-4 10-310,-1 24-207,1 2-68,0 0-22,2 2-39,2 2 0,-2 0 22,2 3-5,-1 1-23,0 2 28,1 0-22,2 2 5,2 0 1,4 2-18,3 0-5,4-1 0,2-1-39,14-1 22,-5-4-5,9 0 33,-10-5 0,0-3 23,-1-2 5,-1-5-11,-2-1 11,-2-3 40,4-9-18,-9 2 6,3-6 62,-8-2-39,-4 8-1,-1-6 1,-4 10-6,-3 3 17,-2 1 61,-8 0-78,1 4-4,-14 1-52,8 5-1744,-7 2 1744,6 3-450,-1 3 450,0 4 0,0 3 0,1 1 0,0 3 0,-4 10 0,8-4 0,-2 9 0,9-8-46,4 13 1502,8 4-1629,3-2 451,10-1-653,1-15-768,20 7-677,11-6 616,3-2-3131,3-11 2873,-15-8 208,0-4-2085,-2-3 2919,-1-5 392,-4-3-212,-2-3 783,-4-3 100,-1-1 365,-4-3 79,-3-2-45,-1 0-163,-2-1-129,-2 0-94,-2 1-96,-1 3-61,-3 2-63,-2 3 1586,-2 2-1429,-2 2 2727,-1 4-3102,-1 2 832,-1 5-1027,0 1 414,-1 5-426,-1 1 0,-2 5 23,-3 10-18,1-1-10,-4 9 5,3-6-16,1 1 10,0 3-5,1-2-33,1 2 10,2-1-27,1-2 22,1 5 11,1-9 23,1 2-6,1-12 16,0-3-10,0-3 0,0-1 27,4-8-5,2 0 34,4-7-29,0-2 12,2-2 11,0-3-22,0-2 22,0-2 33,5-13-38,-5 10-1,5-8-26,-6 13-24,0 3 0,0 3 0,0 3 0,-1 4 0,1 1 0,3 4 0,2 2 0,0 5 0,3 8 0,-9 1 0,4 6 0,-7-2 0,0 2 0,-2 2 0,-2 0 0,-1 1 0,-2 9 0,0-8 0,-2 5 0,1-6 0,0-7 0,1 0 0,-1-9 0,1-2 0,0-2 0,0-1 0,10-12 0,-3 3 0,8-11 0,-6 5 0,0-2 0,0 0 0,6-8 0,-4 7 0,5-5 0,-6 10 0,2 1 0,1 3 0,0 1 0,9 1 0,-6 3 0,12 0 0,-13 3 0,4 2 0,-7 3 0,-1 2 0,1 2 0,-2 4 0,0 0 0,-2 3 0,0 0 0,-2 2 0,1 0-505,3 8 85,-2-6-784,9 11 453,-5-15-84,5 3-10,-2-10 77,0-3 158,3-3 196,0-2 212,0-3 168,0-3 107,-2-3 129,-1-2-3292,-1-1 3516,-3-2 111,0 0 35,-1 0-7,-2 0-16,-1-1-61,-1 2 346,-2-1-509,-2 4 3375,-2 0-3448,-1 7-45,-1 0 146,0 2-359,1 6 6,1-1 0,2 5-5,1-3 5,1 1 0,2 0 0,1-1-23,1-2-27,2 0 39,9-1 11,-3-2 11,6-2 6,1-7 39,-2-8-39,-1-3 16,-5-3 1,-7 4 5,-2-1 28,-2 0-791,-2-7 808,-2 8 96,-2-6-180,-5 11 0,-1 1 0,-3 4 0,2 5 0,-2 0 876,1 2-876,-1 1 0,0 1 0,1 3 0,-1 3 0,-10 22 0,7-8 0,-7 17 0,12-12 0,1 1-29,3 15-207,3-10-105,5 10-118,3-14-180,6-2-1277,16 6-951,9-7 1237,2-3 185,2-12 392,-13-8 532,-1-5 543,-2-4 482,-3-4 1507,6-13-751,-8 4-72,4-9 671,-4-4-1170,-7 5-123,3-6 386,-3 4-537,-6 9-46,3-2 203,-7 11-388,-1 4-55,-3 3-56,0 4-67,-1 1-12,0 4-5,-1 2 28,-1 6-6,-1 2 0,0 4-11,-3 14 0,0 6 6,1 0 5,2-3-22,3-13 5,0-2-16,3-2-1,2-2 18,2-4-1,0-3 6,1-4 0,2-2 6,5-9 5,-1-2-3386,7-7 3386,-6-3 11,1-1-201,-1-2 201,0-1 12,-3 0-1,2 2 1,-2 1 16,0 2 1,3-2-40,-4 7-17,2 0 23,-4 8-17,-3 1 3284,2 3-3290,0 6 305,3 8-299,4 11 11,-2-1 6,0 2-17,-4-7 0,7 7 0,-2-6-11,13 8 11,-8-15-11,7 0 22,-5-9-11,-1-4-11,11-9 16,-7-3-16,8-9-1440,-9 0 1451,0-5 0,1-5 17,0-4 6,0-5-17,-1-4-6,-8 10 0,0-1-2909,6-19 2909,-7 19 0,-2 0 0,2-10-85,-3 3 85,-4 5 0,-3 3 0,-2-4 0,-5 13 0,-1-2 0,-2 15 0,-1 2 0,1 4 0,0 1 960,0 2-960,2 2 0,0 0 3344,-1 1-3344,-4 9-3245,-1 2 3245,-4 10-50,-2 18 50,6-4 0,-1 14 0,8-8-145,5 1 145,4 3 0,6 0 0,1-11 0,3-1 67,10 17-303,-7-18 0,1 0-598,11 8-572,-1-3-8425,10 7 9117,-15-18 0,-1-1 0,-18-20 1</inkml:trace>
  <inkml:trace contextRef="#ctx0" brushRef="#br0" timeOffset="130984">19795 10579 24161,'-2'-4'2565,"0"1"-1036,2 3-1406,72-45 118,-16 29-611,-6-9 0,0 2 370,10 17 0,-20 2 0,8-2-3001,-14 2 3001,4 0-1492,-18 0 1492,-4 2 0,0 0 0,-4 0 308,-3 0-1227,-5 0-1557,-4 1 2476,-5 0 0,3 1 0,-2 0 0</inkml:trace>
  <inkml:trace contextRef="#ctx0" brushRef="#br0" timeOffset="132844">2741 11843 17944,'3'0'5304,"0"1"-2307,-3-1-2880,0-18-38,-3 12-34,-4-13-6,-6 17 17,-15 2-39,1 0-6,-11 3-6,5 1-900,-2 3 912,-1 1-6,-1 2-213,-12 5 202,13-4-6,-6 4 12,19-7-17,1 2 11,9-4 0,2 0 0,8-4 903,2-1-880,0 0 199,1 1-239,1 5 34,0 8-17,0 2 11,1 7 0,-2-5-5,0 3-1,0 2 1,0 0-12,0 2-3386,-1-2 3398,0 0-91,-2-1 85,0-3 0,0 1 11,-1-3 6,-2 7-6,2-7-6,-4 3 12,3-7 0,-1-3 50,-1 4-28,2-5 3370,-1 1-3347,4-7 163,0-1 21,1-2 790,1 0-940,0-6-35,0 1-16,0-5-23,1 2 6,1 0-15,0 0-13,5-2 0,3 0 0,2-1 0,4 1 0,0 3 0,2 0 0,4 0 0,3 2 0,3 1 0,3 1-3421,2 1 3398,1 1-701,-2 2 696,1 2-62,9 6-38,-6 5-12,1 9 84,-17-2-6,-11 3 23,-10-5 11,-6 3-51,-15 11 7,-14 3 30,9-14 0,-2 0 2647,-19 10-2787,15-15 0,0-3-159,-6 0-203,-11 2-464,18-11 1008,-10-3 0,23-2 0,-4-2 0</inkml:trace>
  <inkml:trace contextRef="#ctx0" brushRef="#br0" timeOffset="133095">3279 12295 27869,'31'-13'-303,"0"0"1,26-10-292,-28 14-436,0 0-1065,1-1 2095,2-1 0,-15 4 0,-1 2 0</inkml:trace>
  <inkml:trace contextRef="#ctx0" brushRef="#br0" timeOffset="134100">5382 11983 20047,'-4'-43'351,"1"0"0,0 3 0,0 10 1861,0 21-1988,0 3 721,1 3-855,0 2 359,1 1-455,-1 1 1399,0 2-1398,-1 3 10,-2 8 1,-1 6-1,-2 7-5,-1 7-2058,-1 5 2058,0 5 0,-2 2-6,2 4 6,0 1-28,0 1-28,2-2-34,2-3-44,3-2-162,1-5 27,5-4-157,3-5-218,5-4-313,6-5-3113,7-7 1975,5-4-2113,7-7 4208,11-5 0,-22 0 0,1-3 0</inkml:trace>
  <inkml:trace contextRef="#ctx0" brushRef="#br0" timeOffset="134456">5888 12260 20959,'28'-47'944,"0"1"1,-3 4 0,-5 7-296,-11 14-17,-4 5-217,-2 5-96,-3 5-129,-2 2-94,0 2-40,-4 2-12,-1 0-27,-2 3 45,-10 11-68,2 2 6,-6 10 11,6-1-11,2 4-1442,2 2 1425,2 0-2891,3 1 2897,3-3-1938,2-1 1949,2-3-51,8 6 12,-1-9-67,15 6 72,-3-16 12,8 0 16,-3-9 657,2-2-640,1-6 469,1-3-452,1-5 2364,11-15-2263,-1-6-6,-3-2 12,-9 0 33,-14 10 0,-4-2-2437,-3 1 2409,-4 0 101,-3-8-191,-2 11 34,-5-4-22,-1 13-12,-2 2 0,-1 3-22,-2 2-33,0 2-1,-1 3 6,-1 2-22,-1 1-6,1 3-17,0 1-5,2 6-29,1 2 1638,1 11-1738,4-4-6,1 8-44,7-4-102,2 1-2257,5 1 1815,5-2-45,16 7-9013,10-7 8540,-3-2 0,-9-10 1,-17-8-1</inkml:trace>
  <inkml:trace contextRef="#ctx0" brushRef="#br0" timeOffset="135119">6752 12102 19154,'0'-5'4895,"1"2"-1898,-1 3-2953,-60-32-5654,30 33 5624,-9-12 0,0 4 9,9 30 1397,0 2-1409,-4 13-28,11-9-1414,-1 18 1409,17-22-12,2 4 6,10-14-17,3-3 17,7-4 17,3-2 11,5-4 11,17-8 62,8-10-34,0-3 165,-15-4 1,-2-4 305,4-16-38,-15 17 0,-1 0-231,-1-13-1857,-10 16 1616,-3 3 928,-2 3-928,-1 5 0,-2 2 0,0 6 1331,-2 1-1331,0 7 0,-3 2 0,0 8 0,-2 7 0,-2 6 0,-8 28 0,2-9 0,3-1 0,-1 1 2685,-2 13-2685,5-19 0,0 0 701,-3 22-701,7-30 0,0 1 0,1 0 0,0 1 0,1 16 0,-1 0 0,2-12 0,1 0 0,-2 12 0,0-2-59,1-14 0,-1-2-2319,-7 30 2148,-5-4 79,-4-6-106,-2-9 235,-3-8 28,1-10 162,1-10-117,-2-12 623,5-24-674,3-7 1800,8-19-1828,10 12 0,3 0-1043,8-24 995,-2 18 1,2 0-46,2 10 1,1 1-40,2 0 1,2-2-236,12-11 0,3 1-1203,-8 10 1,2 1 1426,10-9 1,0 3 26,-10 12 1,-1 2-919,1 2 0,0 0 961,0 1 0,-1 1-242,1 2 1,-1 0 225,25-13 323,-2 2-226,-19 11 1,2 0 49,-4 0 1,0 0 8,0 1 1,-2 0 88,13-13 1994,-15 3-1870,-9 6 2652,0-4-2244,-9 2-335,-2 8-22,-2-3 2016,-2 7-1708,-1 3 74,-1 2-561,-1 3-113,1 2-6,-1 2 1,0 1-6,-1 4 28,-5 12-34,2 0-5,-4 10-28,2 9-6,3-8-28,-1 10-184,4 1 55,0-10-72,1 9-712,1-6-4878,5 2-3625,-1-8 9489,3-5 0,-4-19 0,-2-3 0</inkml:trace>
  <inkml:trace contextRef="#ctx0" brushRef="#br0" timeOffset="135307">7623 11880 22313,'-3'-6'3316,"1"1"-2823,2 5-62,0 0-795,-41-16-28,28 22-292,-31-9-2761,39 42-4614,3-10 8059,0 6 0,2-23 0,0-5 0</inkml:trace>
  <inkml:trace contextRef="#ctx0" brushRef="#br0" timeOffset="135543">8039 12055 23791,'0'-4'2599,"0"0"-1215,0 4-1362,-65-22-481,39 23 464,-13-9 1,1 4 150,15 24-161,-11 16-23,0 9 101,2 3-73,6-1-3307,12-13 3263,4-1-29,3-1 99,3 1-675,12 10-1099,18-2-290,6-4-2937,17-10 4975,2-15 0,-23-6 0,1-2 0</inkml:trace>
  <inkml:trace contextRef="#ctx0" brushRef="#br0" timeOffset="136114">8534 12240 19966,'6'-9'3937,"-2"2"-3181,-4 7 354,24-66-2992,-17 43 2041,7-15 1,-4 4 64,-14 24 614,-4 2-754,-5 4 335,-4 1-380,-5 3 12,-3 4 5,-2 3-23,-1 5 18,-11 13-63,0 7 18,2 2 5,8 1 1012,13-11-1023,2 1 11,1 8 0,6-8-22,2 5 5,10-5 23,10-6-28,13 0 44,28-15-16,-14-7-279,12-10 312,-25-1 96,9-12 106,-3-4-118,-2-2 1,-8 1 10,-11 9-5,-1 1 12,-3 1-1,-2 4 136,-1-2-287,-3 6 0,-1 3 0,-4 7 0,0 3 0,-2 1 0,-5 10 0,0-1 0,-4 9 0,1 0 251,1 2-251,2 2 0,4-1 0,1 1-1116,6-1 1116,3-2-285,6-1 285,5-2 0,5-3 0,4-4 0,4-3 0,4-4 0,3-2-107,18-12 70,-16-4 1,0-3 22,4-5 0,-1-1-1445,-1-3 1,-2-1 1461,-8 0 0,-3 1 19,13-20-351,-21 20 1,-1 0 345,-1-3 0,0-2-628,5-16 1,-2-2 624,-5 11 1,-1 0-15,4-13 0,-1 2-200,-7 15 0,-2 3 200,7-28 0,-9 27 0,-1 0 0,1-10 0,-3 0 458,-7 24-458,-1 6 0,-3 6 1974,-6 4-1974,1 6 0,-7 7 0,1 6 0,-4 8 0,-2 7-250,-4 10 250,-3 10 0,14-22 0,-1 2 0,-11 23 0,0 2 0,6-12 0,0 1 390,3-4 1,-1 2 0,2-2-391,0 5 0,1-1-736,1 1 1,2 0 580,3-1 1,3 0-717,2 0 0,4-1-3529,5 0 1,5 0 4399,7 7 0,1-4 0,4 5 0,5-3 0</inkml:trace>
  <inkml:trace contextRef="#ctx0" brushRef="#br0" timeOffset="138444">2734 13555 26222,'-22'-14'202,"0"8"-152,1 21 12,-3 7 0,-8 6-658,5-2 0,-2 3 599,6-6 0,0 1 5,-9 9 1,0 3 7,-2 5 1,2-1-26,7-9 1,0 1 11,-6 9 0,2 1-9,6-4 1,4-2-2773,-5 18 2758,12-22 1,3-2-116,7 6 79,8-4-675,6-5 680,10-5-1415,6-6 1432,7-4-11,5-7 1916,5-4-1877,2-7 18,0-3 27,-3-8 98,-4-2-64,-5-4 22,-6-2 23,-6-1 22,-5 0 11,-4 0-5,-5 2 5,-3-1-22,-4 2-12,-1 0-16,-3 1-1912,-2 1 1890,-3 3-374,-3 2 362,0 2 394,-3 4-427,-1 4 2016,-14 3-2044,2 7-17,-12 4 2535,-15 18-2566,22-9 0,0 1-23,-7 6 1,2-1 19,8-3 0,2-1 731,-10 14-1157,25-5 152,12-7-123,10 4-1138,29-4-21,-3-7-1010,21 0-2305,-23-11 1,-2-2 3029,14 1 0,-1-2 0,-33 0 0</inkml:trace>
  <inkml:trace contextRef="#ctx0" brushRef="#br0" timeOffset="138650">3380 13942 22750,'-3'1'3080,"0"-1"-1708,3 0-1377,-3 1-12,9-4-11,-1 0-3622,25-9 3247,-4 2-2638,28-10-6739,-21 9 9213,8-3 0,-28 9 0,-5 3 0</inkml:trace>
  <inkml:trace contextRef="#ctx0" brushRef="#br0" timeOffset="139625">5637 13853 18711,'-6'-4'3882,"1"1"-3479,5 3 908,0 0-1194,-33 62-289,18-35 214,-5 12 0,-1 0 25,7-9-22,0 0 59,0 1-65,-7 11-11,6-11-6,-4 6 57,5-7 61,2-6 162,1-2-66,5-11 38,3-7 747,3-3-876,0-8-77,0 0-35,0-8 1,-1-1 11,1-4-3387,-1-3 3387,1-3 84,4-19-73,0 7-409,6-12 398,1 12-17,3-1 0,2 1 6,4 1 16,0 1-16,2 3-2145,1 3 2133,-1 5-22,11-3 12,-9 9-1,7-1-478,-12 11 473,0 2 227,4 3-222,-4 3-11,13 11 0,-11 0 493,7 9-504,-7-1 549,4 16-566,-8-6 17,1 12-11,-13-11 5,-3 0-17,-3 0 29,-3-2 16,-10 9 17,1-10-17,-5 5 1712,4-13-1661,-2-1-18,5-6 24,-1-2 16,7-7-2,0-2 2,2-1 45,-4-7-79,2 0 3404,-3-6-3342,3-4-79,1 5 18,2-3-18,1 6-10,1 2 16,1 2-28,1 1 17,4 0-17,0 2-16,6 1 5,0 1-12,4 1 1,4 3-6,3 2-22,18 10 22,-9-2-5,13 7-12,-15-3-5,-1 1-11,-5 1 16,-3 0-22,-5 10 67,-7-6-16,-4 7 22,-19 1-12,1-8-5,-14 6-11,-13-3-34,6-9-28,-12 3-307,-4-8-516,1-6-1681,-12-3-2228,19-7 4805,6-6 0,24 3 0,2 1 0</inkml:trace>
  <inkml:trace contextRef="#ctx0" brushRef="#br0" timeOffset="139831">6479 14023 27331,'-10'39'17,"-1"0"0,2-2 0,0-5-5767,2-6 5554,0 2-219,-1 1 995,0 0-2568,1 1-7657,0-3 9815,2-5 1,3-11 0,0-4 0</inkml:trace>
  <inkml:trace contextRef="#ctx0" brushRef="#br0" timeOffset="140018">6740 13744 23427,'-4'-4'2381,"1"1"-7893,3 3 5512,-17 25 0,13-19 0,-12 18 0</inkml:trace>
  <inkml:trace contextRef="#ctx0" brushRef="#br0" timeOffset="140352">7250 13809 25029,'4'-49'590,"0"0"0,0 3 0,0 6-259,-1 4-18,0 2 253,0-10-85,-2 9-300,1 1-181,-2 19 0,0 9 0,-1 6 0,-2 6 0,-1 4 0,-4 10 0,-1 8 0,-1 9 0,1-1 0,0 3-407,2-8 0,1 2 407,-3 11 0,1 1-811,2-10 1,0-1 810,1 0 0,0 0 0,0 0 0,0 0 0,1-1 0,0-1 0,0 30-882,1-3 423,5-3-2358,8-11 0,2 0 2817,7 14 0,-7-25 0,0-4 0,-1-9 0</inkml:trace>
  <inkml:trace contextRef="#ctx0" brushRef="#br0" timeOffset="140516">7066 14189 22666,'-1'-4'3226,"0"1"-1966,1 3-1260,46-64-632,-21 41 576,13-17 0,3 3 29,-4 22-600,15-3-2823,-14 7 3450,8-1 0,-22 6 0,-1 0 0</inkml:trace>
  <inkml:trace contextRef="#ctx0" brushRef="#br0" timeOffset="141333">8180 14034 27348,'-5'-23'11,"-3"14"-5,-7 44-1,-3 5 1,-1 2-5672,0 1 5666,1-1-11,4-3 1375,3 9-1387,6-16 1,8 4 0,6-17-1,7-5 23,5-4 0,4-5 869,5-5-858,21-15 6,-10-1-464,15-14 475,-19 5 2202,-2-2-2179,-3-2-1,-5-1 12,-3-2-1,-4 0-5,-4 1 6,-1 0 70,1-4-31,-7 12-6,0 0 12,-6 15-46,-2 5 597,0 1-731,-1 2 1086,-2 5-1036,-1 2 18,-2 8-1,0 2 72,-1 4-66,-1 1-6,2 1-11,-1-1 1,4-1-3393,0-1 3398,2-2-6,2-3-17,6 2 17,8-4 17,2-2 12,3-6-12,-3-7 11,1-3 11,2-4 29,9-14-29,-7 3 6,5-10 6,-10 8 10,-3-3 1,-1-1 3381,-3-2-3348,3-13-33,-6 10 5,2-10 6,-5 15-1795,-1 3 1801,-1 3-50,-1 3-12,-1 4 0,-1 5 0,1 2 0,-1 4 0,0 1 0,-3 4 0,1 2 1790,-4 4-1790,2 4-24,0 3-88,0 4-67,0 4-151,0 1-236,3 3-2739,2 11 3305,6-5 0,-3-6 0,3-13 0</inkml:trace>
  <inkml:trace contextRef="#ctx0" brushRef="#br0" timeOffset="141526">9476 13921 28671,'-57'-2'0,"8"6"0,29 41 0,6-10-164,-3 13-1034,6 0 100,5-12-1148,0 9 2246,5-15 0,0-14 0,1-3 0</inkml:trace>
  <inkml:trace contextRef="#ctx0" brushRef="#br0" timeOffset="141717">9630 13610 23450,'-4'-6'2582,"0"1"-2235,4 5-1260,0 0 504,-36-25-224,27 26-397,-24-15-4544,39 44 5574,1-3 0,0-3 0,-3-11 0</inkml:trace>
  <inkml:trace contextRef="#ctx0" brushRef="#br0" timeOffset="142182">10123 13715 22195,'0'-4'3445,"0"1"-1429,0 3-1982,-60-25-18,43 21-8,-17-10 1,4 7 19,25 20-11,2 11-17,0 2 17,5 6-6,6 11-22,6 5-128,-4-18 1,2 0 155,13 26-11,-3-15-6,-4-8-1072,-7-11 1055,-2-3-28,-2 7-5,-3-2-29,-7 4 23,-4-9 6,-6-5 168,-11-8-208,2-2 34,-10-2 6,-2-10 61,7 0 1096,-5-10-1112,12 1 5,2-5 5,4-3 7,3-3-3354,1-15 3387,5 10 11,1-9-798,3 15 832,2 3-163,0 3 196,1 2 168,2 1-173,-2 6 33,0 1 2863,-2 8-2829,0 2 989,-1 7-1179,-2 2-3061,-3 11 3071,-1 1-378,-3 5 362,-2 4-2175,-2 4 2124,-2 3-50,-1 1-50,-1 3-213,5-11 0,0 0-465,-6 15 1308,-5 14-468,6-2 0,10-30 0,-1 8 0</inkml:trace>
  <inkml:trace contextRef="#ctx0" brushRef="#br0" timeOffset="142592">10749 13788 27092,'-41'19'58,"0"0"1,1 0 0,-14 3 0,12 1-54,21 12 412,12-11-417,3-1 0,3-1 0,3-2 150,11 5-122,13-3-6,4-2 6,23-8 59,-16-8-64,11-5-2955,-12-4 2960,-3-5 5,0-2 1,-2-3 11,-1-3 50,7-12-5,-1-9-782,-1-3 692,-9-3 0,-8-12 0,-9 24 2848,-8-15-2848,-18 35 0,-19 8 0,-1 10-1076,-6 10 1076,10 6 0,0 4 0,-1 6 0,3 2-257,11-8 0,1 3 257,2 0 0,0 1 0,1-1 0,2 2 0,1 5 0,4 0 0,3 5 0,2 12-147,11-19-194,6 1-309,6-2-2268,18 13 2918,-2-8 0,-4-6 0,-12-15 0</inkml:trace>
  <inkml:trace contextRef="#ctx0" brushRef="#br0" timeOffset="143452">2371 15612 15333,'-2'-5'5109,"0"1"296,2 4-5203,-45-59-34,27 44-107,-9-17 1,0 5-220,11 30 276,-1 0 41,1 4 3,-7 7-134,12-7 0,-3 4-11,13-10 73,1 0 194,4-1-82,7-3-23,15-4-129,4 0 29,25-6-57,-17 7-276,13-2 277,-17 6-12,-3 1 0,-2 4-17,-4 2 1,-2 6 5,-2 4 5,-2 7 1,-1 2-576,-2 5 581,-2 3 11,-2 5-5,-4 5 6,-3 2-18,-2 4 1,-5 2 2,-1-12 1,-2 1-35,0 4 1,-2-1-359,1 1 0,0-2 336,-1-1 0,2-2-58,-1 12-90,0-2-140,0-1-224,0-3-319,1-4-583,-2-4-1730,0-5 3192,-2-3 0,4-14 0,0-2 0</inkml:trace>
  <inkml:trace contextRef="#ctx0" brushRef="#br0" timeOffset="143649">2168 16174 20068,'55'-30'-2455,"0"0"0,-3 2 0,-5 3-6602,-2 5 8374,-5 3 0,-18 8 1,-10 3-1</inkml:trace>
  <inkml:trace contextRef="#ctx0" brushRef="#br0" timeOffset="143901">3714 15951 24435,'-8'1'1446,"1"-1"-970,7 0 437,0 0-930,-41-18-56,41 9 11,-25-16-1566,56 13 1348,5 0-297,6-1-672,3 2-2392,1 0 3614,7-1 0,-26 6 0,-1 1 0</inkml:trace>
  <inkml:trace contextRef="#ctx0" brushRef="#br0" timeOffset="144307">5568 15615 21571,'-5'-3'3272,"2"1"-2157,3 2-1104,31-48-5677,-7 32 5652,2-11 0,2 1-31,15 16 1223,6 1-1346,5-1-152,4 0-1439,5 0 1280,-31 4 0,0 0-369,1 1 0,-1 0-654,0-1 1,0 1 1501,4-1 0,-3 1 0,2-1 0,-3 1 0</inkml:trace>
  <inkml:trace contextRef="#ctx0" brushRef="#br0" timeOffset="144503">6195 15380 19753,'-3'0'4262,"1"0"-1192,2 0-2936,-61 34-2601,22 5 2498,0-10 0,0 2-9,18-4 0,4 0 23,-10 15-17,2 2 0,3 2-33,2 1-60,8-12 1,2 1-115,-3 20 13,6-20 1,2 0-445,2 14-1485,8-16 0,2-1-7656,4 12 9084,9 7 1,-12-37 0,-2-6 0</inkml:trace>
  <inkml:trace contextRef="#ctx0" brushRef="#br0" timeOffset="145201">6628 15835 22671,'-46'2'123,"10"-1"1889,36-1-2006,2 0 830,2 0-825,4 0 6,4 0 456,18 0-456,-2-2 1445,12-3-1468,5-5-542,-2-4 570,-2-1 135,-2-8-73,-25 10 0,3-8-17,-13 8-11,-3 0 6,0-2-6,-1 0 632,-5-5-632,0 7 17,-5-3-39,1 9-6,-2 1 0,-10 2 17,-4 4-45,-2 2 5,1 4 6,9 4-11,0 1 17,1 3-17,0 1-11,1 3 5,-12 24-16,7-1-6,-2 10 11,13-12-11,8 1 6,6-9-1,5 7-16,17-3 6,0-11-29,11 4 0,-4-12-1087,19 1 1059,-11-7-8,-7-5 0,0-1 31,3-1 50,15-3 23,-28-3 22,2-3 6,-15-2 94,4-9-55,-5 2-22,3-10 1092,2-10-1075,-2 5-24,5-12 29,1-3 22,-1 4-3380,1-2 3331,-6 15-46,-7 15 0,-3 8 0,-2 4 0,5-2 0,1 1 0,7-3 0,14 0 0,-4 1 0,11-1 3392,-9 4-3392,11 3 0,-9 3 0,15 11 0,-22-1 0,3 7 0,-11 6 0,-6-6 0,-2 8 0,-5-9 0,-2 1 0,-2-2 0,-1 1-309,-4 9-599,3 3-1506,1 10 2414,12-2 0,-4-19 0,5-5 0</inkml:trace>
  <inkml:trace contextRef="#ctx0" brushRef="#br0" timeOffset="148583">8079 15825 26850,'-14'-50'123,"3"9"-123,10 42 0,0 1 0,-1 4 0,-1 5 11,-2 6 6,-1 3 0,-2 6-1,-1 1-32,-6 18-7,3-10 18,-4 12-40,-1-4 45,2-3 22,-2 3-11,7-16-5,4-12 50,4-11 146,2-2 111,4-8-89,6-11-157,3-5 17,6-10-11,0 4 19,1-2 1,3-2-1683,0 0 1,0 1 1622,1-2 1,0 2 22,14-18-355,-24 31 339,-1 3-7,-3 4-4,0 3-29,-4 2-12,4 2-10,-3 1 22,5 2-28,-2 5 5,3 3-72,14 16 45,-4-1-12,8 11-33,-10-5 3210,0 2-3232,-3 0-34,0 1-23,-1-1 463,2-2-882,14 8 134,-5-12-1594,12 4 1291,-7-16-146,3-4-77,0-4 38,1-5-952,18-13 1434,0-11 678,-21 6 0,-2-2 246,14-15-1012,-12 1 1236,-15 9 673,-1-11-768,-6 9 347,0-18-223,-8 11 966,-5-6-1297,-7 9 288,-6 9-585,0 10-84,-4 7 1429,3 5-1373,-13 8-28,4 1-11,-20 17 11,6 6-25,14-10 0,1 2 5,2 1 1,1 1-32,-11 24-27,11-6-1,11-9 35,9-12-12,5-7 28,5-8 5,4-2 6,4-2-5,3-4 0,5-3 16,4-3-1094,13-12 1105,-11 2 12,8-6 39,-18 3 45,-3 0 5,-4 0 34,-2-1 207,-1-8-201,-6 7-6,0-5-156,-6 4-12,0 12 0,-1-4 1101,-1 14-1101,0 0 0,1 1 0,-1 0 0,-1 0 0,0 3 0,-2 4 0,-3 5 0,-8 16 0,3-3 0,-5 12 0,6-9 0,2 2 0,3-2 0,4 0 0,1-1 0,5-2 0,11 7 0,14-2 0,4-1-1436,6-8 1436,-7-10 0,-1-4-359,1-2 359,-2-3 0,-1-3 0,-2-4 0,-1-3 0,-2-4 0,7-9 0,-3-9 0,-2-1 0,-6-5 831,-8 7-831,-2-1 0,-2-2 394,-2 0-394,-1 1 0,-2 1 0,-1-11 0,-1 12 0,-2-14 0,-2 13-3203,1 8 3203,-1 6 381,3 13-381,-1 1 0,1 2 0,7 0 0,2 1 0,8 1 0,15 0 0,-4-1 3088,11 2-3088,-8 0-78,0 0 78,15 4 0,1 1 0,8 3 0,-16-3 0,-11 0 0,-16-4 0,-2-1 0,-4-1 0,-1-1 0,-3 0 0,0 0 301,-1 1-301,1 1 81,1 3-81,3 2 0,1 4 0,1 3 0,2 4 0,0 3 0,1 2 0,-2 1 0,0 1 0,-1 0 0,-2-2 0,-1-1 0,0-2 0,-2-2 0,0-3 0,0-2 0,1-2 0,0-2 0,0-1 0,2-2 0,0 0-209,3-3-737,2-1-1250,4-2 2196,13-1 0,-15 0 0,8 0 0</inkml:trace>
  <inkml:trace contextRef="#ctx0" brushRef="#br0" timeOffset="149033">10222 15797 26045,'-21'-37'0,"3"10"1216,14 41-1216,-2 3 447,1 2-447,-2 9-2918,3-7 2918,1 6 313,3-10-313,8 6 0,0-7 0,9 3 0,1-9 0,4-2 0,4-4-108,19-2 69,-8-5 17,12-3 33,0-13-167,-15 0 196,10-8 3216,-18 3-3199,5-12-57,-10 9 0,2-8-11,-12 14 11,-3 3 0,-3 2 0,-2 2 0,-1 5 266,-2 2-266,0 5 0,0 2 0,-1 5 274,0 3-274,-3 21 0,0-2 0,0 17 0,-1-3-3283,0 7 3283,-2 7 0,-1 7 0,4-28 0,-1 1 0,0 4 0,-1 0-743,1 0 0,-1 5 743,1 1 0,-2 8 0,2-1 0,-1-7 0,2-6 0,-1-1 0,0 11 0,-1 0 0,1 0 0</inkml:trace>
  <inkml:trace contextRef="#ctx0" brushRef="#br1" timeOffset="157108">12776 6303 21635,'-23'-49'687,"0"0"0,-1-1 0,5 7-391,9 18 480,-2-5-574,6 11-548,1 2 498,1 1 232,3 2-278,0 2-10,1 3 228,0 2-291,0 3-22,0 2-33,0 2 508,0 3-497,0 3 28,0 7 73,2 19-29,0 16-42,-1-13 1,0 2-197,0 4 0,0-2 194,0 25 0,1-12-6,5-14-5,1-13 10,3 1 12,0-14 51,3-4 162,15-4-40,17-17-145,-10-2 0,5-3-1646,10-11 1,2-3 1603,-6 3 0,-1-1 2,5-3 1,-3 0-996,-11 8 0,-2 0 998,1-1 1,-1 1-762,1-1 0,0 1 762,-1 0 0,2-1-225,14-10 1,0 0 221,-12 10 0,0-1-3,10-7 0,1 1 2,-2 2 1,-3 2 249,-10 8 0,-1 0-261,9-5 1,-2 1-1,10-3 1451,-8 5-1462,-7 6 1947,5 3-2871,-17 15-1685,-1 16-1513,-21 10 4128,-10 18 0,2-25 0,-1 0 0</inkml:trace>
  <inkml:trace contextRef="#ctx0" brushRef="#br1" timeOffset="158891">13023 7407 19042,'-5'-2'3013,"1"1"499,4 1-3237,-39-62-35,28 44-128,-11-17 0,4 5 213,18 25-224,0 2-107,-1 2-66,1 13 88,1 0 18,1 14-28,1-2-1,1 5 6,-1 0-16,1 2 22,0-1-12,0-2 6,0-3-11,2-3-11,2-2 6,1-3 38,8 1-10,-2-6-7,6-2 24,8-7-12,-4-5 16,11-4-21,-5-7-6,3-5-1,5-5-8,-4 0 1,2-2-404,-6 4 0,2-1 406,14-9 1,1-2-1066,-7 6 0,3-2 1057,3-2 1,6-2 0,-2 1-616,-9 6 0,-1 1 0,2-1 607,-1 0 1,3-1 0,0 0 0,-3 2-612,2 0 1,-2 2 0,-1 0 594,1 1 1,-1-1-1,-1 2-30,-1 0 1,-2 2 0,0 0-138,14-6 1,-2 2-82,-8 4 1,-2 2 202,-7 4 1,-3 2-6707,11-2 6772,-22 15 0,-8-1 0,-12 6 0</inkml:trace>
  <inkml:trace contextRef="#ctx0" brushRef="#br1" timeOffset="160993">15375 9936 23296,'-28'-44'319,"0"0"1,2 4-1,6 6 140,16 15 115,1 2-294,2-1-139,1 9-96,0 5-156,0 3 55,2 12 79,1-1-12,3 12 45,1 11-51,-2-4-385,1 10 380,-3-11 6,-1 0-12,1-1 23,0-3-17,5 4 11,4-6 11,2-3 107,15-9-3276,-2-14 3247,17-7-16,5-12-379,-18 8 1,1-1 324,4-4 1,3-1 4,3-1 1,3-3 0,-1 2-31,10-6 1,-1 0 3,-6 4 0,3-1 1,-1 1-1,0 0 0,1 0 1,-3 2-8,6-3 1,2 0 1,0 1 0,5-2 0,-7 4-10,-9 5 0,-1 1-46,-2 2 0,3 0 0,-5 2-228,22-5-12,-26 10 1,-2 2-2769,5 2 848,-7 6 1888,-1 6 1,-16-4 0,-2 3 0</inkml:trace>
  <inkml:trace contextRef="#ctx0" brushRef="#br1" timeOffset="163131">12396 11810 18814,'-40'-28'345,"-1"0"1,4 3-1,8 3 1436,19 11-1569,2 1 1117,1-1-1173,4 5 477,0 0-538,2 4 1293,1 2-1411,1 7 365,5 7-347,1 4 5,5 5 5,-1-4 1,2 0-17,7 8 16,-4-8 6,8 5 17,-5-11 0,4-2-5,2-4 66,19-3 12,-5-11 0,2-2-1758,-7 2 0,0-2 1693,13-6 1,-2-4-9,-14 5 0,-2-1-429,4-2 1,1-1 411,2-3 0,2 0 6,1-1 0,2-3-532,2 0 0,3-2 0,-2 1 515,8-4 0,1-1 1,-6 3 1,2-1 0,-2 2-5,5-2 1,-3 1-7,0 0 1,2-1-9,-6 5 0,2-2 0,-2 2-739,4-2 1,0 1 725,-9 4 0,1 1 0,-4 1-46,-3 4 1,-3 2 1251,22-8-2280,-7 9 135,-22 11-44,-5 9 1013,-29 32 0,6-22 0,-9 15 0</inkml:trace>
  <inkml:trace contextRef="#ctx0" brushRef="#br1" timeOffset="164668">9992 12399 13863,'-10'-44'470,"1"1"1,-1 3 0,4 8 2388,7 20-2618,0 4 1352,0 3-1604,0 3 860,0 1-816,1 7 3367,2 1-3332,3 7-3382,0 1 3381,1 4 6,1 2-28,-1 2 44,4 13-55,-3-8 11,3 9 5,-4-11 1,-1-1 10,1-1 6,-1 0 51,5 4-68,-3-9 3393,3 3-3309,2-8 12,-1-7 11,5 1 28,0-7 17,4-4-23,7-6-1199,7-8 1149,8-9-22,10-6-71,-23 12 0,1 0 0,2-2 1,3-1 2,-1 1 0,4-2 1,0-1-11,2 0 1,0-2 0,1 1-781,0 0 0,0 1 0,0-1 768,-3 2 0,-1 0 0,-2 3 5,2-2 0,-3 1-5,-1 2 0,-1 0-233,-2 1 0,0 1 227,-3 1 1,0 1 21,23-11-22,-5 3-11,7-1-61,-18 10-40,4 0-129,-21 11-184,-4 3-1188,-3 11-1504,-7 2-663,-3 14-5923,-7-1 9692,-1 1 0,1-12 0,1-5 0</inkml:trace>
  <inkml:trace contextRef="#ctx0" brushRef="#br1" timeOffset="166864">11938 13729 22884,'-34'-48'-123,"7"10"112,30 39 84,2 1 33,6 2 17,3 1 23,5 0-12,6 0 6,4 0 107,24-1-169,-22-3 0,2 0-1220,11 1 0,0-1 1173,-7-1 0,-2 1-9,-1-1 1,-2 0-2586,13 0 2608,-5 0-1,-1 0-16,-4 0 0,-3-2 6,-4 2 50,5-2 62,-5-1-68,-3 0 1601,-8 1-1584,-9-1-5,-1 2 3403,-2-1-3398,-1 2-6,-1 0 237,-2 0-309,0 3 27,0 3-4,1 8 21,2 6-10,-1-2-18,1 2 6,-3-4 1,2 1 10,-2 2-16,2 2 44,-1 12-56,0-5-3330,0 23 3359,-1-20-12,-1 11 6,-1-10 16,-3 15-33,0-10-5,-2 11-6,3-15-1,0 0 12,1 1-11,0 1 28,2 18-28,0-11 3119,1 15-3100,1-24 1,0-1 2,2 20-604,-1 6 1,0 1 580,-1 4-815,-1-13 1,-1-2 815,0 5 11,-2-1-2374,0 1 2346,-2-1 11,1-16 0,-1 1 57,-2 17-60,3-19 1,-1 1 10,0-3 1,-1 0 11,1 0 0,-1 1-272,0 8 0,-1-2 274,-2 20 1,1-9 6,1-5-7,2-13 2049,-1 11-2010,0 1-10,-3 5-29,1-17 1,-1 1-6,-5 20-2052,-5-2 2047,4-15-7,-2 1 783,0-2-771,0 0 1193,-2 7-1171,1-3-27,2 6-12,5-14 56,5 3-39,2-14-6,0 6 53,1-8 3,-1 9-44,0-7-29,-2 7 68,-3 1-23,1-7 3131,-4 6-3142,-2-1-17,4-6 12,-4 3 791,6-9-820,-3 3 29,5-8-11,0 1 38,3-9 23,2-2 0,-2 0 0,-3 0-44,-3 0-29,-8 0-11,-7 2-6,-10 0-126,-1 4 1,-2 1-328,-25 5-845,17-2 1,-3 2-3613,-4 2 1,2-1 3760,15-3 0,2-2 1,-4 3-1,6-3 1,11-3-1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18:52.131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3724 2765 19109,'2'-6'3450,"0"1"-128,-2 5-3227,3-13-5,-11 51-46,4-24-526,-2 16 1,-2 3 503,-4 5 1,-6 17-23,4-13-830,-4 13 824,6-20 17,4-3-11,1-4 0,3-6 23,2-1 27,2-10 62,0-2 252,3-9-196,0-5-33,4-3-63,1-8 699,4-2-670,0-6 5,2 0 1169,0-4-1163,0-1 0,0-1 78,6-14-111,-5 10-769,7-10 724,-8 15 5,2 2-22,0 3 0,0 2-6,0 5 11,-1 3-16,1 2-1,-2 5-5,1 2-33,8 5 33,-5 5 0,8 4-11,-7 6 11,1 3-6,0 2 740,-1 2-728,0 2-12,5 10 6,-7-7 17,2 6-22,-5-5-1,-6-8 12,0 1-1,-4-11 1,-2-4 22,0-2 0,-2-3 151,1 0-95,1-7-45,1-2 0,1-8-5,1-2 1,3-4-35,2-2 0,0-2 0,3 0 0,6-9 0,-3 9 0,4-6 0,-5 14 0,6-1 0,-4 8 0,4 2 0,-7 6 0,0 6 0,2 2 0,0 7 0,1 4 0,2 5 0,1 4-343,-1 3-150,0 3-801,-3 1 79,-3 2-1401,-3 1-7215,-4-3 9827,-3-6 0,-2-12 0,0-6 0</inkml:trace>
  <inkml:trace contextRef="#ctx0" brushRef="#br0" timeOffset="1791">4826 2765 17031,'6'-62'1091,"0"1"0,-1 0 1,1-1-1,-1 10 1,0 1-1,0 3 1,-3 9-588,-3-17-56,-2 28-39,-3 5-39,1 6-85,0 6-10,-1 2-253,3 6-44,0 1 38,3 14 1,0 2 6,2 13-3399,2 2 3388,1 7-1,3 5-478,1 5 467,1 3 0,0 2 17,1 3-17,-2 2 2,-3-15 1,-1 0-14,0 20 8,-2-21 1,-1-2 2,-2 8 5,0-5 1,-1-7-12,-1-5 17,-3-2 124,1-9 27,0-3 51,3-10 3155,1-5-3189,-1-4 654,-1-2-755,-1-7-11,0-4 6,-1-17-39,2 4 5,1-11 11,8-4-39,-1 11-3,6 3 1,3 1-14,1 3 16,13-9 17,-13 25-23,1 3 1,2 4-12,0 1 1,1 2-18,12 6 18,-7 1-565,9 7 542,-10 2 6,-2 3-23,-1 3-5,-4 2 11,-2 1-6,-6 0 34,-5 13-1,-8-10-1000,-8 10 1001,-10-13 16,-7 1-16,-6-2 373,-4-1-390,-3-2-39,-2-3 11,2-3 0,2-4 0,4-2-39,5-5-404,3-4-89,11-4-336,4-6-583,10-3-1736,8-5 3243,5-5 0,-3 10 0,3 1 0</inkml:trace>
  <inkml:trace contextRef="#ctx0" brushRef="#br0" timeOffset="2001">5557 2633 22285,'6'0'3383,"-1"0"-2700,-5 0-688,-6 65-2198,7-37 2169,-3 12 1,2 0-85,7-13 435,2-1-636,0 1-242,0-3-458,-1 0-998,-1-2-7263,-2-3 9280,-2-5 0,-1-6 0,-1-4 0</inkml:trace>
  <inkml:trace contextRef="#ctx0" brushRef="#br0" timeOffset="2175">5657 2232 19688,'-20'53'-426,"-1"0"0,1-13 0,6-7 1,18-11-1</inkml:trace>
  <inkml:trace contextRef="#ctx0" brushRef="#br0" timeOffset="3116">5968 2637 22319,'2'-6'2721,"0"2"-816,-2 4-1900,10 20 12,-7 0-6,8 19-382,-13-6 377,2 1-3203,-3-2 3203,1 0-1,-1-2-279,1-3 274,1-5 3,0-2 8,1-6 341,1-4-195,2-5 3253,2-3-3253,3-7 396,2-4-469,4-6 0,3-4-5,2-4-372,0-3 383,0-2 0,0-2-29,-1 1-5,-1 0-22,0 2-12,1 4 17,8-3-44,-6 10-85,24 0 29,-21 13-7,13 4-49,-17 6-91,1 5 74,1 3-197,8 11 102,-7-3-63,8 7-94,-10-8-129,2-1-1076,12 7 420,-7-9-2715,26 7 1863,-20-16 248,13-1 492,-13-8 964,-1-5 358,-1-3 502,-2-6 338,-2-3 266,-2-5-213,-2-2 284,-2-4-85,-2-2-129,-1-2-161,-2 0-189,-2 1-80,-1 2-76,-2 1-19,-2 4 43,-3 1 903,-2 2-1143,-3 8 61,-9 2-257,-7 15-34,-5 4-16,-7 9 5,2 4-5,-2 2-23,-2 4 39,-11 18-44,12-11-1009,-6 11 997,16-16 0,5-3-10,5-3-1,4-3 0,4-4 0,5-3 23,4-4 5,6-5 11,13-4 6,-4-7-272,10-6 305,-8-6-16,0-2 6,-2-5 21,0-2 861,-2-2-855,-2-2 6,-2 0-5,-3 1 117,1-6-51,-7 13 23,-1-3-11,-6 16-28,-1 4-51,-2 4 256,-1 1-351,-3 5 648,-3 3-626,-2 7 1,-3 3 16,-1 5-22,1 3 0,2 3 0,3 1 0,4 11-1154,4-11 1154,4 5-6,5-14 1,6-3-227,4-4 210,6-2 11,6-6-12,7-2 12,4-4 5,3-5-1158,1-6 1158,0-5-5,-4-5 22,-15 2 1,0-1-7,11-15 3,-15 11 1,-1-2 8,4-17 11,-2-5 0,-2-7-17,-12 26 0,0-2-6,-1-1 1,1-2-691,-1-1 1,0-2 684,0 1 0,0-1 3,-2 0 0,0 0 8,0 2 0,-2 0-11,-1 4 0,-1 0-1510,0-24 1572,-3 11-12,-4 11 84,-7 8-134,1 13 0,-6 6 763,2 15-462,-15 20-55,4 3-331,-11 19 291,12-4-26,2 8-21,4 5-91,10-27 0,2 1-32,1 1 0,0 1-135,2-1 0,1 1 13,0-1 1,1 0-13,0-2 1,2 0 1749,5 28-1838,3-5-23,8-4-12,3-4-14,4-6-3,2-4-26,2-5-604,13 5 172,-10-12-276,9 1-400,-14-13-3447,-3-5-135,-2-3-3826,-4-3 8825,-4-2 0,-7 0 0,-3 0 1</inkml:trace>
  <inkml:trace contextRef="#ctx0" brushRef="#br0" timeOffset="3437">7406 2660 20537,'-2'-2'3271,"-1"0"-1467,3 2-1888,80-37-2059,-36 26 2056,12-10 0,1 2-137,-1 14-34,3-2-16,-2 1-957,-3-3 889,-2-2-44,-5 0-40,-4-2 17,-6-1 79,-4-2-7,5-11 326,-12 4 72,3-7-352,-13 9 599,-4 2 881,-3 3-629,-3 3 84,-2 3-22,-3 2 1106,-1 3-1285,-1 1 678,-1 2-851,-2 1 658,0 1-700,-4 7-82,1 0-91,-2 8-7,2 2-17,1 2-21,2 4-19,2 15-94,3-7 88,2 10-11,2-12-11,1 0-101,3 11 13,-3-10-62,0 8-134,-4-14-290,-1-3-565,-1-1-1826,-3-2 2154,-2-3 1,1-7-1,0-2 1</inkml:trace>
  <inkml:trace contextRef="#ctx0" brushRef="#br0" timeOffset="3620">8407 1940 20860,'-4'-3'1681,"1"0"-3691,3 3 1039,-32 44-2185,31-18 3149,-12 8 0,4-1 0,17-14 0,1 0 1</inkml:trace>
  <inkml:trace contextRef="#ctx0" brushRef="#br0" timeOffset="4001">8906 2254 20360,'-44'13'116,"0"1"0,4-1 1,6 1 2469,12 9-2684,-2 13-12,7-7-22,-2 20 9,14-19 1219,1 7-1265,13-6-109,0-7 26,10 2 82,-1-10 75,3-3 753,4-3-659,17-2 2385,-9-4-2247,12-5 86,-15-4 114,10-12-67,-12 1-162,6-9-137,-16 5-20,-4-3-38,-2-3-5,-4-2-39,-4-2-35,-2-1-6,-2-1 145,-4 2 178,-9-9-94,-1 12-20,-8-2 25,3 15 270,-5 6-244,-1 2 13,-3 5-17,-10 8 6,11 2-25,-5 8-3473,18 0 3264,4 2-174,5 1-369,4 2-725,7-1-2492,6 0 3305,10 2 1,-10-11 0,3-2 0</inkml:trace>
  <inkml:trace contextRef="#ctx0" brushRef="#br0" timeOffset="4340">9600 2134 25730,'-21'37'44,"0"0"0,0 0 1,-9 14-1,7-4 540,13-3-571,0 1 2,2-2-6,0-1-2012,3-4 2007,1-3 586,1-7-592,3-2 17,-1-6 250,2-2-66,4-8-50,2-3-5,6-12-50,3-5-46,8-7-1600,4-6 1607,6-5-17,2-4-690,1-4 686,3-1-1,-2 0 12,-1 2-11,-3 4 22,8-1-45,-12 11-277,14 0 260,-19 16-16,5 1-6,-9 7-12,1 1-21,-1 6-471,21 21 213,-22-11-191,12 18-453,-28-18-1160,-3 3 2123,-8 3 0,4-12 0,-4-1 0</inkml:trace>
  <inkml:trace contextRef="#ctx0" brushRef="#br0" timeOffset="4918">10883 2223 13734,'6'-46'741,"1"-1"0,-1 5 1,-3 8 2316,-6 16-2666,-2 5 1330,-2 3-1497,-1 3-79,0 3-57,0 3 821,-1 0-871,-2 5 3404,-2 1-3399,-1 6-10,-2 2-6,0 3-6,-1 2 1,2 2-12,0 1-5,3 0-18,1 0 12,2 15 23,12-10 33,2 5 28,12-18 28,2-8 11,4-2 67,18-9-94,-8 0 16,10-7 145,-7-6 202,-7-7-347,-6 4-16,-11 0-1,-17 7-78,0 5-12,-6-3-10,-1 5-1,-8 0-28,3 4-16,-6 0-56,7 4-51,0 3-84,0 4-123,1 4-235,0 4-443,1 3-851,2 4-3311,2 5 4356,3 5 0,3-15 0,2 1 0</inkml:trace>
  <inkml:trace contextRef="#ctx0" brushRef="#br0" timeOffset="5217">10995 2526 22464,'-1'-7'2543,"1"2"-2056,0 5 533,0 0-864,-64 3-38,35 3-757,-10-2 1,0 3 699,13 7 292,1 3-325,4 1 11,-2 11-227,10-7 188,2 8 22,10-9-11,6-2 6,5 0 11,7-2 17,24 0-6,-5-6-54,15-2 43,-11-7 28,-2-1 0,-2-4 11,-4-3-47,4-9 47,-12 1 12,0-5 22,-13 6 167,-4-1-195,-5 2-34,-1 2-16,-6 0-51,-2 1-40,-6 1-49,-5 0-124,-3 2-140,-3 1-274,-5 2-712,-2 2 1367,-21 3 0,28-1 0,-11 1 0</inkml:trace>
  <inkml:trace contextRef="#ctx0" brushRef="#br0" timeOffset="5650">1186 4066 24028,'56'-15'0,"0"1"0,0 0 0,-3 3 5,-11 6 1,0 2-2667,6 0 0,2-1 2664,4 1 0,6 0 13,-12 1 1,6 0 0,2 0 0,-2 0-342,7-1 0,-1 0 1,4 0 334,-13 1 0,4 0 0,1 0 0,-1-1 0,-1 1-103,4 0 0,-2-1 0,0 0 0,1 1 108,5-1 1,1 0-1,0 0 1,1 0-194,-10 0 1,1 0 0,0 1-1,1-1 1,0 0 207,2 0 0,1 0 1,0 0-1,0 0 0,1 0 14,2 0 1,1 0 0,0-1 0,0 1 0,0-1 4,-8 1 1,0 0 0,0 0-1,1 0 1,-1 0 0,1-1 6,1 1 1,1-1 0,0 1 0,0-1 0,0 1 0,0-1 0,2 0 0,0 0 0,1 1 0,-1-1 0,1 0 0,0 0-8,1 0 1,0 0-1,0-1 1,1 1-1,-1 0 1,1 0-10,-8 0 1,1 1 0,-1-1 0,0 1 0,1-1 0,0 0-1,-1 1-9,2-1 0,-1 1 1,0-1-1,1 1 0,0-1 1,0 1-1,0-1-7,0 1 1,1-1 0,1 1 0,-1-1 0,0 1 0,1-1-1,-1 1-5,1-1 0,0 1 1,-1 0-1,1-1 0,0 1 1,0 0-1,0-1-9,1 1 0,0 0 1,-1 0-1,1-1 1,0 1-1,-1 0 1,1 0-7,0 0 1,0 0 0,0 0 0,0 0 0,0 0-1,0 0 1,-1 0-2,1 0 0,0 1 0,-1-1 1,1 0-1,-1 1 0,0-1 1,1 1-6,-1-1 0,0 1 1,0 0-1,0-1 1,-1 1-1,1 0 0,0 0-10,-2 0 1,1 0 0,-1 1 0,1-1 0,-1 0 0,0 1 0,0-1-22,-1 1 0,0 0 0,-1 0 1,1 0-1,-1 0 0,0 0 0,0 1-74,8-1 1,-1 0 0,1 0 0,-1 1-1,0-1 1,-1 1-177,-2 0 0,-1 0 0,0 0 0,0 0 0,1 1 1,-1 0 282,5-1 0,1 1 0,0 1 0,-1-1 0,-3 0 0,-6 0 0,14 0 0,-7 0 0,-1 1 0,-2 0 0,0 0 0,0 0 0</inkml:trace>
  <inkml:trace contextRef="#ctx0" brushRef="#br0" timeOffset="16253">2597 2842 11536,'0'-6'5764,"0"1"-3361,0 5-1541,0-62 544,-1 28-1422,1-4 0,-1 1 532,-3 10-74,0 11-72,-3 3-57,0 1 136,-2 3-253,0 1-50,-3 3-51,1 1 44,-3 3-94,-1 1-28,-2 5-6,-3 4 0,-4 7-11,-2 7 6,-4 5-469,-1 7 452,-2 5 22,1 6-11,0 3-681,4 1 692,4 1-44,6-3-1,6-2-39,6-3-33,6-4-57,7-4-2972,7-4 2816,9-5-184,8-5-295,-1-10 0,2-2-665,22 3 217,-15-7 0,1 0-3127,18-3 4373,-23-1 0,-2-1 0,2 0 0,-2 0 0</inkml:trace>
  <inkml:trace contextRef="#ctx0" brushRef="#br0" timeOffset="16584">3119 2931 13127,'2'-7'7724,"-1"2"-6273,-1 5 195,0 0-1590,-40-43-11,22 39-23,-12-11 1,1 5-6,8 30-6,-5 10-11,9-5 5,-3 13-5,8-7-11,0 9-34,10-5 12,5-9 16,7 3-11,3-14 0,5-2 0,3-5-6,4-2-5,2-3 6,4-3 16,2-4-6,0-2 35,1-7 10,-2-1 23,-2-4-934,-3-1 1018,-3-3-3018,-4-1 3119,-4 0-232,-4-1 271,-4 0 0,-3 1-17,-3 1 6,-1 0-23,-1 0-22,-2 3-23,-3 2 565,-3 4-654,-2 2 3289,-10 1-3357,2 4-16,-9 1 435,-5 5-485,8 3-68,-7 3-224,11 3-565,1 2-2006,2 3 2896,0 3 0,9-8 0,0 0 0</inkml:trace>
  <inkml:trace contextRef="#ctx0" brushRef="#br0" timeOffset="22078">6000 5321 19680,'-2'-46'711,"0"0"0,1 5 1,-1 6 642,0 11-979,0 3-67,-1 3 264,0 3-325,0 2 144,0 3-184,1 2 439,0 2-562,1 4-78,-1 1-56,1 2-6,-1 2 22,-1 4 28,-1 6 34,-1 7 6,-2 9-23,-2 8-5,-2 6-922,-1 7 910,0 3 0,2 3-5,1 0-11,3-2 5,3-4-22,6 13 33,4-19-27,7 6 33,2-24 11,4-6 11,2-7-114,2-4 131,1-6 6,1-5 0,2-4 106,11-16-67,-11 0-360,7-10 377,-14 5 308,6-26-269,-11 20 33,4-16 1,-14 29 5,-2 4-11,-2 4 838,-1 4-894,-1 4 93,0 3-233,0 0 432,-2 6-427,0 1 23,-3 8 12,2 3-35,-1 4 23,0 3-11,1 5 0,-1 2-28,2 3-1,0 2-44,0 1-50,2 2-73,0-1-602,3 1 310,3-1-3442,5-2 2938,4-3-660,3-4-2910,4-3 4573,6-3 0,-13-11 0,0-3 0</inkml:trace>
  <inkml:trace contextRef="#ctx0" brushRef="#br0" timeOffset="22446">7000 5272 22251,'-2'-6'3411,"0"1"-1417,2 5-1988,-50-40-1,37 31-11,-16-15 1,8 8-1,21 17-10,0 0 16,2 4 5,1 1 6,2 1 1,3 3-7,3 0-10,6 8 16,-3-4-11,4 5 5,0 2-5,-4-4 0,5 6-5,-4-6 5,1 0-6,1 0 1,1 0 5,0 1-6,0-2-5,1-1 0,-2-1-1,-2-1 7,-3-2 10,-3 0-10,-3-2 5,-2 1-6,-3-1 1,0 1 16,-5 1 0,-2 2 0,-8 1 6,-6 1-28,-24 12-281,7-7 264,-18 9-28,16-10-33,1-1-96,6-2-185,7-3-313,8-4-398,8-2-1199,6-2 2280,9-3 0,-4-1 0,5-1 0</inkml:trace>
  <inkml:trace contextRef="#ctx0" brushRef="#br0" timeOffset="23077">7919 5370 26077,'-16'1'22,"3"0"-22,13-1 28,0 2-5,0-1-1,0 1-5,-1 1 16,1-2 656,-1 0-487,0 0 100,-2-4-207,-1-1-11,0-4-5,-1-2-6,0-4-23,0-4 17,2-16-39,1 6 6,4-11-17,3 11 22,9-9-17,-1 10-11,6-4-11,-3 13 0,1 3-16,2 3 10,1 2-3386,1 4 3370,0 3-1569,2 2 1579,0 5 1,2 3 11,-1 6 0,0 4-17,-2 4-55,3 35 38,-14-15 11,-5-8 1,-6 3-40,-11-2 1,-8 1-15,-8 6 1,-5 0 24,-1 2 1,-2-1-1,-5 1 1,-1-3 578,10-12 1,0 0-529,-9 6 0,0 0 39,13-12 1,-1 0 32,-9 5 1,2-3 56,6-8 17,1-4-6,17-10-11,5-5-45,3-4-17,1-4-11,1-3-6,5-4-5,3-2 3144,7-3-3122,15-9-50,-2 9-17,10-4 334,-7 13-334,-1 3 6,2 4 33,-2 3-50,1 2-1,0 5-125,1 3 59,1 5-62,-1 3-734,11 15-313,-12-5-1877,9 10 3064,-13-5 0,-12-13 0,-1-2 0</inkml:trace>
  <inkml:trace contextRef="#ctx0" brushRef="#br0" timeOffset="23806">8864 5357 22184,'-4'-51'907,"0"0"0,-1-3 0,1 6-463,-1 8 53,0-5-149,1 24-35,2 4-72,1 6-95,0 5-59,1 3-93,-2 2 37,2 5-31,0 3 23,3 9 5,1 8-17,4 8-3403,0 11 3392,-1 9 6,-3 8-291,-2-26 0,-2 1 279,-1 3 1,-1 0-484,-2 2 1,0 1 449,-3 1 0,-1 1-26,-1 0 1,-1 0-59,0 0 0,0 0-68,0-2 1,0 0-93,1-3 0,1 0-101,1-4 1,1 0-687,-3 25-678,5-7-1427,4-9 3175,6-1 0,-3-21 0,1-2 0</inkml:trace>
  <inkml:trace contextRef="#ctx0" brushRef="#br0" timeOffset="24013">9413 5192 26280,'0'-39'448,"0"0"0,1-22-386,-1 59-34,0 3-17,0 4 216,0 3-183,0 10-4,-1 5-7,-1 11-10,-3 6-587,-1 10 580,-3 6-777,0 6 761,3-30 0,0 0-11,0 2 0,1 0-20,-2 0 0,1 0-45,0 0 1,0 1-82,0-1 0,1 0-165,0-1 0,1 1-1731,1 10 1,1 2 2052,1-9 0,1-1 0,1 25 0,2-30 0</inkml:trace>
  <inkml:trace contextRef="#ctx0" brushRef="#br0" timeOffset="24845">10665 5423 17768,'13'-52'774,"0"1"1,-2 3 0,-2 6-232,-6 4-106,-1 3-34,-5 3-39,-3 3-39,-4 3-50,-5 4 1199,-1 3-1300,-5 5 422,-2 4-518,-4 5 235,-2 2-218,-17 15-62,10 1-16,-11 14-9,23-6 1,0 4-591,0 6 1,-1 2 583,1 0 1,0 1-6,2 2 1,3-1-757,-5 15 753,4-1-5,5-4 0,6-4-1,4-5-4,5-4 4,5-4 18,4-4 11,5-5 28,3-4 16,3-5 12,2-5 117,17-12-89,-7-4 701,13-10-690,-11-3 0,1-5 6,1-2-6,-1-4-6,-2-1-10,-2-1 56,-2-1-63,-4 1 113,4-11-62,-10 17-970,1-3 959,-12 22 905,-4 4-984,-2 5 742,-2 2-786,0 10 5,-2 2-11,0 12 11,-2 1-11,0 7-1323,-1 5 1311,-2 4 18,-1 3-29,-1 4 1,-2 2-17,5-18 0,0 1-40,-4 19 1,1 0-219,2 4-179,3-1-454,5-19 0,2-1-1332,6 14 2262,10 11 0,-9-40 0,2-3 0</inkml:trace>
  <inkml:trace contextRef="#ctx0" brushRef="#br0" timeOffset="25590">11532 5214 15575,'-1'-2'4234,"0"-1"1132,1 3-4996,-35-59-1321,18 39 1074,-5-14 1,-1 2 495,3 23-428,-1 0-6,-2 3-6,1 1-6,2 1 208,3 1-241,3 1-28,4 1-50,4 1 616,2 0-673,2 0 29,2 0-23,0 3 6,0 2-11,0 5-1,0 2-5,0 2 0,2 2-11,2 1 11,4 2 11,2 1-11,3 1 6,5 1-1,4 1 18,21 12-778,-7-8 757,-3-4 1,0-1-8,7 3 16,8 6-3151,-13-4 3129,-13-7-699,-1 5 704,-15-9 1,-3 2 10,-8-1-10,-4 2 5,-10 1-17,-5 0-11,-8 1-11,-4 1-62,-5-1-196,12-6 0,0-1-571,-13 5-1271,-8 4-7651,25-12 9790,10-3 0,7-5 0,5-1 0</inkml:trace>
  <inkml:trace contextRef="#ctx0" brushRef="#br0" timeOffset="26704">12642 5213 15244,'0'-6'3804,"0"2"525,0 4-3763,4-60-5734,-4 43 5566,1-45 1296,-7 57-1408,-8 4 635,-2 4-837,-9 8 6,-2 8 16,-6 8-395,-7 8 370,9-3 1,-2 3 40,-1 6 0,1 0-119,-1 1 0,1 2 8,-1 8 0,4 1-11,15-12 0,2-1 5,0-1 1,2 0-6,8-6 0,3-3 17,8 7 0,8-6-17,6-3-2183,4-5 2194,4-2 6,4-5 241,0-4-213,18-2-23,-13-6 1847,11 0-1824,-18-4 95,8-5-28,-13 0 107,7-11-73,-21 4-23,-3-7-44,-8 3 3158,-4-1-3197,-5-3-18,-5 0-3121,-7 0 3116,-6 1-1514,-7 0 1519,-4 3-1598,-3 3 1592,-1 3-217,5 7 1,-1 2 194,-6 2 1427,-20 5-1477,37 5-34,5 4 1525,2 3-1754,4 3-449,2 4-1192,4 2 1960,3 6 0,2-15 0,2-1 0</inkml:trace>
  <inkml:trace contextRef="#ctx0" brushRef="#br0" timeOffset="33523">13596 5562 15786,'10'-45'792,"0"-1"1,0 0 0,1-8-1,-1 3-512,-3 9 0,-2 3 207,-1-10-32,-2 3-52,-1 7-28,-1 4-56,0 8 2020,0 4-2132,-1 7-50,0 5-56,0 4 806,0 4-996,0 1 535,0 12-440,1 4 5,1 14 0,1 5 566,0 10-577,1 8-17,-4 9 0,-1 5-601,0-24 0,-2 2 476,-1 14 0,-2 7 0,0-7-1202,-2-10 1,0-2 1021,-3 17 0,0-1-182,3-18 0,0-1-272,1 0 0,1-1-1107,1-1 1,0-1-359,1-2 1,1-1 2288,1 2 0,1-4 1,0 3-1,1-4 0</inkml:trace>
  <inkml:trace contextRef="#ctx0" brushRef="#br0" timeOffset="33747">14213 5333 23209,'5'-59'885,"0"0"0,0 9 0,-2 10-583,-2 22-94,-1 14-119,0 2-52,0 1-20,0 10 67,3 15-33,-1 6-919,2 15 896,-1-1 6,-1 7-12,-1 6-16,-2 4-541,0-29 0,0 0 509,-1 2 1,0-1-954,-1 1 0,-1 1 797,1 0 0,-1 0-185,1 0 1,0 0-1103,0-2 0,0 2 1469,1 16 0,0-2 0,-1-4 0,2 16 0</inkml:trace>
  <inkml:trace contextRef="#ctx0" brushRef="#br0" timeOffset="34870">15003 5422 10864,'-10'8'3719,"3"0"-2234,7-8 6726,0 0-7887,1-60-2724,0 37 2514,0-13 1,0 2 92,2 15 564,0 1-620,0 0-17,1 2-50,1 1-17,1 1-2729,3 0 2685,1 1 1388,4 2-1406,2-1 1,4 2-1,0 1 7,3 1-18,1 3 12,2 2-18,-2 1 1,0 3-6,-1 4-16,-2 4-51,5 12 61,-8-1-100,6 37 78,-17-23-2044,-1 24 2061,-12-26 12,-4 0 2381,-4-3-2371,-9 6 23,5-12-6,-7 5 6,8-13 73,-8 3-6,6-8 28,-4 1 17,9-8 5,3-2 0,0-3 1,2-1-6,2-3 3070,1-2-3076,1 0-11,1 0-16,2-1-7,1 2-38,1 0-12,0 1-22,1 2-1,2 1-10,4 1-17,9 1 5,1 1 17,10 4 1,-2 2 4,4 5-4,2 2-18,1 2 0,0 3 1,0 1-12,-1 3 6,-1 1-56,6 11 11,-14-6-6,1 7 12,-17-11-3410,-7-1 3382,-8 0-6,-9 0-1650,-7-2 1521,-7-1-129,-5-3-274,-4-3-409,-3-5-1081,-1-4-6856,6-2 8528,5-4 0,16 1 0,8-1 0</inkml:trace>
  <inkml:trace contextRef="#ctx0" brushRef="#br0" timeOffset="41282">16078 5366 21291,'-16'-30'478,"1"1"1,-10-20 1131,21 42-1117,-2-4 230,0 4-544,-1-4 250,1 4-284,0-1 107,-4-2-151,2 2 882,-9-5-893,5 5-29,-4-1 7,2 3-18,0 0 23,-1 0-17,0 1 5,1 0 18,3 1-18,1 1 7,3 1-12,2 1-34,3 0-95,1 1 68,3 4 10,1 2 1,3 4 33,10 10-28,1-4-11,9 9 11,18 3-5,-3-5-236,-12-7 0,3-1 224,9 0 1,0-1-560,-8-2 0,1-1 573,12 3 1,-1 0-7,-12-5 1,-2 0-3,29 8 0,-8-1 0,-11-1-139,-10-2 145,-11-1-12,-9-1 6,-6 0 11,-7 0 29,-7 2-29,-6 1 11,-9 2 6,-7 1-318,-5 1 312,-7 1-16,-2 0-1,12-6 1,0 0-6,-14 7-5,-10 4-23,28-9-17,6-2 1033,7-2-1128,6-2-62,4-1 63,4-1-349,1-1-436,4 0-1104,5-2-7803,4 0 9574,3-2 1,-7-1-1,-3-1 1</inkml:trace>
  <inkml:trace contextRef="#ctx0" brushRef="#br0" timeOffset="42186">17243 5346 23562,'5'-42'1232,"-1"6"-885,-4 25-44,0-1-1,0 1-10,0-1-35,0 2-16,-1 0-39,-1 1-46,-2 2-27,-1 0-39,-2 0-34,-2 0-11,-1 1-23,-4 0-5,-2 2-6,-3 0 11,-1 1 1,0 2-1,-6 0-22,11 1-17,-1 0 1,13 0-102,3 0 112,0 3 1,2-2 5,-1 4-6,1-3 12,-1 1-6,-1-1 0,1 0 0,-1 0 168,1-1-157,-4-1 6,0 1 0,-4 0-6,-3 1 6,-4-1 11,-2 2-12,-2-1 12,-2 1 23,-8 3-18,0-1-33,2 2-11,4 0 6,9-1-1,0 3 6,-4 7 11,3-1-16,-3 7 5,4-3 187,-5 22-28,9-15 2,-3 16-23,11-21-149,0 1 16,4-2 6,2-1-5,4-1-194,3-1 35,3-1 14,12 2 30,-4-5 120,10 0 17,-8-7 6,1-3 83,9-2-3419,-9-5 3386,5-1-274,-12-5 297,-2 0 16,-3-3-5,-1-1-6,-3-3-6,-2-1-82,-1-2-24,-2-2 0,-1-13 0,-3 8 0,0-8 0,-1 14 0,0 3 0,0 3 0,-1 4 0,0 3 0,0 4 3248,0 3-3248,1 0 434,-2 6-434,2 3 0,0 8 0,0 19 0,0-2 0,0 16-399,-1-18 1,0 3 398,0 6 0,-1 2 0,0 0 0,-1 1 0,0 2 0,-1-2 0,0-10 0,1-1 0,-1 1 0,0 0 0,1 1 0,-1 0-323,1-1 1,-1 1-1229,1-1 0,0-1-438,-2 31 1989,1-18 0,0-3 0,1-2 0,-2 13 0</inkml:trace>
  <inkml:trace contextRef="#ctx0" brushRef="#br0" timeOffset="43363">18597 5698 26710,'2'-3'56,"0"1"-34,-5 8 17,0-2 12,-4 7 10,-2-3 6,-6 4-11,-5 0-11,-6 2 0,-7 1-331,-7 0 325,-4 0-748,-4-1 754,-1-1 17,0-2 11,3-4 33,5-2 28,6-3 6,7-3-353,7-3 336,5-3-22,4-5-6,4-3-28,2-5-11,3-4-11,1-5-11,6-7-2758,5-5 2735,6-7-5,9-4-838,-2 11 0,3-1 840,-5 10 1,1-1-671,7-10 0,0 0 670,-8 13 1,0 2-500,-2 0 1,-1 0 507,14-24 309,-6 4-314,-6 4 982,-3-6-994,-7 16 1575,-2-2-1575,-6 19 2435,-1 5-2435,-1 5 2243,-1 2-2243,0 3 485,-2 1-485,0 3 0,-2 2 0,-3 5 0,-1 3 0,-3 6 0,-1 3 0,-1 4 0,1 4 0,2 2 0,2 4 0,5 2 0,6 24-3230,6-11 3230,0-16 0,2 0 0,13 15-248,7 0 248,8 0 0,-16-25 0,1 0-747,2 0 0,1 0 747,0 0 0,2-1 0,-1 0 0,0 0 0,0-1 0,-2 0 0,22 20-846,-23-11 1,-2 0 845,5 17 0,-14-15 0,-3-1 1607,-9 14-1742,-9 0-66,-6-2-633,-9-1 408,-4-4-251,-2-3-628,-4-5-2745,1-6-5618,2-5 10001,4-7 0,13-6 0,6-3 0</inkml:trace>
  <inkml:trace contextRef="#ctx0" brushRef="#br0" timeOffset="43912">19460 5735 26654,'7'0'476,"-14"11"-392,-7 0-23,-11 6-22,2-6 17,-2-2-5,-3-1 5,2-2 17,0-2 33,3-2 23,4-1 22,5-4 0,4-2-28,4-4-50,3-3-17,1-5-5671,2-5 5637,2-7 12,4-5 1289,5-7-1312,5-4 400,5-4-400,4-2 0,4 0 14,-7 14 1,1-1-10,-6 10 1,-1-1-6,6-8 1,-2 1-1,4-12 17,-4 3-4,-5 3-2107,-3-11 2083,-6 16 0,-1-7 2083,-6 19-2083,-7-3 0,-5 5 0,-2 2 86,-3 8-86,6 9 0,-5 2 0,5 3 476,-2 3-476,5 3 3392,-3 9-3392,4 0 0,-2 8 0,6-1 0,1 4 0,3 4 0,6 5 0,4 4 0,7 4 0,-1-9 0,3 1-739,4 5 0,2 0 739,0 0 0,1-1-866,2 0 1,0-2 865,-7-12 0,0-2 0,0 1 0,-1 0 0,19 24 0,-4-2 0,-5-2 0,-15-15 0,-3 0-13,2 17-391,-12-9 0,-5 0-106,-16 6 65,2-15 0,-5-1-4168,-14 1 1,-5-2 4241,2-4 1,1-1-1,4-1 1,2-3 0,-9 2-1</inkml:trace>
  <inkml:trace contextRef="#ctx0" brushRef="#br0" timeOffset="46371">20645 5549 18391,'17'-44'963,"-1"1"0,0-1 1,7-15-1,-5 6 387,-8 1-2419,-4 17 1540,0-6-68,-6 20 714,1 4-814,-2 2-46,0 5 504,-1 1-677,0 5 151,0 1-252,1 3 1142,-1 1-1147,1 3 10,-5 18 18,0 3 0,-3 17-505,1-3 505,0 4-1,1 2 1,1 1-17,2-3 5,2-1 6,2-4 0,4-2 0,3-4 22,5-3-22,4-4 28,14 3-5,-6-10 16,10-1 17,-9-12 22,0-2 1,1-6 0,1-4 10,2-5 18,1-5-7,1-4-4,0-4 16,0-2-23,0-2 1,-2 0-1,-2 1 1,-3 2 16,-4 3-77,-2 4-29,-6 4 0,-3 4 0,-4 5 0,-2 2 0,-1 2 509,-2 2-509,0 6 18,0 0-18,0 9 0,0 1 0,0 6 0,0 2 0,1 5-866,0 4 866,1 3-304,4 24-161,2-11 121,-3-16 0,1 0-771,6 14-1008,1 1-3332,2-1 5455,1 3 0,-7-25 0,0-1 0</inkml:trace>
  <inkml:trace contextRef="#ctx0" brushRef="#br0" timeOffset="46840">22126 5345 24111,'-25'-36'593,"0"1"1,0 0 0,-6-11 0,4 9-303,8 18-50,9 9-57,0 2-27,2 2-34,2 1-27,0 2-7,3 2-83,1 0-6,2 1 5,1 4 12,2 2-6,4 5 17,4 3-28,4 3 12,5 4-12,4 5-881,3 2 886,4 3-5,2 1 0,1 0-16,0 1 16,-1-2-6,-3 0-5,-4-1-6,-6-2 6,-6-1 5,-6-2 6,-3-1-5,-11 7-1,-2-8-5,-7 5-6,-2-11-89,-10 6 16,6-6-50,-5 4-78,9-9-169,4 0-330,3-2-672,3-1-2324,4-2 3713,1-2 0,2-2 0,0-2 0</inkml:trace>
  <inkml:trace contextRef="#ctx0" brushRef="#br0" timeOffset="47471">23296 5327 22795,'11'-41'841,"1"-1"1,-1 2 0,-5 8-528,-9 21-50,-3 0-40,0 5-68,-1 3-49,-1 1-34,0 2-23,-3 2 112,-12 13-66,0 2 4,-10 15-336,4 2 312,6-6 0,0 3-2545,-12 19 2494,12-17 1,0 2 7,-6 15-10,3 2-12,4 1-565,5 0 554,6-1 0,6-2-16,7-3 13,32 1 0,12-3 25,-13-19 1,2-2-763,0 2 1,3 2 0,-1-7 764,-2-10 0,-3-5 48,6-1 195,-5-2-100,-9-3-6,-6-2 1617,-5-3-1656,-3-3 441,-2-3-475,-2-2-27,-2-2 5,-2-2 3376,-1-1-3393,-13-11-50,-2 6 11,-15-6-11,-4 9-727,2 8 1,-2 1 687,-22-4-15,15 7 1,1 2-1093,-21 2 609,-2 3-1065,0 6-8229,6 2 9302,9 2 1,23-4 0,10-1 0</inkml:trace>
  <inkml:trace contextRef="#ctx0" brushRef="#br0" timeOffset="70258">5646 4737 15812,'4'-47'361,"-2"11"2256,-6 43-2250,-10 16-1988,-1 1 1777,-9 15-11,0 1 733,-4 5-753,-3 7 430,15-23 0,0 0-508,-2 3 1,2 0-559,-2 1 1,2 2 538,-1 0 0,1 1 0,0 0 0,1 1 0,1 0 0,0 0 5,1 0 1,0 1-3,2-2 0,0-1-703,1 0 0,1-1 697,2-1 0,0 0-26,-1 29 43,5-23 0,5 2 8,5-2 1,3 0-35,-1-1 1,3-1-3,5-3 0,3-4-3,16 11-11,6-1-50,6-2-96,4-2-42,-25-19 1,0-1-351,1 1 1,1-1-1516,0-1 1,1 0 2052,6 2 0,-3-2 0,2 1 0,0-1 0</inkml:trace>
  <inkml:trace contextRef="#ctx0" brushRef="#br0" timeOffset="71686">17333 4687 14938,'-33'-29'513,"1"-1"1,0 2 0,12 10 1981,19 17-1728,0 1 529,1 4-1251,-1-1 733,0 5-733,1-1 0,0 3 16,3 1 23,1 2 107,12 11-90,0-5 2460,8 8-2465,-1-7-12,3 3-504,4-1 499,2 2 72,16 12-84,-11-7 11,13 9-25,-25-16 1,0 1-4,13 13-25,-13-10 1,-1 0 41,7 13-17,-3 4 6,-12-10 0,-1 2-5,4 20-26,-8-19 0,-2 3 64,-5 16 1,-3-1-59,-1-17 0,-1 0-1253,-1 21 0,-2-1 1238,0-23 1,-1-3-9,-1 1 1,0 1-4,0-1 1,0-1 0,-1 1 0,1-1-1,-8 31-10,1-3 16,-2 0-17,-3-4 6,-1-4-123,0-19 0,-3-1-1394,-17 14 752,9-17 0,-2-2-3330,3-8 1,-1-3 4094,-10 4 0,2-2 0,-5 1 0,-2-2 0</inkml:trace>
  <inkml:trace contextRef="#ctx0" brushRef="#br0" timeOffset="73021">20856 4495 20828,'-8'-60'286,"1"12"-292,6 49 51,-2 1 45,-3 4 27,-2 3 23,-5 5 17,-4 3 33,-6 6 29,-4 3 11,-5 6 22,-5 4-831,-4 5 794,9-6 1,-1 3-1344,8-8 1,-1 1 1233,-8 11 1,1 2-18,9-10 1,2 0-17,0 1 0,1 1-31,0 1 0,2 1-9,1 0 1,2 1-646,1 0 0,1 1 631,3-1 1,1 0 5,3-1 0,1 0 6,1-2 0,3 1-326,6 12 1,6 1 297,7 1 0,3-1-20,2 1 0,4-2-6,3-4 1,6-1-150,1-7 0,5 1 1,-2-3-31,0-1 1,0-1-264,3 1 1,2 2-1,-3-5-124,-5-6 1,-2-4-812,0-1 0,0 0 1400,5 0 0,-4-2 0,4 1 0,-3-3 0</inkml:trace>
  <inkml:trace contextRef="#ctx0" brushRef="#br0" timeOffset="73654">23693 4787 10769,'-2'-4'6027,"0"1"1377,2 3-7107,-42-56-835,30 40 641,-11-16 1,3 6 81,17 24 205,1 1-300,1 0 181,0 1-259,-1 0-12,0 1 22,-1 1 415,-4 3-409,-2 3-17,0 0-5,1 1-1,4-3 6,2 0 6,1 0-6,0 2 23,4 2-17,1 2 56,17 14-40,0-2-1008,16 12 1003,-1-2-1271,7 3 1251,-20-16 1,1 1 10,1 1 1,1 1-677,0 2 1,0 2 659,-1 1 0,0 1-1,0 2 1,-2 1-9,-2 1 1,-1 2-4,-1 1 1,-2 1-3,-2 1 0,-2 1-1124,-2 0 1,-3 1 1055,-2 2 1,-2 0-133,-5 1 1,-2 0-364,-4 1 1,-4 1-2704,-5-5 0,-4 1 0,0-3 2655,0 2 1,-2-3-1,-3 3 1,3-6 0,6-15-1</inkml:trace>
  <inkml:trace contextRef="#ctx0" brushRef="#br0" timeOffset="77205">5121 6621 8366,'-4'-6'4705,"0"2"-3658,4 4 2247,0 0-3141,-40-60 407,28 37-220,-11-12 0,3 1 153,18 18-28,0 1-12,2 0-16,0 1-28,0 1-51,0 3 288,0 1-416,0 2-56,0 2-62,0 2-56,1 1-258,0 2 163,1 1 50,1 2 0,2 2-16,1 0 10,0 3-5,2 1 6,0 3 5,6 8-11,-4-3 11,4 7 1,-1 5-1,-3-5 0,1 7 0,-4-8-5,-1 1-1,1 0-5,-1-1-5,5 10 10,5 1 1,1-1-199,4-4 204,-5-11 1,2-1 10,2-2-5,2-1 5,1-1 1,3-2-1,2-1-11,2-1 20,0-4 0,3 0 25,26 1-664,-22-2 0,0-2 647,20-1-11,-14-1 0,3-1 6,2-1-17,3-2 28,1 0 2,-9-1 1,1 1-12,-8 1 1,0 0-1,14-2 0,3 0-497,-13 1 1,3 0 0,0 0 508,8-1 1,1 0-1,0-1-580,2 1 1,1 0 0,-1-1 546,3 0 0,0 0 0,-3 1-618,-10 1 0,-2 0 0,0 0 616,3 0 0,-1-1 0,1 1 2,1 0 0,-1 0 0,2 0-127,0 0 0,0-1 0,0 1 127,1 0 0,-1 0 0,1-1-138,-1 1 1,0 0-1,4-1 134,-1 1 0,4-1 1,0 0-1,-3 1-8,3-1 1,-2 0 0,2 1 3,-3-1 0,3 0 0,-1 0 0,-4 1-2,0 0 1,-3 0 0,0 0 3,0 0 1,0 0-1,0 0 2,0 0 0,0 0 1,-1 0-1,0 0 0,-1 0 0,3 0 4,-1 0 1,3 0-1,1-1 1,-3 1-119,2 0 0,-2 0 1,2-1 115,13 0 0,3-1 0,-4 1 133,-17 1 1,-3 1 0,0 0-119,22-2 0,1 0-227,-2 0 1,1 1 223,0-1 0,0 1 3,-1-1 0,1 1 287,-2 0 0,3 0-278,-4 0 1,3-1-1,-2 1-20,-13 1 0,-1 0 0,1 0 180,15-1 0,2-1 0,-3 1-190,-17 1 1,-3 1 0,4-1-120,1 0 1,3 0 0,0 0 0,-2-1 115,2 1 0,-3 1 0,5-2 4,8 1 0,6-1 1,0 0-1,-6 1 3,-8 0 0,-6 1 1,3 0-5,13-1 1,3 0-1,-4 0 350,3 1 0,-2 0-341,-2 0 1,1 1-12,-2 0 1,0-1 2,-4 2 1,3 0 0,-8-1 1,3 1-1,0 0-4,0 1 1,-1 1 0,3 0-8,-6-1 1,2 1 0,0 0-1,-2 0-210,3 1 0,-2 0 0,-1 1 215,-2-1 1,0 1 0,-3-1 7,5 1 0,-3 1-6,2-1 1,1 0 40,-3 1 0,2-1 0,-1 1-35,7 0 1,1 0-7,1 1 1,6 0-1,8 0 16,-17-1 1,7-1 0,4 1-1,2 0 1,-1 0 0,-3 0 0,-7-1-18,4 1 0,-7-1 0,0 0 0,7 1-1,-5-1 0,9 1 0,2-1 1,2 1-1,-5-1 0,-6 0 1,-12-1-179,8 0 1,-9-2 185,4 1 1,-1 0 139,-1 0 0,1 0-140,-2-1 1,0 1 2,0-1 0,0 1 2,-1-1 1,0 0 2,0 0 1,0 0 2,1-1 1,-1 0-1,1 1 1,1-1-280,0 0 1,0 0 275,2 0 1,-1 0 5,2 0 0,0 0 126,-1-1 1,1 1-124,1-1 0,-1 0 367,1-1 0,-1 0-376,-1 0 1,1 0-68,-1-1 1,-1 1 58,0-1 0,-1 1 3,-1-1 0,1 0 643,16-1 0,-1-1-643,-15 2 0,-1-1-3,13 0 0,-3 0 8,-18 1 1,-3 0 447,-1 0 1,0 1-429,26-4-11,-5 1 176,-20 2 1,2-1-169,-3 2 1,1-1-9,29-2 557,-9 2-574,-21 2 12,-2 1 227,22 6-256,-26-1 1,15 7 987,-29-3-988,-2 1 350,-1 1-361,0 1 6,-1 2 1453,1 3-1464,-1 0 614,-1-3-530,-2-5 5,-3-6 45,-1-2 45,1-1 61,-1 0-16,0 0-40,2-2 40,2-10-158,1-2-21,1-5 10,0 4 18,-1-1-18,1-3-44,3-10-45,-3 4-409,-2-12 465,-30-9 0,26 22 0,-20-4 0</inkml:trace>
  <inkml:trace contextRef="#ctx0" brushRef="#br0" timeOffset="78929">6261 6489 9370,'-3'-3'8171,"1"1"-4458,2 2-3231,-31-59-1867,20 39 1538,-7-14 1,2 3 152,9 19 505,1 1-607,1 2 313,1 2-339,0 2-78,1 1-12,1 1 847,1 1-1836,0 1 915,3 5-9,1 1 3,0 1 2,1 0 0,-1-2 25,0 1-26,0 0 11,2 0-4,0 1 4,2 0 22,1 0 24,4 2 14,2-1 112,17 4-94,-3-3-270,14 2 270,-7-5 8,1 0-14,4-3 9,-1 0-42,1-1 19,1-1-17,-2 0 82,17-3-29,4 0-71,2-2-1825,-4-1 1813,-12 2 9,1 0-12,5 0 9,4 1-1383,-13 1 0,2 1 1334,-11 0 0,0 1-20,12-1 0,-1 1-704,18 0 693,-3 3 0,-2 0 5,-4 3-9,-5-1 58,-6 0 0,-5 0 139,0 0-144,-14-1-6,-2-1 1091,-14-2-1074,-3 0 2939,-3 0-2945,1-1 1328,-2 0-1300,1 0 34,3 0-12,2 0 23,5 0-11,3 0-23,5-2 23,18-2-62,-5-1-214,12 1 225,-12 0-5,-2 1 0,-4 0-1,-4 0-4,-6 1 10,-5 0 17,-3 2 62,-4-1 17,-2 1 773,-1 0-643,-8-1-259,0 0-23,-10 0 6,-3-1 6,-8 1 11,-9 0-779,-7 1 793,3 1 0,-3 1-858,8-1 1,-1 0 856,-15 1 1,-1 1-1025,11 0 1,0 0 1021,-3 0 0,-1 0 3,-2 1 0,-1 0-3,0 0 0,-1 1 3,-2 0 0,1 0-6,0 0 0,0 0-3,0 0 1,1 0-1,3 0 1,-1 0-9,-14 1 0,1 0 16,16-2 1,1-1 0,-9 2 0,1-1-441,-9-1 455,9-2 17,5 0-1,8-3 12,6-1 0,4-4 435,5-1-424,4-1-5,4 0 5,3 0 5,4 3 1245,3 0-1267,3 2 2459,0 1-2705,2 2 997,5 0-801,4 1 17,10 0 16,29-1-17,-11-1 1,2 1-1610,3-1 0,2 0 1609,7-1 1,1 1 0,-10 0 0,1-1-774,2 1 0,4 0 0,-2-1 771,9 0 0,1 0-3,-7 1 0,3-1 0,-3 1-444,5-1 0,-2 1 441,0-1 0,1 1 3,-3 0 0,1 0-2,-6-1 0,2 1 0,-2 0 2,4-1 0,0 1 3,13-1 0,-1 0 2,-9 0 1,-3 1-1,-13 0 1,-2 1-12,9-1 1,-2 0 5,4 0-42,-8 2 37,-8-1 10,-8 0 1724,-8 1-1718,-5 0 2736,-6 0-2680,-2 0-67,-11 0 0,-2 0 6,-15 0-6,-5 2 5,-10-1 1329,-10 2-1323,-9 0-769,26-1 1,-1 0 762,-2 0 1,-2 0-790,-1 0 1,-2 1 786,-3-1 0,0 0-1,-1 1 1,-2 0-3,-1 0 0,-2 0 5,0 0 1,0 0-9,-2 0 1,0 1 7,-1 0 1,1 0-6,0 0 0,0 1-3,1-1 0,0 1 0,2 0 1,1-1 2,3 0 0,0 1 0,3-1 0,2 0 5,3 0 1,2-1 5,5 0 0,1 0-5,-22 0-1041,14 0 1058,10-2 338,10 0-339,8 0 1146,6-1-1185,3 0 1629,2 0-1606,9 0 1672,2 0-1672,13 0 5,7-2-484,11 0 490,10-3-1001,11-1 989,-28 2 1,2-1-3,2 1 0,1 0-3,3-1 0,0 0-26,2 1 1,0 0-31,2 0 0,0 0-953,1 1 1,0 0 736,0 0 1,1 1-239,-1 1 0,0 0-538,-1 0 1,0 1-2445,-2 0 0,1 0 3492,4 1 0,-4 0 0,4 0 0,-4 1 0</inkml:trace>
  <inkml:trace contextRef="#ctx0" brushRef="#br0" timeOffset="79390">6874 7478 31286,'-8'0'1255,"2"0"-1029,6 0-226,0 0 0,-59 0 0,42 0 0,-44 0 0,60 1 0,0 0 0,5-1 0,2 1 0,9-1 0,26-5 0,-2 0-908,22-6 880,-7 1-173,2-2 271,3 1 187,-1 1-194,-2 0-225,-22 5 0,0 0-1283,14 0 458,7 0-651,-27 5-654,-6 0-4712,-4 6 6711,-10 1 1,-1 0 0,-7-2 0</inkml:trace>
  <inkml:trace contextRef="#ctx0" brushRef="#br0" timeOffset="79655">6987 7563 26599,'-11'-19'-155,"2"6"109,9 22 102,0 7-6,0 6-12,1 8 8,1 6 30,-1 7-4257,0 5 4311,-1 6-16,-2 2-58,-1 2 8,-2-1-1970,0-1 1979,-1-2-26,1-3-1317,1-3 1315,1-3-8,0-4-8,2-3-603,1-3 588,0-5 1006,2-3-1017,2 0 1496,1-10-1589,4 5-146,-4-13-447,4 0 1158,-3-3-479,3-1 0,-4-2 0,1 0 0</inkml:trace>
  <inkml:trace contextRef="#ctx0" brushRef="#br0" timeOffset="83565">21684 7719 23768,'10'-37'-31,"-1"1"0,7-22-30,-17 60 904,0 4-871,0 5 341,0 6-313,-1 6-5,0 6-84,-2 6 66,2 6-11,-2 3-44,2 3-626,1 3 486,0-1-112,2-1-158,2-1-842,2-1 490,4-4-2112,6 12-817,-2-16 3769,2 9 0,-9-31 0,-1-2 0</inkml:trace>
  <inkml:trace contextRef="#ctx0" brushRef="#br0" timeOffset="83788">21695 7802 18009,'3'-51'424,"0"0"0,1 4 0,0 6-183,3 11-45,2 1-45,3 1-50,2 4-40,5 1-38,3 3-40,3 2 1245,3 4-1256,3 1-28,1 4-39,1 3-62,0 3-61,-3 1-85,-1 5-112,-3 2-167,-3 5-325,-2 2-808,-4 3 1857,1 13 0,-9-16 0,0 8 0</inkml:trace>
  <inkml:trace contextRef="#ctx0" brushRef="#br0" timeOffset="84005">21733 7907 24239,'44'-22'152,"-3"2"-152,-14 10 16,2 1-16,2 0-11,1 1-39,0 1-118,1 1-252,-3 2-745,0 2-3367,-4 1-5299,-4 1 9727,-5 0 1,-9 0 0,-3 0 0</inkml:trace>
  <inkml:trace contextRef="#ctx0" brushRef="#br0" timeOffset="87612">23225 7519 22179,'45'-16'-17,"-1"-1"0,-2 2 0,-3 3-1040,8 7 1029,1 1-6,3 2 1,-3 1-35,0 0-21,-4 2-40,-5 2 53,5 4-215,-18 1-17,1 3 210,-21-2-76,-2 0 79,-10 2 67,-4 1 28,-11 1-17,-7 0 17,-7 1 112,-7 0-93,8-4 1,-2 0-3227,-19 6 3238,18-6 0,1-1 36,-14 5-672,18-4 0,1-1 655,-14 5-27,-5 4-12,26-7-39,3 4 28,10-2 56,3 1 39,12-2 28,5-5-5,8 0-29,7-2-33,7-1-16,7-1-7,5-2-1304,3 0 1310,2-3 17,-16-2 0,1-1 679,14-4-584,9-8 1209,-26 2-995,1-14-214,-14 5 90,0-23 0,-18 4 83,-10-9-100,-2 12 2288,-6 8-2215,6 13 16,2 3 2269,1 3-2313,1 2-6,3 2-16,1 2-45,2 2-57,0 2-33,3 2-464,-1 0 278,2 8 63,2 3 17,4 9-1,4 3-5,3 7-17,2 3-5,3 5-212,0 2 189,-1 1-22,-2 1-174,-1 18 45,-7-15-56,-1 12-146,-9-20-195,-3-3-275,-4-4-382,-4-1-4099,-2-5 1327,-3-2 3815,-1-1 0,9-10 0,0-1 0</inkml:trace>
  <inkml:trace contextRef="#ctx0" brushRef="#br0" timeOffset="87870">24328 7518 21097,'1'-5'2291,"0"1"-818,-1 4-1473,7-10 0,-5 18 11,4-3 0,-5 22-16,2 5-1,1 3-22,2 3 23,1 0-1480,1 1 1469,1 1-18,1-1-44,1-3-214,3 12-490,-4-15 413,2 6-158,-6-16-279,-2-2-365,1-4-436,-3-1-1054,1-4-1086,-2-3-3775,1-2 7522,-1-4 0,0-1 0,-1-1 0</inkml:trace>
  <inkml:trace contextRef="#ctx0" brushRef="#br0" timeOffset="88063">24430 7598 10256,'6'-53'1101,"-1"1"1,2-4 0,2 7 1743,4 11-2313,11-20-392,-7 29 1371,6-7-1472,-4 17-39,1 3-1393,1 3 1342,1 4 827,1 3-894,1 2-213,13 3 44,-9 7-177,10 2 38,-12 5 2524,-1 3-2776,-3 3 1715,-2 2-5983,0 14 4946,-8-4 0,-2-4 0,-8-12 0</inkml:trace>
  <inkml:trace contextRef="#ctx0" brushRef="#br0" timeOffset="88272">24368 7672 23814,'50'-12'171,"1"1"1,-4-1 0,-5 3-32,-5 2 179,15-3-67,-2 2-168,-1 0-28,-8 2-39,-16 3-6,-2 1-201,5 0-118,-9 2-392,2 0-762,-14 0-2392,-3 2 3854,-7 1 0,2-1 0,-3 0 0</inkml:trace>
  <inkml:trace contextRef="#ctx0" brushRef="#br0" timeOffset="149973">1080 10357 15737,'-1'-5'6946,"1"1"-5625,0 4-828,2-63-84,-1 41-241,0-14 0,0 3 135,0 21-68,0 4-50,0 1-45,-1 3-11,1 2-157,-1 1 11,0 7-22,0 2-3325,0 8 3408,1 5-21,-1 6 38,0 23-336,-1-8 286,-2 16-804,-3-15 782,0 1-45,-2-2 2538,3-1-2773,1-1-2984,2-2 2452,3-2-655,5-2-8353,12 4 9649,-3-14 1,2-2 0,-12-17-1</inkml:trace>
  <inkml:trace contextRef="#ctx0" brushRef="#br0" timeOffset="151171">1283 9777 14922,'-4'-38'308,"-1"0"0,-4-22 1782,8 60-2012,-1 0 1455,0 0-1595,1 0 944,-1 1-926,2 0 3184,-1 1-3146,0 3 660,1-1-654,2 2 0,0-1 0,0-1 5,1-1 6,0-1 23,-2 1-1014,0-2-191,-2 0-660,0 4-1810,-3 3 3641,0 7 0,1-6 0,1 0 0</inkml:trace>
  <inkml:trace contextRef="#ctx0" brushRef="#br0" timeOffset="152324">1214 9805 19105,'-6'-40'770,"0"0"1,0 1 0,-1 12-389,2 23 167,-2 0-398,3 3 174,-1 0-297,2 3 57,-1 1-62,-2 5 5,-1 2 0,-1 2 5,-1 3 6,1 1-16,1 0-3336,1 0 3330,3-2 63,1 0-68,2 0-1,6 2 17,4-1 11,3-1 34,3-6 134,2-5 101,0-3 3398,6-8-3566,-6-1 0,-2-6-6,-5 2 12,-2-2-6,-1-1-28,-3-1 16,-3-1-4,0 0-3393,-4 0 3387,-1 2-1056,-2 2 1039,-3 1-199,0 3 182,-1 1-22,0 2-12,0 2 2777,-1 2-2782,1 1 1483,-1 1-1517,1 0-17,-2 3-22,1 0 348,-1 4-360,-3 7-4,4 0-68,-3 8-101,6-3-3577,0 5 3106,2 2-1871,1 4 292,3 1-4578,1 3 6841,4 5 0,-2-18 0,3-1 0</inkml:trace>
  <inkml:trace contextRef="#ctx0" brushRef="#br0" timeOffset="152660">1542 10459 19639,'-6'-49'493,"-1"0"0,1 7 0,1 6 1757,4 13-1880,0 4 628,0 7-841,0-1-40,1 7-21,-1 3 421,0 1-523,0 1 1502,1 7-1502,0 2 6,0 20 0,0-2-17,1 31-22,-2-15-67,-1 15-34,-3-13-320,-1 0 85,-1-2-1117,1-3 746,2-4-346,1-3-694,2-6-1855,0-2-6190,3-6 9271,-1-4 1,1-8-1,0-3 1</inkml:trace>
  <inkml:trace contextRef="#ctx0" brushRef="#br0" timeOffset="153089">1695 9908 16824,'-4'-5'2728,"1"1"1231,3 4-3931,-36-42-16,27 32 44,-28-32-51,37 44 40,-1 3-45,1 3-17,0 8 6,0-2-6,3 10 17,-1-9-5,4 4-1,-1-7-5,6 2 5,-3-4 23,4 1-6,-4-7 51,4-1 11,-3-2 22,2-2 22,-3-4-16,-1-2 0,0-3-6,0-3 12,-2-2 133,-1-10-122,-2 5 145,-1-15-128,-3 16 21,-3-6 2,-2 12-24,-1 1-5,-2 2-51,1 1 34,-6 1-67,5 2-6,-4 1-22,6 4-28,-4 3 5,3 1-44,-2 5-12,3 1-89,1 3-174,1 3-224,1 2-515,3 3-1087,1 3-3147,4 2 4450,4 4 0,-4-19 0,-1-3 0</inkml:trace>
  <inkml:trace contextRef="#ctx0" brushRef="#br0" timeOffset="153379">2033 10427 18133,'-2'-6'2963,"1"0"-1244,1 6-571,0 0-733,4-60-290,-3 40 32,1-14 0,0 3 413,-2 22-346,0 3 567,0 1-729,0 3-62,0 1-6,-2 8 482,0 0-460,-4 10-16,2 0 0,-2 4-33,-4 17-6,1-7-231,-2 13 136,5-13-656,0 13 0,4-11-436,0 7-825,4-15-2026,1-2 4077,4-3 0,-3-9 0,0-2 0</inkml:trace>
  <inkml:trace contextRef="#ctx0" brushRef="#br0" timeOffset="153749">2161 9911 19244,'-3'-5'2811,"0"2"-447,3 3-2359,-20-16 1,15 18-12,-14-11 6,19 21 0,2 0 0,2-1 0,4 1-5,1-3 5,1 0-6,0-3 28,4 0 6,-3-3 34,1 0 33,-4-3 28,0-3 34,-1 0 28,0-5 17,-1 0 5,0-3-5,-3-1-23,0-2-22,-3-1-34,1 0-11,-1-1-11,-1 2 0,-1 0-12,-1 3-16,-2 2-11,0 1 5,-3 2-50,1 2-34,-2 1-11,2 3-11,1 0-34,-2 2-73,2 3-106,-2 3-263,3 4-2627,2 12 3142,4-1 0,0-3 0,3-8 0</inkml:trace>
  <inkml:trace contextRef="#ctx0" brushRef="#br0" timeOffset="154421">3036 10236 20559,'-6'0'2376,"2"0"945,4 0-3271,-52-22-839,39 15 789,-40-16 241,55 22-247,3 0 140,4-2-150,6 1 4,4-1-32,6 1-24,5 1-16,3 0-173,22 1-62,5 1-174,1 1 286,-7 2-12,-24 1-27,-3 1-1,-7 1-21,-5 2-1,-6 0 34,-4 4 33,-6 2-3080,-7 3 3198,-7 1-91,-7 4 159,-8 2-316,-5 2 374,5-6 0,-2 0 48,-18 12-1001,15-11 1,2-1 1061,-13 6 17,5-3 1956,5-2-2012,6-4 552,8-3-619,6-4 324,7-4-330,4-2 3437,3-3-3347,6-1 5,4-3-5,8-1-50,6-4-40,7-3-34,7-5 1,4-2-394,6-2 388,0-2 16,-13 5 1,0-2 6,14-8-636,-17 8 1,-2 0 640,3-8 6,-6 1 16,-5-1-904,-5-1 949,-5-1-2549,-5-2 2566,-3 0 12,-6-2 139,-3 0-107,-5 0 35,-4 3 27,-2 2 12,-1 4 11,2 3-6,1 4 755,3 3-800,2 2 707,3 5-785,4 1 3316,0 3-3366,4 1 48,-1 1-98,1 5-12,3 2 0,2 8 0,5 2-17,3 6-3358,3 4 3403,5 4-12,-4-5 1,0 1-2285,12 16 2254,-10-14 0,0 2-261,-3 2 0,-1 1 146,3 19 9,-8-18 0,-4 0-356,-3 14-381,-10 1-2708,-4-17 0,-4 1 3565,0-5 0,-1-1 0,-12 18 0,9-21 0</inkml:trace>
  <inkml:trace contextRef="#ctx0" brushRef="#br0" timeOffset="154931">5582 10119 25256,'-4'-52'509,"0"0"1,-1 4 0,2 11-73,1 26-212,0 5-158,0 2-12,1 3-50,0 1 9,0 5-14,0 3 11,0 7-11,1 8-11,0 26-1701,0-5 1706,-1-12 1,1 2 5,-1 19-2829,-1 6 2790,-2 2-39,1 1-616,0 0 229,0-2-1097,1-3-645,2-3 2207,1 2 0,-1-28 0,2-1 0</inkml:trace>
  <inkml:trace contextRef="#ctx0" brushRef="#br0" timeOffset="155487">5594 11097 22482,'-24'39'43,"0"1"0,2-1 0,10-8 1441,18-20-1372,9 4-28,-5-8 6,4 0 657,3-3-624,-5-3 17,5 1 478,-3-4-438,-5-1 884,2-1-896,-6-2-23,-1 0-21,-2 0 105,0-5-134,-1 1 1,-1-1-12,-3 3 22,-4-1-78,0 4-17,-5 0 0,2 4-5,-3 1 5,-2 3-5,0 2-3393,-2 4 3399,1 1-1239,1 1 1227,2 1-17,-2 5 23,6-4-29,-1 7 18,7-10 2783,1 2-2783,2-7 1822,7 0-1811,-1-3 11,16-5-6,-5-2 0,7-7 0,-5-2 12,0 0-18,-2-2 7,-3-1 21,-2 1 46,0-8-12,-5 8-6,-1-4-48,-5 5-13,-2 5 0,-2 0 0,-6 4 0,1 3 0,-3 0 0,-3 2 0,3 1 0,-4 2 0,2 2 0,2 2 0,-2 2 0,5-1 0,0 2 0,0 3 0,0 2-337,0 4-996,-1 3-4465,2 3-4033,-1-1 9503,3-4 0,2-9 0,1-4 0</inkml:trace>
  <inkml:trace contextRef="#ctx0" brushRef="#br0" timeOffset="157285">7278 10014 22918,'3'-42'872,"0"-1"0,0 1 1,2-16-1,-2 13-553,-3 29-83,0 5-85,-1 7-78,-1 1-45,-2 5-6,-2 4-22,-1 7 22,-5 9 6,-3 9-5,-2 9-1,-3 8-1232,1 9 1210,10-26 0,1 0-743,-1 3 0,2 1 740,1 0 0,0 1 0,2 2 1,0 0-1269,2 0 0,0 1 1243,2 0 0,1 1-230,4 15 1,3 0-869,-1-14 1,2-2 713,4 12 1,3-3-291,-2-18 1,2-4-828,20 22-857,5-11-2123,5-9 4509,9-8 0,-26-11 0,0-3 0</inkml:trace>
  <inkml:trace contextRef="#ctx0" brushRef="#br0" timeOffset="157999">8038 10466 16088,'19'-50'1081,"0"0"0,-2 9 0,-5 7 1869,-8 11-2575,-4 13-89,0 4-73,-2 2 1102,0 3-1220,-1-1 615,0 2-676,-2 2 2341,0 3-2353,-2 4-10,-1 6 21,-7 29-33,6-12 0,-4 24-432,8-21 438,2 2-1,-2-1 1,2 0-12,-3-1-5,-1 9 5,1-15 12,0 4 5,3-20-11,2-4 56,0-4 62,1-4 218,0 0-191,3-9 372,1-1-478,4-10 6,1-3-12,2-5-5,4-5-4,1-5-311,3-4 287,2-4-1159,3 0 1159,1 0 0,0 2 0,0 6 0,-1 4 0,-1 6 0,-2 4 0,-2 5-98,5 2 98,-6 7 0,4 1 0,-7 6 0,0 6 0,0 3 0,2 6 0,-1 5 0,2 5 0,-1 3 0,0 5 0,0 3 0,6 19 0,-6-12-74,5 12-2267,-7-20 2156,1-1-16,0-6 832,3-1-827,0-7 116,3-3-54,0-5-34,14-6 134,-7-6 29,12-6 10,6-15 6,-12 2 981,10-10-936,-17 6 84,7-18-2845,-11 9 2772,6-12 23,-12 15-6,-1 2 157,1-4-107,-7 13-5,-1-2-34,-8 16-17,-1 2 1235,-1 3-1290,-4 5 3374,-2 3-3380,-14 19-34,4-3 17,-6 13-5,6-4-6,2 1-1075,3 0 1080,3 0-3035,2-2 3041,4-1-281,2-5 253,11 7-80,-1-12 92,10 3 16,-1-13 677,1-3-660,2-3-11,0-3 5,1-5 3185,11-11-3179,-8-2 62,16-21-29,-21 10 1,4-12 439,-11 8-490,-4-2 0,-1 0-586,-2 2 586,-3 0 0,-2 4 0,-1 3 0,-3 3 0,-3 4 0,-2 3 0,-4 4 0,-3 2 0,-10 3 0,3 3 0,-8 2 0,8 4 0,-5 9 0,7 0 0,-1 8-2857,11-1 2376,3 4-287,4 4-3220,7 24-1389,2-10 4955,0-9 1,1-1 0,-1-7-1,1 0 1</inkml:trace>
  <inkml:trace contextRef="#ctx0" brushRef="#br0" timeOffset="158333">9593 10758 26437,'18'-43'0,"-1"1"0,1-1 0,6-16 0,-1 3 0,-8 9 0,-2 3-961,-1 6 1,1-2 960,0-7 0,2-5 0,-1 4-926,-2 2-1,1 2 927,2-12 0,1 0 0,-5 12 0,-1 4 659,2-14-659,-2-3 0,-9 31 0,-4 8 0,0 5 310,-5 5-310,-3 3 0,2 3 1143,-3 6-1143,-4 15 0,3 4 0,-5 15 0,5 1 161,2 9-161,-1 8 0,5-10 0,1 2-905,1-9 0,0 0 905,-1 14 0,1 0 0,3-14 0,0-1-220,0 0 0,1 2 220,1 15 0,2 0 0,1-14 0,0-1 0,2 12 0,2-2-12,1-18 0,0-2-570,11 26-241,2-8-1041,0-8-142,0-9-3287,-3-8 5271,1-7 0,-9-8 0,-2-3 1</inkml:trace>
  <inkml:trace contextRef="#ctx0" brushRef="#br0" timeOffset="158533">9750 10464 17754,'-55'-18'562,"1"-1"0,4 3 0,6 1-125,1 1-29,8 3-1352,8 2 1286,7 1 1415,7 2-1583,6 3-68,5 0-61,4 0 1028,5-1-1017,22-5-33,1 2 1093,18-4-1116,0 4 2052,4 1-2125,5 1-117,-14 2 0,1 0-32,-10 1 1,0 0-1472,12 0 1,-1-1 1084,-13 2 0,-1 0-479,2-1 1,-1 0-2367,0 0 0,0 0-5800,26-1 9253,-9 0 0,-24 1 0,-10 1 0</inkml:trace>
  <inkml:trace contextRef="#ctx0" brushRef="#br0" timeOffset="158777">10470 9673 26159,'-4'-58'588,"1"1"0,0 4 0,-1 10-280,0 20-47,-1 6-261,-1 6 59,1 5-59,2 4 30,0 2-30,2 16 0,1 4 0,3 19-411,2 5 411,6 8-992,-1-7 0,2 3 992,-3-8 0,1 0 0,3 16 0,0 0 0,-4-11 0,0 1 0,0 0 0,-1 2 0,0 0 0,1 7 0,-1 2 0,-1-8 0,0 2 0,-2-3 0,0 4 0,-3-2 0,0 0 0,-1 0-152,-4-2 0,-3 1-1267,-2-3 0,-3 0 265,-4-2 0,-4 0 1154,-6 4 0,-1-3 0,-3 3 0,-1-3 0</inkml:trace>
  <inkml:trace contextRef="#ctx0" brushRef="#br0" timeOffset="161610">7020 12833 13527,'15'-48'929,"0"1"1,0-1 0,-3 9 2047,-6 15-2573,0 1 1310,-8 13-1473,-4 3 745,-4 3-914,-4 2-27,-5 2-45,-5 5 17,-4 6-6,-6 8-5,-2 7 11,-4 7-739,-1 5 716,2 6 0,2 5-1117,3 2 1112,6 3 0,4 0-6,6 0-11,11-20 0,3 1-241,11 27 253,7-2-35,15-18 18,3-21 10,6-8-5,7-5 23,6-6-1,7-8 835,-12-3 1,3-5-819,3-5 1,1-2 2,0-1 0,0-2 15,-12 1 1,0-2 0,-5 1-769,-4 1 1,-2 0 788,7-8 1,-3 1 61,5-11 705,-8 3-655,-6 6 245,-8 4-217,-5 8-27,-4 5-18,-5 5-33,-1 5 582,-3 3-660,-9 6 3128,-3 4-3162,-11 7 11,-2 3-906,-3 5 878,-3 4 6,2 3-419,2 2 418,6 1-4,5-1-7,5-1 12,6-3-6,3-2 6,7-2 22,3-5-16,7-1 5,4-6 0,6-2-17,4-6 11,5-1 1,5-6 5,2-3 0,2-6 11,-1-3 11,15-15 243,-16 5-226,7-12 28,-20 9 12,-5-2 16,-4-1 6,-3 1-2513,-5 1 2524,-3 1 95,-4-5-28,-5 4-112,-2 2-5,-3 11-28,-1 9-12,-3 4 904,-11 1-913,1 6 3379,-10 2-3399,-8 13 1,-1 5-5,0 1-22,9 2-7,15-8-21,4 1 10,3 1-33,5 2-39,2 0-62,5 0-503,28 11 503,-3-17 34,26 4 22,-10-21-2951,2-7 3052,3-5 23,2-7 16,-1-3 14,-15 2 0,-1-1-621,14-11 621,-18 10 1,-1 0 47,4-7 16,-3 2 18,-6 3 21,-3 1 1,-5 4 0,-2 2-6,-5 5-5,-3 2-34,-2 4-34,-3 3 2702,0 3-2752,-2 5-11,0 2 27,-1 6 903,-1 4-903,0 14-10,-1-4 0,-2 25-1,3-20-639,0 13 634,1-15 5,1 0-10,0-2 16,1 6-17,0-11 12,1 3-6,0-15 11,0-3 45,0-4 51,1-3 5,0-1 640,0-4-663,2-3-33,2-5-33,2-3 6,2-5-29,2-3 0,2-2 0,1-1-3392,3 1 3392,-1 2-1064,1 2 1064,-1 3 0,-1 4 0,0 3-214,-2 4 214,-1 2 0,1 3 0,-2 3 2758,1 3-2758,-1 3 0,2 4 0,-1 4 0,-1 3 0,-1 2-1735,-2 2 1735,-2 2 255,-1 0-255,0 9 0,-2-10 0,2 6 0,-2-13 0,1-1 0,3-4 0,-1-2 0,2-3 3392,2-3-3392,2-1 0,2-6 0,13-10 0,-5-2 0,10-12 0,-10 3 0,0-3 0,-1-4 0,-1-2-224,-3-1 224,-1 1-898,-3 0 898,-2 2-410,0-10 410,-5 13 0,1-4 0,-6 15 0,0 1 0,-2 7 0,1 0 0,-1 8 0,0 1 195,1 9-195,5 2 0,4 10 0,7 2 0,22 19-911,-4-6 911,-9-10 0,0-1 0,16 14 14,-14-11 1,0 2-15,-3 1 0,-1 1 0,-1-1 0,-2 1-417,-6 5 1,-4 0 416,-6 4 0,-8 13-12,-8-20-520,-8-2-297,-3-4-1045,-4-6-1722,-1-4 3287,-3-5 0,14-7 0,1-1 0</inkml:trace>
  <inkml:trace contextRef="#ctx0" brushRef="#br0" timeOffset="161998">9713 12870 27129,'-47'22'72,"0"0"1,5-2 0,4 1 17,-5 18-1754,13-8 1664,-6 9 0,16-12-17,6-2 25,5 0-13,4-3 566,4-1-573,5-3 207,3-2-190,6-2 6,31 0-11,5-9-775,-10-5 1,0-4 786,18-7 32,-5-9-269,-20 1 309,5-14-33,-12 5 16,3-10-446,-13 10 379,-4 0-186,-2-2 186,-3 2-425,-2-11 425,-4 12-541,-3-6 541,-3 15 331,-3 3-331,-1 1 0,-2 3 167,-1 3-167,-1 1 2744,-1 4-2744,-6 4 1754,7 4-2314,-4 4-185,10 4-1624,1 16 224,4-4-2997,3 13-4689,2-12 9138,3-3 1,-3-12 0,0-5-1</inkml:trace>
  <inkml:trace contextRef="#ctx0" brushRef="#br0" timeOffset="162675">10065 13322 24603,'4'2'1866,"-2"0"-813,-2-2-863,36-60-713,-19 32 596,6-10 0,0-2 56,-5 6-29,-4 4 1,1-5-31,1-9 0,0-3-1029,0-1 1,-1-2 977,1-5 1,-3 1 2,-3 12 1,-2 0-6,0 0 0,0 0-14,-1 0 0,0 1-3,-2 3 0,1 0-52,0-8 1,0 1 51,-3 7 0,0 2 0,0-1 0,0 3 0,-3-3 0,-2 20 0,0 14 261,0 1-261,0 3 1629,-4 9-1629,1 3 0,-4 14 0,1 5 0,2 0 0,0 4-769,-4 26 769,5-17 0,0 2 0,1-8 0,2 1 0,-1 2 0,1 1 0,1 2 0,-1 1 0,1 1 0,1 0 0,-1 1 0,1-1 0,1-1 0,0-1 0,2-1 0,0-2 0,1-2 0,1-2-141,1-3 1,2-1-341,9 26-51,2-10-28,2-8-156,0-11 134,0-7 27,0-10 39,0-7 136,1-9 122,3-6 118,13-22 230,-8 0 120,-6-2 0,-1-3 497,1-10-520,-9 14 1,0-1 233,3-13 16,-1 2 11,-2 3 0,-1 2-120,-4 6 70,-3 6-68,-3 5-72,-3 6-79,-1 5-5,-6 3-135,1 4-22,-5 0 1205,2 4-1233,-1 3 254,1 2-243,-1 5 11,1 2-5,2 3-17,2 11 5,3-7 0,6 8 6,4-11 0,5-1 6,5-2-6,3-2 0,16-2 0,-8-4-696,9-2 702,-14-7 5,-2-3 0,-3-4-228,0-4 245,-4-3 11,-2-2-15,-2-5-24,-3-2 0,-2-4 0,-1-1 0,-3-1 0,-1-9 0,-2 12 0,-3-4 0,-1 17 0,-3 3 0,-1 3 0,0 4 0,-2 2 0,-1 2 0,-1 1 0,-2 4 0,-3 2 0,0 5 0,-2 5 0,0 4 0,-6 18 0,8-5 222,-3 14-222,12-7 0,3 1 0,3 2 0,6-1 0,5 1-729,7 1-2893,7-3-428,5 1 4050,9 2 0,-16-21 0,0-2 0</inkml:trace>
  <inkml:trace contextRef="#ctx0" brushRef="#br0" timeOffset="168872">11610 13168 21842,'0'3'3349,"0"-1"-1858,0-2-1335,-32-10-4368,21 8 4240,-26-8 848,27 13-842,-6 4-17,4 1-12,-4 3 1,6-2-28,1 1 22,2-3 3392,1 1-3392,5-6 240,1 0-156,3-4 73,3-3-22,4-4-46,-2 0 186,3-3-180,-7 6-17,2-3 6,-5 6-17,0 0 57,-1 0-35,0 0-1763,0 1-8157,15 6 7888,-7-2 0,3 1 1,-12-3-1</inkml:trace>
  <inkml:trace contextRef="#ctx0" brushRef="#br0" timeOffset="169564">12026 13321 24710,'-8'5'1977,"2"0"-1630,6-5 297,0 0-464,21-85-1882,-11 48 1730,3-16 0,2 0 23,-1 13 10,1-6-33,2-7 17,-5 10 0,0-4 5,1-5 1,1-2-37,-1 0 0,1 0 11,-2 3 0,0 2 0,-4 16 1,0 2 49,2-7 1,0 2 9,2-13-85,3-4 0,-11 29 0,-1 7 410,-2 6-410,-1 4 0,0 4 0,-1 2 0,-1 4 0,-2 2 1353,-2 7-1353,-3 7 0,-1 7 0,-4 9-354,-1 9 354,-2 9-1028,0 8 1028,5-11 0,0 2-1467,3-11 0,1 1 1467,-3 12 0,2 3 0,6-13 0,2 1 0,1-3-122,2-3 0,1-1 122,4 19 0,4-6 0,18-12 0,8-10 0,5-8 0,5-7-46,2-7 12,-15-8 1,1-2-513,18-7 546,-20 2 0,0-3 593,10-12-587,-3-5 5,-1-3 17,-5-3-11,-2-2-278,-13 9 1,-1-1 260,7-13 0,5-11 0,-16 22 0,-2 5 773,-5 5-773,-2 5 0,-3 7 0,-2 3 2936,0 3-2936,-2 2 1376,-3 1-1376,-5 4 0,-4 4 0,-4 5 0,-4 6-437,-2 3 437,-1 5 0,2 2 0,3 2 0,4 1 0,3-1-147,4 0 147,5 10 0,6-12 0,4 5 0,17-13 0,-1-8 0,11-3 0,-4-9 0,2-5 0,0-3 0,0-6 0,-1-4-3199,-2-5 3199,-2-3 0,-1-4-360,4-18 360,-10 9 23,-6 4 1,-2 1-24,-2-5-397,-1-8 397,-6 17 2847,-4-1-2847,-2 9 0,-3 1 0,-3 9 913,-2 4-913,-2 2 72,-2 2-72,-2 3 0,-1 4 661,-10 11-661,7 0 0,-12 18 0,19-10 0,-2 10-35,11-7-831,4 0 222,6 2-1349,19 8 267,3-10-2105,17 2 3151,3-14 1,-21-8-1,1-1 1</inkml:trace>
  <inkml:trace contextRef="#ctx0" brushRef="#br0" timeOffset="169980">13669 12849 28429,'-18'-56'123,"-7"16"-104,-4 50 1,-4 12-14,-16 6-903,16-8 0,2 1 897,-10 12-11,5 2 5,5 1 40,4 1-51,5 0 223,0 15-257,11-15 385,2 7-345,15-22-1,8-6-16,11-8 40,6-4 16,26-15 11,-12-1-20,-15 1 1,1-3 33,-3-2 0,0-3-56,-2-2 1,0-2 2,-1 2 0,-1-1 0,13-21 0,-17 15 0,-4 4 236,-3 3-236,-3 6 0,-4 4 0,-2 5 0,-3 3 0,-1 3 0,0 4 0,-3 16 0,0 5 975,-4 17-975,0 1-3392,-1 9 3392,-1 10 0,4-27 0,0 2-299,-1 4 0,0 2 299,0 4 0,0 1-701,-1 4 1,-1 1 700,1 3 0,-1 0-587,1 3 1,-1 0 586,-1 1 0,1 0 0,0-2 0,-1 3 0,0-8 0,0 4 0,0-3 0,-2 7 0,-1-1 0,1-10 0,0 2 0,-1-5-110,-2 1 0,-1-4 384,-1-3 1,-2-1-401,1-5 0,-3-1 210,-4 1 1,-3-4-180,-17 6-78,2-15 1333,16-33-2426,13-48-263,6-2-408,6 13 0,1-1-2852,2 10 0,1 1 4789,2 1 0,-1 2 0,2-3 0,-2 15 0</inkml:trace>
  <inkml:trace contextRef="#ctx0" brushRef="#br0" timeOffset="170780">14472 12739 25348,'2'-49'724,"1"0"0,0 1 0,-1-23 0,-1 15-522,-3 34-40,-2 2-99,1 15-63,0 4 0,0 6 0,-4 23 0,0 5 0,-6 26-3392,0 3 3392,4-25 0,-1 1 0,0 4 0,0 2-324,-2 2 1,-1 4 323,1-3 0,0 4 0,-1 0 0,2 3 0,-1 0 0,1 3-514,3-6 1,-1 2-1,2 0 1,0-2 513,0 3 0,2-1 0,2-2 0,3-4 0,3 0 0,1-5-687,4 2 0,4-4 687,3-2 0,3-1 69,2-2 1,2-3-70,2-2 0,3-2-809,15 6 1,3-2-338,-11-10 1,1-1 1145,18 7 0,-4-5 0,-11-7 0,-1-2 0</inkml:trace>
  <inkml:trace contextRef="#ctx0" brushRef="#br0" timeOffset="171945">15645 13081 13126,'8'-48'1040,"0"0"0,0 3 0,-1 5 1414,1-4-1872,0 5-95,-1 4-55,0 5 1344,-3 5-1418,0 3 797,-1 6-897,-1 4 2473,-1 3-2585,0 5 717,0 1-813,-1 3-72,0 4 22,0 1 0,0 9 17,0 5-6,0 8 11,0 29-831,-3-7 806,2-14 1,-1 1-1205,-5 20 1162,-2 4-89,-2 2-40,4-30 0,1-1-162,-1 0 0,0 1-1406,-2 13 1,0 0-993,3-12 1,1 0 2733,-1 14 0,1-3 0,2-12 0,2-3 0</inkml:trace>
  <inkml:trace contextRef="#ctx0" brushRef="#br0" timeOffset="172462">15870 13719 25434,'-52'22'39,"11"-2"-16,40-10 148,1-2-159,0 1 53,1 0-60,2 0 39,1 0-27,2 1-6,1 1-16,1 0 103,0-1-81,2 1 6,0-2 10,0-1-22,-2 0 34,2-1 28,-4-3 56,0 0 95,-4-3 840,-1-1-790,-1-3-106,0-2-56,0-4-11,-1-3-17,0-2-11,-1-2-17,0-2 11,0 0 6,1 0 57,-1 0-130,0 7 0,0 1 0,0 8 0,1 0 0,-1 2 0,0 1 0,0 1 0,-6 6 0,2 1 0,-5 6 0,1-1 0,2 0 0,0 1 0,4 0 0,-1-3 0,4 1 0,-1-2 0,4-2 0,2 0 0,3-2 0,2-1 0,4-1 0,1-2 0,2-1 0,0-2 0,0-2 0,-2-2 0,-2-2-3392,-2-2 3392,-4-1 0,-2-2 0,0 0 0,-4-3 0,1 1 0,-1-2 0,-1 3 0,-1 0 0,-1 4 3392,0-1-3392,0 4-2303,-1-1-3864,1 3 6167,-1-1 0,2 3 0,0 0 0</inkml:trace>
  <inkml:trace contextRef="#ctx0" brushRef="#br0" timeOffset="174098">16682 12927 20588,'2'-47'1598,"0"0"0,-1-3 0,1 6-1116,1 6-96,-1-2-55,0 21-62,-2 7-85,1 3-55,-1 5-101,0 2-28,0 1 0,0 9 23,0 3 5,0 11-12,0 6-4,0 8-10,0-4 1,0 1-2070,0 23 2067,0-18 0,0 1-22,0 20-620,0-16 0,0 0 508,0-9 0,0-1-107,0 9 0,0 0-532,0 16-381,1-4-481,1-2-567,0-5-1276,0-7 3478,1 0 0,-2-20 0,0-3 0</inkml:trace>
  <inkml:trace contextRef="#ctx0" brushRef="#br0" timeOffset="175032">16502 13289 23539,'-13'-41'345,"1"0"1,0 3-1,4 8-193,7 19-57,0 1-56,2 1-39,4 0-17,4 1-5,7 0-6,6 2 0,6 1 0,4 1-17,5 1-17,3 1-823,1 0 795,2 1-5,-1 0 11,0 1 6,-5 0 11,-3-2 16,-4 1 18,-4-1 44,-5-2 28,-3-1 1,2-5 72,-8 0 28,2-4 22,-9 2 17,0-1 23,-2-1 835,-1 2-481,1-6-282,-2 6-22,1-2-3310,0 6 3226,-1 3-61,0 2-40,0 1-45,-1 1-22,2 1 0,1 0-16,4 3 27,4 3-22,5 5-1,4 5 1,4 3-11,2 4-1060,1 2 1026,1 2-16,-1 1-18,-3 0-39,-2 1-199,-6-1 194,-5 1 5,-6-1 45,-4-1 34,-7-2-1815,-3-3 1876,-4-2 1776,-2-5-1714,0-3 11,1-6 44,1-2 1,2-3 11,2-4 1077,0-9-1139,5-1-11,0-9 45,8-8-73,2 4 215,8-10-232,4 9 2822,4-1-2816,5 2 173,2 0-184,18-6-17,-10 9 0,12-4 23,-5 8-46,-11 7 34,6-1-11,-15 9 0,-4 0 0,0 4-11,-4-1 0,-1 2 0,-3 1 526,-2 0-526,-1 2-11,-2 1 44,-3-1-22,0-1 0,-3-2 1238,-1 0-1160,0-9-27,1 1-18,-1-5-33,1 6 28,0 3 0,-1 1-4,1 0-24,-1 1 0,-2 6 0,-1 0 0,-5 15-13,3-4 19,-7 18-12,6-9 19,-3 8-13,3-8 0,2-1 0,2 1 0,1-2-13,2-1 13,4-1-11,3-3-6,5-2 17,5-2 6,4-4 11,4-2-34,4-3 17,4-3 11,17-8 0,-10 0 2,10-7-13,-7-10 0,-13 5-1069,3-8 1069,-16 6-338,1-14 338,-6 7-92,2-24 92,-10 20-2896,0-19 2896,-4 24-665,-1-4 665,-1 16-52,-1 3 52,-2 4 54,1 1-54,0 2 2567,0 2-2567,1 0 2015,0 2-2015,1 0 476,-1 0-634,0 4-268,-1 3-1069,-1 14 145,2-2-1316,-1 12-3495,3-6 6161,1 6 0,-1-15 0,1 0 0</inkml:trace>
  <inkml:trace contextRef="#ctx0" brushRef="#br0" timeOffset="175380">18468 13117 28384,'-5'-8'45,"4"2"-6,12 10 0,17 1-22,-5-3-398,13 1 415,-9-3 0,-1-3 16,-3-1-38,-2-6 86,-3-1-98,-3-4 0,-2-1 0,-2-2 0,-2-3 0,-2-1 0,-2-1 0,-2 0 0,-1-6 0,-2 10 300,-2-2-300,-1 13 0,-5 2 0,1 3 0,-5 0 0,-2 6 0,-3 3 0,-15 14 0,-7 12-3392,-1 3 3392,5 4 0,13-10-530,5 1 530,2-1 0,6 1 0,4-1 0,5 0-2093,7-1 2093,6 0 0,7-2-684,6 0-303,2-3-1500,4-2-7344,-4-5 9427,-5-4 0,-10-6 0,-7-3 0</inkml:trace>
  <inkml:trace contextRef="#ctx0" brushRef="#br0" timeOffset="176172">19060 12229 22554,'-6'-4'2879,"2"1"-2207,4 3 1120,0 0-1809,-22-25-28,24 28 62,-11-17 5,35 38-5,9 6-3222,11 8 3205,-19-15 0,0 2 5,3 1 1,1 2-1,0 2 1,0 1-3,1 1 0,0 1 5,-3 2 0,0 0-726,-3 2 1,-1 0 708,-3 2 1,-3 2-12,-3 1 1,-2 1-15,-5 2 0,-2 2-11,-2 1 1,-4 1-29,-5 2 0,-3 0-48,-2 2 1,-3-1-875,-6 0 1,-2 0 672,-2 1 0,-4-2-230,-2 1 0,-3-2-705,-1 0 0,-2-1 1257,7-12 0,-2-1 0,3-3 0,3-4 0,2-2 0,-1-2 0,1 1 0</inkml:trace>
  <inkml:trace contextRef="#ctx0" brushRef="#br0" timeOffset="177153">21000 12570 19051,'31'-46'640,"0"-1"1,-3 5-1,-6 8 1812,-14 19-2043,-4 7 554,-5 7-918,-4 9 17,-7 8 5,-4 9-570,-5 9 548,-5 8-12,-3 12-825,13-24 1,-1 2 808,0 3 0,-1 3-3,0 1 1,-2 3 0,2-2-958,-4 8 0,0 0 928,3-5 0,-1 1 0,2-2-419,-1 3 1,1-2 287,1 1 1,1-1-158,1 0 1,2 1-298,2-2 1,0-1-597,3 1 1,2-1-1480,1-2 1,2-1-2001,1-5 1,1-1 4674,4 20 0,-2-26 0,1-12 0</inkml:trace>
  <inkml:trace contextRef="#ctx0" brushRef="#br0" timeOffset="177377">21635 12799 26939,'-32'17'129,"1"9"-107,7 27-2844,10-24 1,0 1 2826,-1 2 1,0 0-17,-1 2 0,0 1-45,-1 0 0,0 1 310,1 2 0,-1-1-599,0 0 1,0 2-2807,-4 15 1,1 2 2958,4-10 1,1-2-1,2-4 1,1-4-1,2 4 1</inkml:trace>
  <inkml:trace contextRef="#ctx0" brushRef="#br0" timeOffset="177946">23318 12655 25271,'-42'-6'11,"0"0"0,2 1 0,8 10 1,14 37 4,-1 9-1437,1 8 1424,9-26 0,1 2-1,1 1 1,0 0-6,1 3 1,0 0-1,1 1 0,0 0-945,0 2 1,1 1 905,0 1 0,0 1-37,-1 2 1,0 0-600,0 2 0,-1 3 323,-1-2 0,-2 4 1,0-3-154,-2 9 1,-2 0-228,2-8 1,-1 1-1,-1-3-142,-3 1 1,-2-4 72,0-2 1,-2-1 237,0-5 0,-2-3 372,0-3 1,-1-3 313,-1-4 1,0-4 770,-25 10-315,0-15-88,1-13 301,2-15-470,3-12-39,7-14-40,19 1 1,4-5-149,4 9 1,2-2-15,3-14 1,4-1-18,4 12 1,4 0-6,3-1 0,2-1 3,2 1 0,2 1-11,2 0 0,0 1-12,2 2 0,1 1-19,0 2 0,1 1-17,1 2 0,1 1-37,1 2 1,0 1 468,0 1 0,2 1-623,0 2 1,1 0-160,1 2 0,1 0-210,0 1 0,1 1-527,1 1 1,1 1-866,0 0 0,2 1 1952,5-1 0,-2 0 0,4 1 0,-2 0 0</inkml:trace>
  <inkml:trace contextRef="#ctx0" brushRef="#br0" timeOffset="178746">24012 12820 17434,'2'-3'4896,"0"1"-7857,-2 2 3179,-60 6-27,30 5 436,-10-3 1,0 2-522,6 12-22,2 3-56,2 1 0,4 0 0,4 2-22,4-2 905,3-1-917,3-1-982,4-1 982,4-1 2759,2-2-2764,3-2-1,4-2 1,4-2 356,4-4-300,24-2-23,-12-7 23,16-5 45,-17-7 22,-1-3 33,0-3 23,-2-2 202,5-12-34,-2-4 1479,2-7-1664,-10 13 146,-3 3-169,-9 16-8,-1 0-42,-3 8 1,0 1-74,-4 8 1,-5 10 0,-2 5-6,-3 5 0,3-2-3392,0 0 3392,0 2-1089,2 1 1084,3 0 5,2 1-28,7 8 16,5-11-893,8 5 900,6-14 2049,3-3-2033,5-5-22,2-4 22,2-6-5,3-6-1,19-18 9,-26 6 0,0-2-14,1 0 0,-1-1-198,-2-3 0,-2 0 193,9-18 10,0-5-5,-18 21 0,0-1 5,0-1 1,0-2-1077,1-1 0,-1 0 1071,1-1 0,0-3 25,8-12 0,0-1 208,-7 13 0,0 0-211,5-9 0,-1 2 12,6-9 5,-6 9 276,-3 6-230,-6 7 1237,-4 8-1322,-4 5 3151,-3 7-3151,-2 4 728,-1 3-728,-3 3 0,-3 4 0,-14 13 0,0 3 0,-10 16-383,9-6 0,1 1 383,4-4 0,0 2 0,-6 12 0,0 1 0,7-8 0,1 0-683,1 3 1,1 1 682,1-1 0,2 1 0,1 0 0,2-1 0,2-1 0,1 0 0,3-3 0,1 0 0,9 28 0,10-6 0,0-22 0,4-2 0,15 13 0,-12-18 0,1-3 0,10 2 0,0-8 0,-5-6 0,-1-6-68,9-12 68,-11-3-2664,22-24 2664,-21 4 0,8-16 261,-12 7-261,-2-4 516,0-3-516,-3-1 0,-2 0 0,-3 2 0,-3 3 0,0-8 0,-4 6 0,-1 4 53,-4 12-53,-1 14 3075,-2 3-3075,0 4 285,-1 2-285,1 2 673,-2 2-673,2 6 0,0 4 0,2 8 0,2 8 0,7 28 0,-1-5-290,-3-14 1,0 3 289,1 3 0,0-1 0,6 21-1600,-7-22 0,0 1 1600,-3-4 0,-1-3 0,1 16 0,-5 7 0,-7-23 0,-7-5 0,-6-2 0,-4-3-1749,-17 6-1600,8-10 3319,-14 3 1,29-14-1,1-2 1</inkml:trace>
  <inkml:trace contextRef="#ctx0" brushRef="#br0" timeOffset="179119">25810 12954 25029,'8'-1'1636,"-2"1"-1367,-6 0 772,0 0-5275,-37 50 4250,27-33-13,-11 11 0,5-1 879,18-20-854,2 0 84,11 1 5,10-4-72,2 0 11,7-6 0,-8-3 62,15-10-16,-10 0 3290,9-9-3392,-6-5-349,-10 6 349,2-7 0,-13 8 0,-10 5-3277,-5 2 3277,-10 7-622,-8 6 622,-7 1-9,-25 9 9,10 0 0,6 4 0,2 2-508,-2 6 508,-6 9 2712,22-6-2712,-2 12 0,10-7 850,-1 9-850,9 3 0,7-6-1336,4 12-2893,6-10 4229,7 5 0,-9-19 0,1-2 0</inkml:trace>
  <inkml:trace contextRef="#ctx0" brushRef="#br0" timeOffset="181037">7080 15275 21932,'-9'-56'715,"0"0"0,2 10 0,-1 7-356,-5-1-46,3 19-55,-1 7 985,-1 4-997,-9 4 203,3 5-421,-8 7 17,3 7-11,-4 7-426,-2 7 436,-2 6-55,-2 7 11,1 5 6,1 4-12,1 4 29,3 2-35,5 1-10,6-1-3,12-18 0,3 0 8,8 15 11,1-20 1,4-3-23,21 1 5,10-9-10,10-9 10,7-6 3,-13-9 1,2-3 16,-12 1 0,2-3-170,2-2 1,3-4 0,-5 0 166,-3 0 1,-3-2-1119,10-5 1,-3-1 1135,9-13 4,-5 0 18,-3 0-1,-17 11 1,0 0-2056,9-11 2118,3-8 21,-18 17 242,-5 5-202,-4 3 557,-3 6-557,-4 4 1658,-1 3-1815,-1 3 3353,-2 2-3353,-2 3 119,-4 2-119,-4 7 0,-5 5-3392,-4 5 3392,-2 4 0,-1 4 0,0 2 0,-1 15 0,10-11 0,0 8 0,11-15 0,3-5-2269,3-2 2269,3-5 1083,4-4-1083,4-4 0,15-4 0,-2-5 0,13-6-1876,-7-5 1876,1-5 0,1-5 1876,-2-2-1876,-2-4 0,-2-1 0,3-14 0,-7-5-305,-3 0 305,-10 3-1775,-8 13 1775,-2 1 1775,-5-10-1775,-5 5 0,-3 2 0,-3 10 0,2 13 0,-7 4 0,3 3 0,-6 6 0,5 4 0,-2 6 0,2 3 1491,-6 14-1491,8-5 2781,-2 10-2781,9-8 0,4 0 0,2 0 0,3 0-57,6 0-229,2-1-89,8-1-129,6-2-3330,5-1 3117,6-4-95,5-4-441,-7-9 1,2-2 518,19-6-453,-17-1 1,-1-2 894,15-13 276,-2-3 166,-3-4 130,-4-3 168,-2-3 165,-15 7 0,0 0 37,11-15-41,-13 14 0,-2 0-87,8-10-63,-2 2 467,0 1-623,-2 3-46,-1 4 2404,-3 4-2482,-4 6-33,-3 4 453,-3 3-554,-4 6 2282,-2 3-2299,-2 5 192,1 6-186,0 4 11,-1 5-29,0 6 7,0 5-6,-2 5-29,-2 4 46,-3 4-23,-3 3-784,0-12 1,-1 0 772,-4 17-6,4-18 1,1-1 5,-1 6 11,2 7 0,5-13-11,2-4 17,4-16 22,3-12 28,4-7-27,3-5 1544,3-7-1573,12-18 17,-7 5 17,8-13-38,-8 11-3399,-1 0 3392,1 0 0,0 2-1193,-1 1 1193,0 2-697,-1 3 697,-2 4 0,-2 5 0,1 2 2456,-5 6-2456,-1 1 1564,-4 6-1564,2 7 1262,0 0-1262,3 7 0,-2 1 0,0 5 0,5 11 0,-4-4 0,6 20 0,-5-19 0,1 7 0,-2-13 0,1-2 0,0-3 0,1-2 0,0-2 0,0-4 0,6-3 0,-4-5 0,6-5 0,2-17 0,-4 1 0,5-13 0,-2-10 0,-6 7 0,-3-5 0,0 0 0,-1 0-296,-4 9 0,0 2 296,-1 6 0,-3 5 0,-1 5 0,-1 5 0,0 3 0,-1 4 0,0 1 592,0 8-592,0 11 0,0 4 0,1 10 0,3 11-3392,1-7 3392,3 15 0,-1-11-518,1 2 518,0 1 0,-1 2 0,-1-1 0,-1 0 0,-3 13-34,-7-4-358,-2-2-213,-5-11-403,1-16-880,1-3-3203,-1-3-4689,2-4 9780,1-4 0,5-5 0,1-2 0</inkml:trace>
  <inkml:trace contextRef="#ctx0" brushRef="#br0" timeOffset="181462">9621 15307 22157,'5'-6'3075,"-2"1"-2203,-3 5 1357,0 0-2079,22-43-150,-34 48 46,19-32-46,-39 59 0,8-3-728,1 2 728,3 3 0,3-1 0,6 1 0,3 0-152,5-2 152,3-2 0,5-3 0,4-4 0,5-5 0,4-4 0,4-4 0,3-4 0,4-3 0,3-4 0,15-10 0,-12 0 0,18-21 0,-26 11 0,3-11 0,-14 10 0,-6-1 0,-2 1 0,-4-3 0,-3 0 0,-1-2 0,-3-1 0,-2 0 0,-2 1 0,-4 2 857,0 2-857,-12-3 0,-9 9 0,-4 3-1232,-5 8 1232,8 10 0,0 3-3255,0 6 2510,4 3-672,6 3-2309,7 1 3726,6 4 0,6-12 0,2 1 0</inkml:trace>
  <inkml:trace contextRef="#ctx0" brushRef="#br0" timeOffset="182181">10368 15632 26211,'-9'0'1344,"2"0"-1092,7 0 185,0 0-392,-22-66-3765,19 34 3742,-6-12 0,1-1 1,15 4 592,1-6-573,-2 7 0,-1-1-23,-1 8 1,0-2-296,2-27 1,0 0 278,-3 23 0,0 1-1048,0-12 1,0 1 1044,-1 14 0,0 3 0,0-30 1304,0 6-1304,-2 7 0,1 7-1754,-1 9 1754,0 9 370,0 7-370,0 7 2095,-1 4-2095,1 3 524,-2 2-524,1 2 3392,0 3-3392,-2 28 0,1-2 0,-1 28-2162,2-9 2162,0 8 0,2-25 0,0 1 0,0 2 0,2 0 0,0 3 0,2-1 0,1 3 0,1-1 0,1 0 0,0 0 0,2 0 0,2 0 0,0-2 0,1 0 0,1-2 0,1-1-65,-1-3 1,3 0-941,7 5 1,0-1 607,12 11 198,-12-20 0,-1-2-142,5-4 83,-2-7 90,-4-8 50,-2-4 46,-1-7 44,-1-6 28,-1-7 33,0-5 79,7-22 23,-6 8 21,3-16-665,-7 14 700,-2 0 5,0 1 16,-2 1 18,-1 5 5,-3 3 1618,-2 4-1623,-3 7-40,-1 3 6,-2 4-178,-3 4 1526,-3 2-1544,-1 3 0,-1 1 0,-2 1 0,0 4 0,0 1 1058,0 5-1058,1 1 0,-2 11 0,5-3 0,1 7 0,6-7 0,5 7 0,3-8 0,7 3 0,1-9 0,4-4 0,4-3-3392,15-5 3392,-6-6 0,9-4-1136,-12-6 1136,-3-3-392,-3-3 392,-2-4 0,-1-18 0,-6 8 0,-1-12 0,-9 15 0,-2 3 0,-1 1 2636,-4 5-2636,-1 4 0,-3 5 1582,-2 4-1582,-1 5 0,0 2 0,-2 3 702,-1 2-702,-2 3 0,-10 12 0,5 0 0,-8 14 0,9-3 0,0 7 0,1 4-306,3 4 306,4 3-713,4 3 713,4 0 0,8 1-373,5-15 0,2-1-909,14 16-110,-7-18 0,3-1 1392,19 9 0,-18-18 0,-1-2 0</inkml:trace>
  <inkml:trace contextRef="#ctx0" brushRef="#br0" timeOffset="182363">11651 15396 19435,'-11'-8'2106,"2"3"652,9 5-2758,0 0 0,-19-26 1197,14 19-1865,-15-14 56,20 27-2457,0 6 3069,2 2 0,-1-7 0,0 1 0</inkml:trace>
  <inkml:trace contextRef="#ctx0" brushRef="#br0" timeOffset="183063">12011 15547 26758,'17'-49'190,"1"0"0,-2 3 1,-2 3-85,2-6-857,0-4 824,-1-5-311,-7 27 1,0-2 282,3-15 0,-1-2-1271,-1 12 0,-1-1 1242,2-12 1,0 1 11,-4 15 0,0 2-72,0 1 1,-1 0 132,3-28 18,-3 7-22,-3 7-85,-1 8 0,-1 6 0,-2 7 329,1 5-329,-3 0 0,0 8 0,-1 3 503,1 7-503,-1 5 3271,0 3-3271,-3 8 0,-1 6 0,-3 8-3027,0 7 3027,0 8 0,1 6-975,4 7 975,2 5 0,3-29 0,1 0 0,2 2 0,1 1 0,1-1 0,1 2 0,7 16 0,3 0 0,-4-14 0,4 1 0,7 6 0,5 5 0,-1-7-973,-5-12 1,2-2 972,13 15 0,-1-6-63,1-11-253,-2-7 266,-2-6 1841,-2-7-1802,0-3 0,-2-7 11,1-4 931,-1-6-920,-2-4 3188,-1-4-3171,-3-4 0,-2-3-2736,-3-4 2753,-2-2 1,-2-1-46,-1 0 0,0-17 0,-9 18 0,0-2 0,-11 24 0,-2 12 0,-3 3 0,-2 4 0,-3 4 0,0 4 0,-1 2 0,1 3 3392,2 2-3392,1 2 0,4 1 0,3-1 0,4 9 0,5-9 0,15 9 0,2-17 0,25 2 0,-10-13-1611,13 0 1611,-9-7 0,1-3 0,-2-4-50,12-12 50,-16 3-823,6-9 823,-17 7 0,-3-3 0,-3 1 0,-4-2 0,-2 1 0,-4 0 0,-2 0 0,-2 1 0,-4 2 0,-3 2 0,-4 1 0,-1 3 0,-1 2 0,-6 1 0,5 4 0,-3 1 0,6 5 0,1 5 0,0 2 1448,1 6-1448,-1 3 0,0 16 0,3-4-369,2 13 132,3-8-177,4 1-90,4 0-73,4 0-72,7-2 774,4-3-2752,21 7-689,-5-13 2962,-7-7 0,-2-2 0,-4-5 0,-1-1 0</inkml:trace>
  <inkml:trace contextRef="#ctx0" brushRef="#br0" timeOffset="183441">13454 15332 24421,'22'-44'485,"0"-1"1,-2 5-1,-4 6-126,-12 12 926,-1-1-1285,-5 9 368,-11 1-368,0 10 0,-11 1 0,2 7 190,-15 10-190,8 2 0,-11 12-2800,15-4 2800,1 5 0,2 2-611,4 2 611,4 0-383,4 0 383,5-2 0,3-2 0,10 6 0,2-11 0,10 3 2899,11-13-2899,6-8 0,12-11 0,-10-6 857,-5-10-857,-5-12 0,-9 6 0,2-10 630,-7-1-630,-4 2 0,-1 2 0,-5 8 0,-3 13 0,0 4 0,-2 3 0,0 2 0,0 2 0,0 8 0,0 3 0,0 27 0,0-3 0,0 20-1089,-1-4 1089,-3 6-2233,-4 5 2233,3-29 0,0 2 0,-5 17 0,0 4-343,3-14 1,0 1 0,0 1 342,0 0 0,0 0 0,1 0-517,0 0 0,0 0 1,1-2 516,0 4 0,2-3 0,0-1 0,-1 0-560,-1 9 1,-1 1-578,-1-9 0,-1-2-20,-1-2 1,-1-2 1156,-15 10 0,14-35 0,0-2 0</inkml:trace>
  <inkml:trace contextRef="#ctx0" brushRef="#br0" timeOffset="183904">14646 14992 23582,'8'-55'593,"1"-1"1,-1 6 0,-1 6-219,-2 6-44,-2 9-68,-1 6 885,-2 5-1148,0 5 381,-1 5-381,-1 4 0,0 2 196,-2 8-196,-6 20 0,-1 5-659,-7 25 659,-1 2-802,9-23 1,-1 2 801,0 3 0,-1 3-946,0 3 1,1 1 945,0 3 0,0 1 0,0 3 0,1 0 0,1 2 0,1 0 0,1 0 0,2 1 0,1-3 0,3 3-605,6-8 1,3 2 0,2-2 604,3 5 0,3 0-9,0-10 0,4 1 0,3-3-494,7-4 1,5-3 0,-1-2-506,7 5 0,1-3-835,-4-6 1,2-1-1,-1-3 1843,9 1 0,-4-5 0,4 3 0,-3-5 0</inkml:trace>
  <inkml:trace contextRef="#ctx0" brushRef="#br0" timeOffset="184453">16035 15008 24952,'9'-39'188,"-1"-1"1,-1 4-1,-1 9 1083,-5 22-1192,1 3 479,-2 1-547,0 7 220,0 2-175,-1 24-6,-2-1-33,-2 17-2709,-3-2 2681,0 3 22,-3 4-840,0 3 824,-1 1-23,2 1-96,0 2-100,3 0-235,2 1-386,3-3-774,4-1-2907,5-5 4526,7 3 0,-6-27 0,1-3 0</inkml:trace>
  <inkml:trace contextRef="#ctx0" brushRef="#br0" timeOffset="184962">16137 15976 23608,'-49'30'-5,"10"-7"-1,35 0 1760,4-9-1766,3 0 694,3-3-687,2-1 379,3-1-374,1-2 1216,0-1-1194,1-2-5,0-2 5,-2 0 23,0-2 33,-4 0 247,-2 0-134,-3-1-35,-1-1-27,-1-2-49,0-1-80,-2-1 0,-1-1 0,-3 1 0,-8-4 0,1 3 0,-5-2 0,3 5 0,0-1 0,-3 1 0,6 1 0,0 1 0,7 2 0,2 0 0,2 0 0,1 2 0,2 0 0,2 3 0,3 0 0,1-1 0,11 0 0,-2-2 0,7 0 0,-7-3 0,0-2 0,-2-2 0,-2-2 0,-3-1 0,-2-3 0,-1-5 0,-2 2 0,-2-4 0,-2 4 0,-1-3 0,0 4 0,-1-1 0,-1 6 0,0 3 0,0 1 0,-2 2 0,2 0 0,-2 1 0,0 1 0,-1 2 0,-3 2 0,-3 4-853,0 1 853,-4 6 0,7-7 0,-1 2 0</inkml:trace>
  <inkml:trace contextRef="#ctx0" brushRef="#br0" timeOffset="185549">17155 15024 20458,'3'-42'886,"-1"-1"1,1 1-1,1-15 1,-3 5-73,-6 15 1,-1 5-568,-1-1-62,-9-18 859,10 45-983,0 3-21,1 6 306,-2 4-330,-1 9-3026,-4 10 3044,-3 9 16,-4 9 41,-4 10-60,11-24 0,-1 3 44,-7 20 1,0 2-612,4-12 1,0 1 535,-1 7 0,-1 4 0,2-4-903,2-5 1,2-1 902,-4 13 0,2 0 0,8-8 0,2-3 182,3-12 1,2-1-183,3 7 0,3-3-77,16 7 4,11-6-118,8-5-145,11-4 59,-24-18 0,3 0-925,18 1 1,3-2-913,-11-4 1,0-1-2743,11 1 0,-2-1 4856,8-4 0,-28-1 0,-13-1 0</inkml:trace>
  <inkml:trace contextRef="#ctx0" brushRef="#br0" timeOffset="186866">18109 15108 19960,'1'-7'3809,"-1"2"-1972,0 5-1394,0 0 240,7-61-459,-7 44-67,3-45-45,-9 60-51,-3 2-21,-3 1-7,-4 5-16,-4 4 11,-5 5-1153,-3 7 1147,-5 4-2,7-2 0,1 2-9,-15 17-11,15-14 0,0 2 11,-6 18-17,5 1 18,2 4-1,11-15 0,2 0-17,-3 20 3,7-21 1,1-2-15,3 10-5,4-5-1,4-5-749,14 5 750,2-14 22,10 3-17,-4-16-77,1-5 106,0-4-7,-1-2 29,-2-5-1,-3-3 23,-2-4 6,-3-3 33,-3-3 23,-2-1 1057,-3-2-1057,-3-2-12,-2-1-5,-2-1 776,-2-1-732,-2-10-83,-1 8 0,-3-5 27,0 14 19,-10-1-108,2 9 0,-9 1 0,1 8 0,-20 9 0,8 1-2352,-14 9 2352,16-3-2613,2-1 2613,6-1-74,1 8-133,12-6-123,1 5-213,16-7-314,6 1-550,11-2-1432,10-2 2842,14-2 0,-21-5 1,2-1-1</inkml:trace>
  <inkml:trace contextRef="#ctx0" brushRef="#br0" timeOffset="186992">18603 15347 5739,'0'0'0</inkml:trace>
  <inkml:trace contextRef="#ctx0" brushRef="#br0" timeOffset="187992">18655 15219 18565,'-1'-5'5299,"1"1"-1473,0 4-3513,-73-60-4772,48 44 4523,-17-17 1,4 5 19,26 25 1224,2 1-1246,4 1 686,1 1-709,3 0 12,1 0-51,5 0 2626,2 1-2609,6 3-11,5 2 5,7 2-17,7 1-16,6 1-3404,21 7 3421,-14-3 5,11 5-12,-25-3 29,3 8-6,-12-5-11,1 18 0,-14-14 0,-3 10 23,-5-10-12,-10 14 6,0-9 5,-8 10-22,2-11 11,-2 0-142,0-1 131,-10 8 0,9-10-18,-12 12-178,11-13-100,2 0-242,5-7-375,8-8-560,2-3 1539,3-2-66,6-3 0,-4 0 0,4 0 0</inkml:trace>
  <inkml:trace contextRef="#ctx0" brushRef="#br0" timeOffset="188558">19309 15247 27953,'8'-22'-34,"-2"5"29,-6 21-18,1 1 23,0 1 0,1 1 6,-1 0 33,0 0-11,-1 2-11,1-3 11,-1 0 0,0-3 606,0-2-634,1-7 0,-1-2 0,4-17 0,1-6 0,3-3 0,2-2 0,2 13 0,1 1 0,3 1-3392,1 3 3392,2 1 0,2 4 0,2 2 0,12 1 0,-7 6 0,11 0 0,-11 6 0,0 5 0,-1 4 0,-2 4 3392,6 15-3392,-11-5-674,1 12 674,-14-8 0,-4 3 0,-8 2 0,-9 4 0,-6-8 0,-5 1 0,3-6 0,-1 1-479,-11 8 0,-4 1 479,-8 4 0,-1-3-754,11-8 1,0-1 753,-10 7 0,2-2 0,-6 2-663,11-11 663,11-9 453,9-7-453,6-6 767,7-6-767,4-11 0,7 2 0,4-8 0,6 5 0,3 0 0,6 2 0,3 1 1301,4 2-1301,5 3 0,1 3 0,2 5 0,1 2 0,11 2 15,-10 1 1,-2 1-16,6 4 0,-2 2-214,-12-3 1,0 1-3560,16 4 2480,12 4-7591,-4-1-947,-18-6 9389,5 1 0,-28-9 1,-7 0-1</inkml:trace>
  <inkml:trace contextRef="#ctx0" brushRef="#br0" timeOffset="188825">20208 14963 23788,'-15'-45'506,"1"0"0,0 4 0,3 7-153,5 13 1122,1 6-1475,0 3 485,1 4-485,1 3 252,1 2-252,1 2 800,0 7-800,2 3 0,3 10 0,4 8 0,4 7 0,0 0 0,2 2-2400,7 24 2400,-6-19 0,1 3 0,1 5 0,0 0-471,-4-11 0,0 2 471,1 4 0,1 5 0,-1-5 0,-3-1 0,-1-2-698,4 14 0,-2-1 698,-6-15 0,-2-2 0,-1 0 0,0 0-1262,-3-1 0,-1 0 517,-3-1 1,-2 0-1632,-3-1 1,-2-1-7456,-13 25 9650,-2-10 1,12-23 0,5-11-1</inkml:trace>
  <inkml:trace contextRef="#ctx0" brushRef="#br0" timeOffset="190233">20693 14672 24749,'-27'-32'207,"0"-1"0,1 2 0,9 11 928,16 19-245,1 1-513,3 0-366,-2 0 174,3 0-168,0 1 578,2 3-567,5 1-6,5 4 6,5 3-15,8 3-13,6 3-339,8 6 339,5 3-901,6 5 901,-26-14 0,1 2-511,0 1 1,0 1 510,1 1 0,-1 2-1322,1 2 1,-2 1 1321,0 2 0,-2 1 0,0 2 0,-2 0-823,-3 2 0,-2 1 823,-2 0 0,-2 1-488,-3 0 1,-3 1 487,-3 0 0,-2 1-251,-2 1 0,-4-1 251,-2 2 0,-4-1 319,-2 1 1,-2-1-320,-4 0 0,-2 0 0,-3-1 0,-1 0 231,-2-1 0,-1-1-231,-2 0 0,-1-2 0,-1 0 0,-1-2-169,0 0 1,0 0-106,-1-3 0,1 0-183,0-2 1,0 0 81,2-2 1,0-2-2370,1-2 0,-1 0 2857,0-1 0,2-1 0,-3 1 0,4-3 0</inkml:trace>
  <inkml:trace contextRef="#ctx0" brushRef="#br0" timeOffset="191076">22568 14995 20671,'5'-9'4756,"-1"2"-4229,-4 7 520,0 0-980,23-41 17,-23 42-11,14-25 11,-32 56-3409,-3 5 3375,-5 7-16,-4 3-797,-4 5 763,15-24 0,0 0 6,-1 1 0,0 1-1,-1 0 1,0 1 2,0 0 1,0 0-12,0 1 0,1-1-22,-1 0 0,1 0-23,1 0 0,1-1-56,1-2 1,0 0-1186,-12 25 544,6-6-543,7-4-1311,6-5 2599,5-1 0,3-18 0,2-3 0</inkml:trace>
  <inkml:trace contextRef="#ctx0" brushRef="#br0" timeOffset="191277">22994 15129 20696,'21'-42'509,"0"-1"1,-2 5-1,-3 7 1404,-9 17-1650,-3 5 867,-2 5-1041,-1 2 505,0 2-577,-1 5 50,-1 4 23,-2 8 33,-3 6-28,-5 7-1746,-4 8 1735,-7 7-78,-2-6 0,-2 1-1026,4-8 0,-1 1 1020,-11 11 0,-1 1-381,6-11 0,0-2 310,-2 1 1,0 1-168,0-1 0,0-1-345,2-1 1,0 1-4334,-5 7 1,2 0 3821,-7 8 1,4-1 0,28-35 0</inkml:trace>
  <inkml:trace contextRef="#ctx0" brushRef="#br0" timeOffset="192910">20200 14834 20436,'-30'-31'762,"-1"-1"0,3 3 0,7 5-325,17 15-51,0-1-28,0 0-27,-1-2-18,1 0-10,-2-1 285,-3-4-61,-2 1-286,0 0-23,2 5 152,0 3-230,2 4-17,0-2-28,3 4 0,0 0 40,0 1-51,3 1 156,-1 0-234,7 1 16,-2 2-5,5 3 17,2 6-29,-1-1 23,10 11-5,-3 0-12,1 0-22,0 1 61,2-1-11,-5-5 23,8 3 28,-1-1-46,-3-5-10,3 3-3387,-6-6 3381,-3-1 0,4 3-17,-6-4 6,3 4-6,-6-5-11,0 1 34,1 3-17,-3-3 11,2 4 3392,-2 1-3403,-1-4 16,0 4-22,-1-5-11,-1 0 12,0-1-35,0-1 29,0 0-1,-1-2-5,2 2 6,-1 0-12,2 0-5,-1-1 11,0-1 11,0-1 1,0 1 16,1 0-17,-2 0-11,2 1 22,0 2-11,1 3-5,1-1-6,0 2 11,-2-3-22,-1 0 0,1 1-6,-1-2-5,2 6 22,0 0 22,3 5-11,-3-4-11,0-2 0,-3-4 6,2 0-1,-1-1 23,0 1-22,1 0 11,-2 0-6,1 0 0,0 0 17,-2 5-17,0-2 2,0 4-13,-1-5 0,0 1 0,-1 0 0,-1 2 0,-1-2 0,0 1 0,-1-1 0,-1 6 0,2-4 0,-1 2 0,2-6 0,2 1 0,-1-2 0,1 4 0,0-3 0,-1 4 0,1-4 0,0 0 0,-2 4 0,2-2 0,-3 3 0,1-4 0,0 0 0,-1 1 0,1-1 0,-2 1 0,1 0 0,-2 5 0,1 0 0,-1 1 0,2-3 0,1-4 0,0 0 0,2-1 0,-1 1 0,0 0 0,0 0 0,1 0 0,-1 0 0,1 0 0,0 1 0,-2 5 0,0 2 0,0 0 0,0 0 0,0-6 0,0 1 0,0-1 0,0 1 0,0-1 0,-2 5 0,2-4 0,-3 2 0,3-6 0,0 0 0,0 1 0,0-2 0,0 2 0,0-1 0,0 0 0,0-1 0,-1 1 0,0 0 0,-1 0 0,-4 6 0,2-3 0,-3 4 0,-1 0 0,2-3 0,-3 3 0,4-6 0,1-1 0,-1-1 0,0 0 0,1 0 0,0-1 0,0 1 0,0-1 0,0 0 0,0 0 0,0-1 0,-10 7 0,6-5 0,-7 5 0,7-6 0,-1 0 0,1 0 0,1 0 0,0-1 0,2 0 0,1-1 0,1 0 0,2-2 0,0-1 0,2-1 0,1-1 0,2-7-1065,2-1-4436,6-9-4330,2 3 8804,2-1 0,-7 6 0,-2 3 0</inkml:trace>
  <inkml:trace contextRef="#ctx0" brushRef="#br0" timeOffset="196560">24692 14986 22737,'-18'-50'627,"0"1"0,0 2 1,1 11 941,3 23-1546,-1 4-18,5 11 494,0 5-515,-1 7 21,-2 8-10,-2 9-641,-2 10 612,-2 12 23,9-21 0,0 1-331,-1 4 1,-1 2 329,0 4 1,0 0 3,-1 3 0,1 1-18,-1 2 1,1 0-12,0 3 1,1-1-23,0 1 1,1 1-10,0 0 1,0 2-25,1 0 0,-1 0-1354,0 2 1,1 1 1252,-1 1 0,-1 0-597,0 0 1,0-1 408,-1 0 0,0-1-17,-1-3 0,-1-2 62,1-3 0,-2-3 115,1-4 0,-1-3 145,0-5 1,0-3 108,-16 18 74,1-16 462,-2-15-446,-1-9-5,-2-14 211,-2-9-229,2-13-21,1-11 5,2-9 11,4-10-45,16 27 1,1-4 18,2-8 0,3-6 0,1 3-52,1 3 0,4-2-8,3-7 0,3-6 1,4 8-8,3 15 1,4 4-12,7-9 1,2 3-8,20-7-54,-9 16 0,6 1-113,-1 5 0,3-1 0,0 2 26,11-7 0,1 2 13,-10 6 1,2 0-1,-5 2-150,-3 2 0,-3 1-79,2-1 1,-1 0-62,-1 0 0,0-1 2,-1-1 1,0 1 56,-2-2 0,0 0 103,-1 1 0,-1 0 112,-2 0 1,0 0 103,-2 1 0,-1 1 106,24-13 169,-7 4 145,-7 3 784,-1-1-465,-14 8 2449,-1-1-2460,-14 8 1713,-2 2-1786,-3 2-30,-1 1 982,-1 1-293,-11 4-1230,0 2 11,-13 6 0,-1 3-5,-7 5-1446,-4 5 1401,-3 3 17,0 4-6,1 2 0,3 3 5,5 0-27,5-2-6,7-2 0,6-3-11,6-2 11,7-3-29,13 5 40,12-5 29,3-3 22,5-9 11,-8-10-2878,0-4 2978,0-4 251,0-6-93,-3-5 38,-2-4-21,-4-6-35,-4-3-55,-2-4-51,-2-3-17,-3-2-16,0 1-57,-1 4 68,-1 5-12,-1 6 147,0 2-241,-2 11-51,-1 1 2972,-1 8-2972,0 0 1173,-1 4-1173,-1 2 0,0 7 96,-2 3-96,0 6 0,-1 4 0,2 3-910,-1 2 910,2 2 0,0 0 0,2-1 0,8 10 0,-1-12 0,7 6 0,0-15 0,4-4 0,15-1 0,-4-8 0,14-2-3091,-6-10 3091,3-4 0,4-6-207,0-6 207,2-4 146,1-7-146,-1-6 0,-23 16 0,0-2 0,9-16 0,0-5 0,0-4 0,1-3 0,-8 7 0,1-2 0,-1 1-1023,3-9 0,-3 1 1023,-3 4 0,-4 2 0,-5 6 0,-2 3 0,1-16 0,-6 22 0,-1 2-1274,-4-3 1274,-3 7 204,-1 5-204,-1 5 1517,-2 4-1517,1 6 2269,-1 2-2269,1 7 0,-2 4 0,-4 6 0,-11 21 0,3-1 3115,-8 18-3115,7-4 0,1 5 0,7-9 0,2 3-604,2 4 1,1 1 603,0 0 0,1 0 0,3-2 0,4-1 0,4-3 0,3-2 0,5 20 0,-1-24 0,1-3 0,10 6 0,2-7 0,3-7 0,2-5-4,15-6 4,-9-8 0,12-6 0,-13-9 0,17-19 47,-12 0-47,-6-3 0,-2-2-1785,4-16 1785,-13 15 0,-2-1 0,5-19 0,-2 2 0,-10 15 0,1 1-2321,5-15 2321,2-10 0,-11 27-14,-3 4 14,-3 6 105,-1 4-105,-1 5 2043,-2 2-2043,0 4 0,0 3 3382,-1 2-3382,0 1 31,0 7-31,0 2 0,0 10 0,2 19 0,1-2 0,3 18-585,1-20 1,1 1 584,6 20 0,-3-17 0,0 0 0,9 16 0,0-2 0,2-1 0,-2-5 0,0-3 0,-4-4 0,-1-5 0,-4-3-177,-6 2 177,-7-10 0,-8 1 0,-10-12 0,-8-4-320,-6-2-184,-7-3-185,-4-2-2056,-12-7-1903,18 0 4092,-4-7 1,31 8 0,5-1-1</inkml:trace>
  <inkml:trace contextRef="#ctx0" brushRef="#br0" timeOffset="196929">27017 15333 23959,'3'-2'2409,"-1"0"-1619,-2 2-684,7 3 51,6 2-90,4-1 84,13 0-72,-11-3-12,7-3 11,-10-2 17,1-3 29,-2-4 4,0-2-4,-3-3 4,0-3-16,-4-1-15,0-10-97,-4 9 0,-1-4 0,-3 13 0,-4 2 0,-3 6 0,-3 5 0,-2 4 0,-8 11 0,4-1 0,-7 8 0,8-3 0,1 2 0,-1 2 0,3 1 0,2 3 0,4 3 0,2 3 0,7 3 0,7 3-1695,10 1 654,9 1-836,9-3 1277,0-12 1,0-2 0,-3-1 0,19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22:23.409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1787 2500 26178,'-6'-45'44,"2"13"35,8 49-29,1 5 40,5 21-57,-2-7-1265,1 14 1232,-5-14 11,-2 1-5,0-2 11,-2-2-2766,-1-1 2777,-3-6 0,-1-3 0,-2-4 0,1-4 17,0-4 16,2-3 685,1-4-561,1-2 3801,2-2-3886,0-7-55,0 0-17,0-10-5,0-2 5,0-5-371,-1-5 366,1-5-6,-2-5-12,1-3 1,0-3-1,-1-2-5,1 2 17,1 0 11,3-9-22,0 17 5,4-6-11,0 21 11,3 3 0,2 1 12,2 4-6,13-1-17,-3 6-6,13 1 12,-6 5-6,4 3-6,1 3-50,16 11-219,-13 0 236,9 11 28,-20-3-28,-4 2-17,0 16-491,-12-9 530,-1 13 1,-15-12 10,-5-1 17,-7 1-11,-5-4 17,-4-1-11,-2-3 5,0-4-155,-10 3 167,10-9 10,-5 0 241,15-11-235,3-1 6,3-2-12,2-2 7,1-1-12,3-3 5,0-2-5,2-1-5,1 0 5,1-1 868,0 0-884,4 0 203,1 0-227,11-2 18,-1 3-12,7-1 1,-1 4 5,3 3 5,3 1-5,16 3-11,-7 2 0,11 3-23,-12 3-10,-3 1-522,-1 2 487,-4 1 6,-4 1 17,-4 0 12,-6 2 10,-4 0-11,-6 10 28,-7-5 12,-6 7 22,-8-8-23,-4-1 6,-4-2 6,-4-1-51,-18 2-22,12-7-45,-12 2-90,17-9-89,1-1-146,3-3-285,3-4-517,4-2-1595,4-4 2834,5-3 0,5 5 0,3 0 0</inkml:trace>
  <inkml:trace contextRef="#ctx0" brushRef="#br0" timeOffset="233">2761 2527 27611,'0'33'6,"0"-2"-34,0-5-39,0 2-62,0 1-129,-3 3-179,0 0-307,-2 1-551,0-2-1113,1-1-7013,2-6 9421,0-5 0,2-10 0,0-3 0</inkml:trace>
  <inkml:trace contextRef="#ctx0" brushRef="#br0" timeOffset="598">2911 2303 21903,'-2'-4'2885,"1"1"-1501,1 3-1362,-38 24-27,26-10-12,-27 20 23,37-17-23,1 0 22,5-3-5,2-2 0,4-1 6,3-2 16,1-3-3374,2-2 3396,0-2-4,1-2 27,0-3 22,-1-2 23,0-5 12,0-1 32,-3-2 12,-1-3 6,-3 0 5,-3-1-28,-2-2 135,-2-8-157,-1 7-28,-3-4-29,-1 11-27,-3 2-6,-1 1-11,-1 4-11,-1 1-6,0 2-39,-1 1 12,0 1-18,0 1-28,0 3 3404,1 1-3465,0 3-68,0 4-100,2 1-812,0 12 83,3-3-671,1 10-2454,3-5 4145,3 5 0,-3-13 0,2-1 0</inkml:trace>
  <inkml:trace contextRef="#ctx0" brushRef="#br0" timeOffset="950">3366 2854 27684,'21'-37'115,"-1"0"1,-1 2 0,-4 3-21,-7-2-2754,-3-5 2720,0-5-5,-3-5-17,-1-5-16,-2-3 19,-2 14 0,-1-1-17,1 11 0,-1 0 25,-2-10 1,0 2-5,-4-10-46,1 7 730,1 8-730,2 8 0,0 6 0,2 8 0,1 4 463,1 6-463,0 1 0,1 3 0,-1 1 1467,1 4-1467,0 6 0,0 5 0,1 9 0,-1 7 0,2 7 0,2 8-402,1 7 402,4 7-400,-4-29 0,1 1 400,3 15 0,1 3-1369,1 0 1,2 0 1211,0 1 0,0-2-45,0-5 1,1-3-1076,8 9 639,0-5-1980,-1-7 1368,-1-5-693,-3-7-1819,-2-5 3762,-2-2 0,-7-10 0,0-2 0</inkml:trace>
  <inkml:trace contextRef="#ctx0" brushRef="#br0" timeOffset="1126">3424 2604 18414,'-5'-4'4241,"2"1"-1138,3 3-3154,16-48-55,1 33-4336,18-36 4128,-1 46-218,2 1-3456,-1 3 1,1 0 3987,14 0 0,5 0 0,-35 1 0</inkml:trace>
  <inkml:trace contextRef="#ctx0" brushRef="#br0" timeOffset="1888">4946 2564 26542,'3'-37'361,"1"-1"0,1-22-361,-5 60-11,0 5 11,-1 2 22,-1 20-11,0-2-547,-2 13 547,-1-4-17,1 21 23,1-12-28,2 13-23,12-8 29,0-14 44,11-9 1,4-4-52,4-6 20,4-7 1,0-4-720,0-11 734,11-7 22,-16-4-12,-3-4 12,-2-2 22,-3-3 378,-4-3-367,-1 0-219,-3-2 242,-1 3 61,1-10-67,-6 14 824,2-8-852,-7 22-33,0 2-23,-2 8-5,-4 8 5,0 2 17,-5 9-28,0 1-6,-1 4 6,0 1 6,1 2-23,3 1 294,2 9-283,6-10-44,14 12-259,3-20 287,12 1 22,0-12 11,4-3-859,2-2 825,1-4 34,-1-4 1,-2-5 4,-3-4 40,-1-3-22,-3-4 50,7-15-17,-10 6 6,3-10-50,-14 11-23,-2-1 0,-3 3 0,-3 0 0,-3 4-44,-1 3 44,-3 3 0,-7 0 0,-1 6 281,-6 2-281,3 6 871,-9 2-871,2 8 0,-1 1 0,4 8 0,8-1-3707,2 12 3175,3-4-236,1 10-424,6-7-1010,3 0-3466,4 0 5668,6 3 0,-9-14 0,1-1 0</inkml:trace>
  <inkml:trace contextRef="#ctx0" brushRef="#br0" timeOffset="2083">6216 2518 22705,'3'-6'3579,"-1"1"-1192,-2 5-2387,-18-3 0,7 14 0,-14 3 0,14 16 0,2 3-634,3 2 449,3 1-84,1 1-207,1-1-319,4 0-521,1-3 1325,9 12 1,-8-25 0,5 6 0</inkml:trace>
  <inkml:trace contextRef="#ctx0" brushRef="#br0" timeOffset="2450">6356 2260 18344,'-36'0'3,"0"1"0,-13 12 2539,58 7-2536,9 8 5,1-10 0,3-1 1,2-3 16,1-2 1409,-1-2-1381,0-4 33,-3-3 899,-2-1-831,-2-4 3409,-4-3-3365,-2-4 163,-1-11-201,-5 2-18,0-9-27,-5 5 61,-8-12-128,1 9-1,-7-7-11,3 12-5,-1 1-1,1 3-5,0 3-15,2 3-20,0 2-10,3 4-44,0 1-46,0 3-66,0 2-124,-1 2-146,-1 5-257,0 5-459,0 3-7926,3 13 9085,3-3 0,1-4 0,1-10 0</inkml:trace>
  <inkml:trace contextRef="#ctx0" brushRef="#br0" timeOffset="2947">6900 2347 28671,'-23'-33'0,"0"1"0,2 0 0,5 12 0,14 20 0,0 0 0,0 2 0,2 6 0,0 1 0,3 6 0,3 0 0,12 13 0,0-5 0,11 11-362,-3-8 362,3 3 0,2 1 0,1 2 0,-2-1-1507,-2-1 1507,-5-1 0,-4-2 0,-6-1 0,-5-2 0,-3 0 0,-4 7-2777,-3-8 2419,-4 4 938,-4-12-1123,-4-3-90,-3-3-84,-5-3-45,-2-3-5,-4-2 73,0-1 100,0-2 118,2-2 94,3-4 102,4-3 96,4-3 116,3-4 225,2-19 28,5 4 2758,3-16-2624,7 10 101,3-1 95,6 1 73,1 1 51,2 3 10,-1 4-43,-2 3-35,-2 5-84,-2 3-84,-4 5 197,-2 1-416,-3 7-72,-1 1-33,-3 5-34,-3 4-29,-6 3 7,-5 6-1,-5 4-16,-5 6 718,-4 3-690,-1 4-34,0 4-1095,0 4 1084,1 3-11,1 2-45,2 3-85,4 1-251,3 3-487,4 1-1200,5-1-4205,5-1 6295,4 2 0,2-23 0,1-4 0</inkml:trace>
  <inkml:trace contextRef="#ctx0" brushRef="#br0" timeOffset="3338">7422 2458 23019,'0'-6'3483,"0"1"-1371,0 5-2096,-20-7-10,14 13 11,-15-3-23,19 15 17,5 0 2,3 0-13,13 2 0,0-7 0,10 1 0,-5-10 0,2-1 0,0-2 0,-2-4 0,7-8 0,-10-2 0,4-7 0,-11 2 0,-2-15 0,-4 6 0,-3-11 0,-4 10 0,-3 1 0,0 1 0,-2 5 0,-1 3 0,-1 4 0,-1 4 0,-1 4 0,-2 4 0,-10 5 0,1 3 0,-8 7 0,5 3 0,0 4 0,1 3 0,1 1-3392,4 2 3392,1 2-276,4 1 276,3 1-2177,3 1 2177,2 1 0,2 2 0,7 17 0,2-12 1228,9 15-1805,1-16-1708,6-4 2083,6 3 0,-13-19 1,1-1-1</inkml:trace>
  <inkml:trace contextRef="#ctx0" brushRef="#br0" timeOffset="5018">9371 2591 22677,'16'-55'1027,"0"0"0,-1 5 0,-8 9-809,-17 25-56,-5 2-27,-3 1-18,-5 3-21,-3 3 94,-18 3-112,8 8-2675,-12 3 2659,14 8-12,0 2-2708,2 5 2697,4 2 964,-2 17-998,13-9 12,2 10-17,15-12 0,8-1-6,6-1 12,10-2-1243,7-1 1237,8-2-25,-4-10 0,1-2-1021,23 5 1046,-20-8 0,1-1 11,15-3 1599,-3-3-1588,-5-4 12,-7-3 5,-4-5 23,-6-3 5,-3-2-6,-5-2 39,-3-1 85,-1-12-95,-8 6-18,-1-9-44,-8 7 23,-6-1-12,-2-2 11,-5-2 1,-2 2-12,-2 1 1374,-3 2-1374,-11-4-33,4 11 5,-9 0-517,7 13 523,-2 3-17,0 5-34,-15 11-16,12 0-1351,-8 12 1289,17-3-62,2 4-83,4 4-751,7 4 0,3 2-606,-1 11-187,6-8 1,3 0-8031,6 0 9658,5-6 0,-4-15 1,-3-7-1</inkml:trace>
  <inkml:trace contextRef="#ctx0" brushRef="#br0" timeOffset="5543">10105 2623 27522,'-2'-44'383,"0"0"0,1 5 0,-1 6-383,-3 10 0,3 11 0,-2 2 0,3 8 0,0 2 0,1 18 0,0 1 0,0 20 0,0 1 0,0 7-469,0 7 469,1 5-1801,0 4 1801,-1-31 0,0 1 0,0-1 0,0 2 0,0 7 0,0 4 0,-1-3 0,0-1 0,0 0 0,-1 23 0,0-2 0,-3 0-2640,0-3 2640,0-7 0,1-5-351,-1-8 351,1-6 239,0-7-239,0-6 1179,-1-6-1179,2-8 3169,-1-5-3169,2-8 0,-2-7 0,0-7 0,-1-6 0,0-8 0,2-6 0,4 2 0,1-9 0,1 4-163,-1 5 0,2-1 163,0-7 0,1-5 0,0 6 0,0 11 0,1 4 0,-1-2 0,0 1 0,0 0 0,-1 1-3061,3-30 3061,-3 3 0,-1 3-897,-3 4 897,0 4 0,-1 3-121,0-14 121,-1 17 0,3-10 0,14 12 0,1 14 0,14-2 0,15 17 0,-6 8 0,-6 8 0,0 3 0,4 9 0,-9 4 0,-4 4 0,2 28 0,-5 2 262,-13 3-262,-17 0 0,-1-15 0,-11 12 0,-12-8 0,-11-4 0,-1-4 0,-1-10 0,15-17 921,0-5-921,2-4 0,3-2 0,3-4-57,4-2-565,2-4-270,5-5-1354,2-4-5690,4-4 7936,3-6 0,3 13 0,0-1 0</inkml:trace>
  <inkml:trace contextRef="#ctx0" brushRef="#br0" timeOffset="6172">10744 2576 28205,'36'11'319,"-3"-2"-229,-4-10-33,-7-2-57,17-7 0,-16 0 0,9-7 0,-11 1 0,7-12 0,-5-3 0,-1-1-567,-8 4 567,-8 12 0,-3-1 0,-1 6 0,-4-1 0,-2 6 0,-11 1 0,0 1 0,-9 1 0,-9 3 0,5 3 0,-8 2 0,1 9 0,10-2 0,-12 14 567,19-8-567,-3 8 0,9-6 0,4 3 0,1 1 0,4 2 0,2 2 0,12 13 0,0-7 0,14-1 0,5-2-1153,7 0 1153,-5-8 0,1-3 0,5-5 0,1-3-460,-4-4 460,-4-3 0,-3-2 0,7-5 0,-9-2 0,6-4 0,-12-2 0,-1-3 0,-3-2 0,-1-4 0,-3-1 0,-2-4 0,-3-2 0,0-2 0,-3 0 0,0-1 0,0 2-2126,-1 1 2126,1 1 211,0 2-211,1 2 0,1 2 0,2 2 0,2 2 0,3 2 0,1 1 0,3 3 3326,1 1-3326,2 2 202,9 4-202,-4 1 0,7 5 0,-9 4 0,-2 4 0,0 4 0,-3 2 0,-2 2 0,-2 2 0,-3 2 0,-3 1 0,-3 1 0,-2 1 0,-2 1 0,-2 1 0,0 1 0,-2 0 0,-1 0-270,1 8-391,1-10-358,6 4-5439,13-10-3199,-1-9 9600,8-1 1,-14-9 0,-3-2 0</inkml:trace>
  <inkml:trace contextRef="#ctx0" brushRef="#br0" timeOffset="6810">12275 2601 18467,'-7'-41'297,"-1"-1"0,2 3 0,-4 10 2458,-8 22-2553,-2 3-1106,-3 2 1072,-3 2 643,-2 1-693,0 3 2033,1 2-2139,1 4-12,1 2 0,-12 23 0,15-11 1819,-6 18-1819,18-17 0,4 2 785,3 1-785,7 11 0,3-12 0,18 14 0,10-21 0,3-2-1063,5-11 1063,-13-7 0,0-5 0,-1-5 1228,-1-4-1228,9-14 0,-4-9-560,-2-2 560,-8 0 0,-13 11 0,-1 2 0,-4 1 0,-1 3 0,-1 2 1154,-3 4-1154,1 3 0,-1 4 0,0 2 0,0 4 0,-2 1 637,0 1-637,-3 5 0,-2 3 0,-3 7 0,-2 4 0,-2 7 0,-1 3 0,1 4 0,4 3 0,4 2 0,7 18 0,8-15-2175,8 11 2175,6-20 0,5-4 0,4-2 0,1-6 0,17-1 0,-13-9 0,13-2-542,-16-13 542,2-3 0,1-7 0,1-4 0,1-5 0,-2-3 0,-1-7-1421,-4-5 1421,-1-7 0,-3-6 0,-15 24 0,-1-1 0,0 0 0,-1-3-1011,3-16 1,-2-1 1010,-3 11 0,0 0 0,1-13 0,-1 2 254,-4 14 0,-2 3-254,3-30 0,-3 8 0,-5 8 0,-4 9 0,-5 9 0,-2 7 331,-1 6-331,-4 5 0,5 5 0,-3 3 0,5 8 0,-3 4 0,0 8 0,-4 6 0,-1 9 0,-1 5 413,0 9-413,1 6 0,2 8 346,10-27 1,0 1-347,1 2 0,1 0 0,1 3 0,1 0 0,1 1 0,1 0 0,2 0 0,2 0 0,1 0 0,2-1 0,2-1 0,2 0-142,2-3 1,2-1 141,0-2 0,2-1 0,0-2 0,2-2 0,17 23-63,0-8-603,-3-3-303,-4-6-560,-4-5-3240,-4-8-4977,-5-6 9441,-5-7 0,-4-4 1,-4-2-1</inkml:trace>
  <inkml:trace contextRef="#ctx0" brushRef="#br0" timeOffset="7318">12705 2593 24789,'40'-17'5,"-1"0"1,-1 1 0,-2 4-17,10 12 0,1 1-15,-15-1 1,0 1-8,14 0-7,13-2-4,-21-1 948,-1-2-999,12-4 84,-14 0-210,8-3 226,-18 2 12,-4 0 202,-5 0-180,-4 0 540,-3 0-495,-4 2 17,-3 0 11,-1 1 28,-1 2 28,-1-1 464,-1 2-459,-2 0 111,-2 0-122,-1 1-11,-3 0 0,-3 2-22,-3 0-11,-2 4-29,-3 2 1,-1 6-55,0 2-35,0 3 0,2 3 0,2 2 0,4 2 0,4 0 0,5 3 0,2-1 0,5 2 0,5-2 0,4 1 0,6-3 0,3-1 0,4-4 0,3-2 0,3-4-225,1-4 225,1-2 0,0-4 0,-1-1 0,-3-6 0,-1-2 0,3-12 0,-11 1 0,1-9 0,-12 1 0,-5-3 0,-1-2-431,-5-4 431,-2 0-645,-5 1 645,-2 0 0,-1 3-2827,-1 4 2827,0 4 0,1 4 0,-4 0 0,6 7 275,-2-1-275,7 8 461,1 1-461,2 2 3392,1 0-3392,1 2 0,0 4-393,1 3-2150,6 13-2543,0-2 5086,10 11 0,-10-18 0,2 0 0</inkml:trace>
  <inkml:trace contextRef="#ctx0" brushRef="#br0" timeOffset="7672">13920 2392 25830,'-3'-4'2280,"1"1"-1719,2 3-561,-17-17 0,17 22 0,-8-7 0,23 27 0,7 6 0,-4-5 0,1 1-504,12 16 504,-9-14 0,-1 1 0,9 12 0,-3 0 0,-3-3 0,-4-3 0,-5-6 0,-5-5 0,-6-7 0,-2-5 0,-5-5 0,-2-4 0,-3-1 0,-2-4 0,1-4 0,-1-2 0,2-7 504,0-16-504,5 2 0,1-14 0,6 4 0,5-4 0,6-1-372,7 0 372,4 2 0,6 2 0,3 3 0,5 3 0,2 6 0,-10 12 0,1 2 0,18-3 0,-17 7 0,1 3-492,0 5 0,0 2 110,17 3-573,-18 0 0,-1 2-8876,21 11 7478,-21-5 0,-2 0 1,-23-9-1</inkml:trace>
  <inkml:trace contextRef="#ctx0" brushRef="#br0" timeOffset="8860">923 3863 12374,'-48'4'157,"1"0"0,4 0 1,7 0 1228,15 0-1280,4 0 57,1 0 624,2 0-411,3-1 224,3 0-270,4 0 880,2 0-690,6-1 108,6 1 33,9 0-134,11 0-152,13 0-3487,14-1 3210,-22-2 0,2 0-37,4 1 1,5-1-777,3 0 0,6-1 0,-2 0 724,-9 0 0,-1 1 1,2-1-510,16-1 0,4 1 0,-3-1 503,-11 0 1,-3 0 0,0 0-339,4 0 1,0 0 0,1-1 343,2 1 0,0-1 1,1 1 1,1-1 0,1 0 0,0 1 6,1-1 0,0 0 0,4 0 25,-11 1 1,4-1-1,1 1 1,0 0-1,-3 0 5,2-1 1,-3 1 0,1 0 0,2 0 2,1-1 0,3 1 1,0 0-1,0 0 1,-4 0 27,0 0 1,-3 1-1,-1 0 1,0 0 5,3 0 0,0 0 0,1-1 0,0 2-2,1-1 1,0 1 0,0-1-1,1 1-7,1 0 1,1-1 0,-1 1 0,1 0-8,2 0 1,-1 0 0,2 0-1,-1 0-16,-11 0 1,0 0 0,0 1 0,1-1-1,-1 1-4,2-1 0,0 1 1,-1-1-1,2 1 0,-1 0-4,1-1 1,0 2 0,1-1 0,-1 0 0,1 0-6,1 1 0,-1-1 1,1 1-1,0-1 0,0 1-7,1-1 1,0 1-1,0 0 1,1 0 0,-1-1-1,1 1 0,0 0 1,1 0-1,-1 0 1,1 0-4,-1 0 0,0 0 0,0 0 0,2 0 1,4 0 4,-5 0 0,3-1 1,3 1-1,1 0 1,-1 0-1,-1-1 0,-3 1-19,-1 0 0,-3-1 0,-1 0 0,1 1 0,0-1 0,3 0-4,-5 0 0,2 0 1,2 1-1,0-1 0,1 0 1,-2 0-1,-1 0 0,-3-1-1,3 1 0,-2 0 1,-1-1-1,-1 1 0,0-1 1,0 1 3,2-1 1,0 0 0,0 1 0,0-1 0,-1 0 0,1 0-4,0 0 0,0 0 1,0 1-1,0-1 0,0 0 1,1 0 0,-1-1 0,0 1 0,0 0 0,0 0 0,0-1 0,0 1 4,0-1 0,0 1 0,0-1 0,0 1 0,0-1 0,0 0-1,0 1 1,0-1 0,-1 0 0,1 0 0,0 0 0,0 0 3,-1 0 1,1 0-1,-1-1 1,1 1 0,-1 0-1,1-1-1,-1 1 1,0-1 0,0 1 0,0-1 0,0 1-1,0-1 2,-1 1 1,1-1 0,-1 1-1,1-1 1,-1 0 0,1 0 8,9 0 0,0 0 0,0 0 0,0 0 0,0 0 0,-1 0 0,1-1 0,-1 1 1,0 0-1,0 0 0,-1-1 0,1 1 0,-1 0 0,0 0 0,0 0 3,-1 0 1,0-1 0,1 1-1,-1 0 1,0 0-4,-1 0 0,0-1 0,1 2 0,-1-1 0,0 0-4,-1 0 1,1 0 0,-1 0 0,0 0 0,0 0-2,-1 1 1,1-1 0,-1 0 0,0 1-1,0-1-8,-1 1 1,0 0 0,0-1 0,0 1 0,0 0-7,-2 0 0,0-1 0,0 1 1,1 0-1,3 0 4,2 0 0,4 0 0,1 1 0,1-1 0,-2 0 0,-3 0-7,-2 1 1,-4-1 0,0 0 0,1 1 0,2-1-3,0 1 1,3-1 0,1 1-1,-1-1 1,-2 1 0,-3 0-2,4 0 0,-3-1 0,-2 1 0,0 0-3,-1 0 1,0 0-1,0 0 1,-1 0-2,-3 0 0,0 0 0,0 0 0,-1 0 23,13 0 1,0 1 0,-2-1-43,-3 0 0,-1 0 1,0 1-16,-5-1 0,-1 1 1,0-1-35,-4 1 1,-1 0 0,-1-1-126,15 2 0,0-1-2808,-6-1 1,1 0 0,-4-1 3131,-1-2 1,-3 0 0,7 1 0,-7 0-1,-20-4 1</inkml:trace>
  <inkml:trace contextRef="#ctx0" brushRef="#br0" timeOffset="9559">16258 2344 25853,'-36'-18'43,"-1"1"0,4 0 0,3 9-27,4 31-4,7-4-1,-6 9 6,12-8-12,3 2 1,5-2 16,3 0 29,13 6-12,-1-8 6,13 3 100,12-8-435,-6-7 402,12 0 17,-12-7 190,11-7 62,-3-7-185,-2-3-28,-10-3-11,-14 4-23,-3 0-22,-4 0-11,-1 0-23,-3 2-10,0 1-12,-2 2-17,-2 2-6,-3 3 7,-1-1 412,-10 1-417,3 3-35,-15-1-18,12 5-5,-7 0 18,7 2-12,1 2 17,-9 8-50,1 3 27,1 2-22,5 1-16,9-5-6,3 1-73,1-1-51,2 0-89,2 0-812,3 8 0,3-6-1092,3 6-4443,3-8 6627,4 0 0,-7-7 0,2 0 0</inkml:trace>
  <inkml:trace contextRef="#ctx0" brushRef="#br0" timeOffset="9970">16094 2890 26077,'-11'50'168,"2"-7"-140,9-32 5,0-1 91,6 4-46,0-4 12,7 2 10,-2-6-32,3 1 16,1-2 0,3-2-6,0-1 23,0-1 28,-1-1 201,3-5-151,-6 0-5,1-5-23,-7 1-22,-3-2 22,-1-1-39,-2-2-17,-2-1-33,-1-1-51,-2 0 17,-13-11-45,4 11-5,-10-8-12,7 15-223,-9-2-1,6 5-190,-5 0-358,9 4-886,3 2-3674,1 0 5366,1 1 0,5 0 0,0 1 0</inkml:trace>
  <inkml:trace contextRef="#ctx0" brushRef="#br0" timeOffset="11319">13999 2465 9638,'-3'0'4407,"0"0"4443,3 0-8547,-31-18-51,19 12 134,-31-15-39,22 17-167,-1-1-24,-3 2-10,7 1 0,0 1-18,2 0 12,-1-1 6,2 0 11,1 1 17,1-2 16,1 1-5,2-1 0,1 0-11,1 0-1,1 0-5,1 1-5,0-1-7,2 0-21,1 1-6,2 1 475,0 0-587,3 0-28,1 0 22,2 1 0,7-1 12,10 1-1,2-1-16,6 1-1,-6 0 12,0 0-17,1 0 11,-1 0 12,-1 0-23,-2 1 11,0 1-5,-3 1-6,-2 2-6,-2 0 12,-2 1-6,2 4 0,-3-1 5,1 3-10,-3-3 16,0 0 0,1 1-11,0 0 11,0 1 6,2 0-6,-1 0-5,1 1-6,0 1 0,2 0 5,0 1 12,2 0 0,0 0-17,0 1 0,5 7 11,-5-5 0,3 5-5,-9-8 16,-1 0-16,-2 0-12,-2 0 29,1-1-23,-3 1 5,0-1 40,0 5-22,0-1-12,-1 1-6,0-4 7,-2-3 10,1 3-11,-1-2 0,-2 1 12,0-4 5,-3 1-11,2-3-17,-1 2 16,1-5 12,1 0-5,-1-1-1,0 0 1,0 0-1,0-1 6,-3 0 0,0 0 0,-4 2-22,-1 0 22,-5 0-17,-1 0 6,-2 0 12,0 0-29,-1 0 0,3-1 0,2 0 0,0-1 0,6-1 0,-1 0 0,6-1 0,1-1 0,0-1 0,1-1 0,-2-3 0,2 0 0,-2-2 0,2-1 0,-1-1 0,0 0 0,0-2 0,0-1 0,0-2 0,0 1 0,1-2 0,-1 1 0,1 0 0,0 0 0,1-10 0,1 6 0,0-8 0,1 9 0,2 0 0,1 2 0,3-1 0,1 0 0,7-7 0,-2 6 0,5-4 0,-5 7 0,1 2 0,4-5 0,1 3 0,0-1 0,0 2 0,-9 7 0,1-2 0,0 1 0,-3 2 0,3-2 0,-3 3 0,0 0 0,2 1 0,12-4 0,-6 3 0,11-3 0,-10 4 0,1-1 0,2 0 0,7-2 0,-7 1 0,3 0 0,-9 2-662,-4 1-5780,-2 0-3389,-4 2 9762,-3-1 1,-1 2 0,0 0 0</inkml:trace>
  <inkml:trace contextRef="#ctx0" brushRef="#br0" timeOffset="45376">17195 3896 17309,'-25'-9'605,"13"-3"1961,22 8-2549,12-5-3,6 1-17,33-8-1149,-5 5 1135,-14 3 1,0-1-18,-7 4 1,0-1 341,2 0 1,2 0-481,19-3 1,2 1 376,-14 1 0,1 1-374,13-2 1,-1 0-79,-18 3 1,-2 0-110,-3 1 1,0 0-163,-4 0 0,-1 0-956,22-3-704,-11 2-1419,-14 1 3595,-9 2 1,-11 0 0,-4 2 0</inkml:trace>
  <inkml:trace contextRef="#ctx0" brushRef="#br0" timeOffset="45576">17532 3810 18601,'-30'23'325,"5"3"-1179,27-1 921,-1 5 147,0 7-186,-3 6-23,-3 4-10,-3 4 1024,-6 4-1153,-2 3 134,5-3 0,0 10 0,1-9 0,3-24 0,0-1 0,0 16 0,0 1 0,0-1 0</inkml:trace>
  <inkml:trace contextRef="#ctx0" brushRef="#br0" timeOffset="46874">18004 3946 22559,'1'-56'672,"-1"-1"1,1 6-1,-2 11-403,-2 26 831,0 6-1005,1 3 272,0 3-345,1 2 157,0 9-168,1 1-5,0 12 50,1 2-39,1 7 39,3 27-573,0-7 528,-2-15 0,0 0 23,0 19-34,0-16 0,-1 0-582,0 19 582,0-21 0,-1-1 11,-1 26-11,0-19 5,0 6 1,0-22 5,-2-7 17,0-2 129,1-9 425,0-1 450,3-24-993,1 2-11,3-18-22,2 5 10,4-6-592,2-1 593,4-2 5,12-13-16,-4 13 2,-1 7 1,1 1-9,-2 6 0,12-5-23,-21 23 18,-5 6 625,2 4-631,3 15 11,10 21 11,-4-8-589,5 11 584,-10-22-1,0 1-10,2-3 5,-1 0 0,1-3 5,0-1 1,1-2 5,11 0-2586,-5-6 2575,6-2-1168,-7-5 1162,-2-5 333,0-2-310,-2-3 16,-3-3 40,2-9-28,-8 4 2767,2-8-2733,-7 1-56,-3-1-23,0 2 1851,-3 1-1851,-1 12 0,-1-2 0,-1 7 0,0-1 0,1 4 0,0 0-35,1 1 29,0 2 6,1 1 6,1 1-17,1 3 5,1-2 6,1 3 6,-1-3-1,1-1 12,1-1-6,1-2 2,3 1-13,-1-2 0,3 0 0,1 0 0,1-2 0,1-1 0,-1-3 0,1-1 0,6-5 0,-6 2 0,5-5 0,-7 4 0,11-15 0,-8 10 0,8-12 0,-9 8 0,-4 5 0,0-3 0,-7 9 0,-1 2 0,-1 1 0,-1 1 0,-3 1 0,-1 1 0,-23 1 0,7 2 0,-16 4-390,10 3 390,0 3 0,1 0 0,2 3 0,-6 8 0,9-3 0,-4 6-269,11-5 269,2 1 0,2 1 0,2-1 0,3 1 0,2 9 0,3-7 0,3 6 0,3-9 0,3 0 0,2 0 378,5-1-378,13 6 0,-3-9-957,11 4 957,-8-11 0,1-2 0,1-3 0,-1-2 49,1-2-49,-2-2 0,0-3 0,-2-4 0,0-3 0,-3-4 0,10-16 0,-9 5 0,7-12-603,-13 10 603,0 0 0,-4 0 0,-1 1 0,-4 0 0,-3 0 899,-3 2-899,-3 1 0,0 2 0,-4 2 211,0 3-211,-2 2 0,-1 3 682,-1 2-682,1 3 0,1 2 0,0 2 0,0 1 0,2 1 0,0 1 0,1 1 0,-1 3 0,1 1 0,0 3 0,0 3 0,1 3 0,0 2 0,2 5 0,2 4 0,2 4 0,3 3 0,9 19-2258,-3-10 2258,9 12 0,-3-15-324,2-2 324,1-1 0,-1-1 0,0-2 0,-2-2 0,-4-3 0,-3-3 0,-5-2 0,-4-2 0,-6-2 0,-7-2-247,-21 6-78,-1-7-599,-16 4 431,6-10-145,0-3 1743,1-2-2713,6-2-2710,7-5 4414,6-4 1,10 2-1,4 0 1</inkml:trace>
  <inkml:trace contextRef="#ctx0" brushRef="#br0" timeOffset="47258">19764 4297 27438,'9'7'224,"1"1"-146,0-1-11,4 0-39,3-1 23,4 0-18,2-2 12,1-2 0,1-1-6,0-1 11,-2-3 12,-2-1 95,1-11-84,-8 1-17,1-8 28,-10-8-51,-2 6 1,-4-8-6,-3 13 11,-4 0-32,-4 4-7,-2 2 0,-2 4 0,-2 2 0,-1 3 0,-12 8 0,12 3 0,-9 7 0,16 1 0,1 3 0,0 2 0,2 3 0,0 1 0,1 2-923,2 1 923,2 2 0,2 15 0,13 5 0,3 0-796,16-5 761,2-14-452,5-2-359,4-2-722,2-3-2986,1-3-5203,-6-5 9757,-7-4 0,-16-6 0,-6-2 0</inkml:trace>
  <inkml:trace contextRef="#ctx0" brushRef="#br0" timeOffset="47881">21323 4377 22732,'23'-48'646,"1"1"0,-3 4 1,-5 8-261,-11 14-117,-3 5-34,-5 2 356,-1 4-473,-6 2-1,-2 3-61,-4 3 137,-3 2-137,-5 4-11,-3 4 0,-4 7-1064,-1 4 1041,-1 5 12,0 4-12,1 4-16,4 3 5,3 3-28,5 2 23,4 17-1,8-15-27,7 10 22,11-20 11,9-4 187,7-2-153,6-4-28,6-4-1884,4-4 1878,3-4 17,1-4 34,15-6-6,-16-5 11,7-5-2362,-22-4 2384,-4-4-5,-4-4-710,-4-6 693,-3-4-286,-4-7 258,-3-3 870,-2-3-859,-3-17-33,-1 17 926,-5-7-921,-4 25 1783,-14 0-1794,0 11-5,-10 0-70,2 12 70,-4 2 5,-2 6-22,-3 2-6,1 5-17,1 4-44,5 4-17,4 3-67,6 4-85,8 2 19,6 3-943,16 16 320,7-10-348,6-7 1,7-2-1063,3-8 1,3-3-494,0 1 0,3-1 2754,6-3 0,-4-3 0,-6-3 0,-1-1 0</inkml:trace>
  <inkml:trace contextRef="#ctx0" brushRef="#br0" timeOffset="48375">22040 4403 25920,'-1'-39'461,"-1"-1"0,2 4 0,-2 8-186,0 23-85,0 1-11,1 3-156,1 7-12,0 2 62,1 25-40,2-2-5,1 20-3397,0-4 3391,1 5-22,-2 3-351,0 4 351,-1-1-6,0 3 9,-2-17 0,-1 0-1073,-2-9 1,0 1 1069,-2 11 0,-1 0-6,-2-11 1,-2-2-128,0 1 1,-2 1 118,0-1 0,-1-1 629,1-1 1,0-2-661,-9 24 0,4-10-89,4-4 101,7-18 5,1-4 2665,4-16-2648,4-9-12,2-6 23,4-11-2332,3-11 2332,2-12 5,2-11 28,-8 24 1,0-2-23,0-3 0,0-1-247,1-2 0,0-1 247,-1-1 0,0-2 9,2-16 0,0-1-15,-4 16 1,0 0 5,-1 0 0,0-4 0,-2 5-861,-1 8 0,-1 1 858,-1-10 1,-1 3 8,-3-12 1464,-2 3-1464,3 18 0,0 0 5,-1-16-5,1-11-6,7 23 634,3 4-645,15-5-12,11 6 350,3 4-349,4 11 11,-9 13 0,2 2-6,1 5 6,1 6-11,1 6 0,1 6 0,0 6 64,-1 6-76,-11-5 1,-2 3-6,7 17 14,-13-17 0,-3 2-541,-9 26 543,-12-16 12,-15-6 0,-9-1 41,2-15 1,-3-4-104,-15 8 1,-3-3-74,8-11 1,2-3-84,-20 0-124,15-8-178,22-4-304,7-4 187,3-10 637,12-8 0,-2 9 0,7 0 0</inkml:trace>
  <inkml:trace contextRef="#ctx0" brushRef="#br0" timeOffset="49577">22739 4280 26491,'43'21'459,"-3"-4"-251,-6-23-113,-7 1-17,8-8 6,-13 2-33,-2-4 21,6-11-44,-8 6 40,7-16-40,-13 17 5,0-4 12,-8 9 50,-1-3-22,-8 2-17,-7-1-28,-20 4-17,6 5 0,-9 3-11,16 7-11,0 2 17,1 3-1,0 2 1,2 3 28,-5 11-34,6-3 0,-2 8 0,7 6 0,3-7 5,2 9-38,4-9 33,3 0 0,9 13 11,10-3-11,2-1-1588,6-9 1605,-7-13 0,11 0-23,-8-5-2830,9-2 2841,-11-6-459,1-2 466,-1-3 680,8-8-681,-7-1 11,4-8-44,-11 1 3004,-2-3-2959,-3-2-7,0-3-2434,-2 1 2435,0 0 130,0 2-119,-1 3 28,4-5-22,-4 8 39,6-5-56,-8 13-12,4 0 6,-4 5 3282,7 2-3298,-2 1 248,21 11-254,-14 0-6,18 18-17,-23-7 12,4 8-12,-9-5 6,-1 2-22,-1 1-17,-1 2-12,-1 0-100,5 9-275,11 5 247,-1-8-636,11-3 585,-7-20-5,4-2-42,2-4 98,2-2 62,0-2-3099,1-3 3204,-3-3 40,0-4 51,9-12 388,-10 2-383,6-9 51,-12 5-23,-3-1 3409,-2-1-3359,-2 0 34,-3 2 146,-4-5-157,-5 8-3280,-12-8 3251,-2 15-16,-12-2-64,2 7 47,-3 2-17,-3 2-16,-2 2-17,0 1 28,-13 6-51,11 1-242,-16 12 220,23-4-11,-3 6 11,12-3-39,3 0 3278,4 2-3239,3 0 0,2 0 111,12 7-83,25 3-22,-4-5 8,0-11 0,1-4 30,12-3-16,-1-4 17,-7-6 78,-9-9-50,-8 0-11,2-6 410,-6-8-344,-4-4-59,-2-10-69,-4 11 0,-4 6 0,-2 9 0,-1 6 0,-2 1 0,1 6 0,-1 2 0,0 3 0,-2 7 0,1 3 0,-2 7 0,3 10 0,2-6 0,4 21 0,2-19 0,4 8 0,4-13 0,15 7 0,-3-9-3392,26 7 3392,-15-14 0,10-3 0,-12-7 0,-2-5-413,-1-4 413,-1-6 0,-2-5-2131,7-24 2131,-10 3 0,-9 10 0,-1-2 1675,2-23-1675,0-7 0,-6 1 0,0-3 0,-3 24 0,-2 0 0,3-22 0,-2 2-779,-3 6 779,-3 4 0,-2 8-1500,-3 6 1500,-3 5 0,-3 5 1833,1 4-1833,-1 6 0,2 3 422,1 4-422,3 2 893,1 4-893,2 0 3392,-3 5-3392,1 4 0,-3 6 0,0 7 0,-2 7 0,1 9 0,2-3 0,1 3-570,0 25 570,3-18 0,0 0 0,4-9 0,1-1 0,1 1 0,1 0-1485,2 0 0,0 1 1485,2-2 0,0 0 0,0-1 0,0 1-219,2 8 0,0-1 219,4 17-513,-6-23 0,-2-1 513,1 6-85,0-4-89,0-3-431,0-3-202,1-5 2127,1-4-2928,-1-7-2083,-1-7-5573,-2-3 9264,-1-3 0,-3 0 0,-1-1 0</inkml:trace>
  <inkml:trace contextRef="#ctx0" brushRef="#br0" timeOffset="50093">24413 4375 24911,'-13'-40'45,"1"0"0,5 1 0,10 9-34,22 23-11,14-2 11,14 6-500,-9 1 495,17 2 5,-14 2 0,0 1-11,-1 1 11,-1 0-5,-6-1-1,-5-1 7,-8-2-1,-7 1 11,-5-1 23,-7 0 871,-3 0-855,-2 0 531,-2 0-559,-5-1 622,-1 0-610,-6-1 1049,-7 1-1043,3 0 5,-4 0-28,5 3-6,-1 3-11,5 2 0,-2 4-5,8 0 0,0 3-12,3 2 0,1 3 6,7 14-11,2-5 0,17 21-317,-2-19 334,11 8 5,-5-14-11,14 3 23,-12-9-12,7 0 22,-19-12 29,-6-2 5,-3-3 28,-2-1-11,-2-2 251,1-3-335,2-12 0,-1 0 0,2-8 0,-4 1 0,-1-2 0,-3-2 0,0-2 0,-1-11 0,-4 2 0,0 2 0,-4 10 0,0 13 0,-2 3 0,-1 3 0,-3 1 0,-7 3 0,5 1 0,-5 2 0,8 3 0,2 1 0,1 3-85,4 3-436,2 7 196,7-2-101,5 5-839,21 2 402,-3-7-487,14 4 129,-11-10-544,1-2-856,-1-3-1457,0-1-4048,-3-3 8126,-6 0 0,-10 0 0,-5 0 0</inkml:trace>
  <inkml:trace contextRef="#ctx0" brushRef="#br0" timeOffset="50581">25350 4270 14947,'0'-4'6833,"0"0"-369,0 4-6419,-30-53-458,23 39 425,-22-38 136,32 56-148,2 4 6,4 5-1,3 5-10,4 6 133,2 3-128,4 6-9,-3 0 1,1 2-209,3 9 214,-4-3 0,-2-2-13,-7-7 231,-2 5-215,-7-18 11,-2-3-6,-3-4 1,-1-2 22,-4-3 39,4-3 222,-3-2-216,4-4-10,1-2-63,0-4 0,1-2 0,0-5 0,2-1 0,3-3 0,3-1 0,6 0 0,4-1 0,4 1 0,4 2 0,4-1 0,2 1 0,2 2 0,3 0-1128,-1 2 1128,3 1 0,-1 1 0,1 0 0,-1 1 0,-1-1 0,-2 0 0,-3-2 0,-3-2 0,-4-2 0,-3-1 0,-5 0 0,-3 1 0,-5 1-3018,-2 1 3018,-2 2 0,-3 2 0,0 0 0,-1 3 0,-2 1 754,-1 1-754,0 1 0,0 1 0,0 0 3392,-1 2-3392,2 0 0,-1 2 0,3 0 0,0 1 0,1 4 0,0 2 0,0 6 0,2 4 0,2 4 0,4 5-3392,2 5 3392,3 4 0,0 4-315,2 1 315,1 4 0,-1-2 0,3 17 0,-8-17 0,0 10 0,-9-22 0,-5-3-52,-12 8-575,-3-11-459,-13 5-2711,-1-14 3797,-9 0 0,18-8 0,0-1 0</inkml:trace>
  <inkml:trace contextRef="#ctx0" brushRef="#br0" timeOffset="52307">27039 4255 26190,'16'-53'411,"0"0"0,-2 4 0,-3 11-454,-9 26 52,-1 5-19,-1 1-66,0 4-58,0 1 60,0 9-244,0 1 257,0 10 2,0 15 74,0-3-49,-2 14 53,0 6-64,1-11-618,0 13 678,4-18-59,3-2 23,5-2-5,3-5-313,5-4 445,2-3 69,5-5 65,1-3 78,3-4 119,2-4 38,2-6 112,19-11-97,-13-2-284,-7-4 1,0-3 26,3-8-76,7-15-100,-18 11-535,-4 1 448,-4 3-54,-5 3-9,-4 4-9,-4 6 608,-3 3-640,-3 5-71,-3 5 113,-3 2 129,-4 2 55,-2 3 83,-2 3-2,-1 3 321,0 4-347,1 3 62,2 3-143,3 1-147,3 1 65,4 1-160,3 0-31,6 1 482,4 0-407,9 0-1979,6 0 2254,7-2 108,7-2-224,4-2 307,3-3 101,0-2-1278,-1-4 1351,-5-2-156,8-4 14,-16-4-18,4-2-80,-17-6-230,-4-3 1590,-3-3-1848,-3-4-150,-2-3-78,-4-2-98,-1-1-89,-2 0 9,-3 1 120,-2 3 145,-5 1 174,-2 2 149,-1 3 95,-1 1 267,0 4-110,1 2 79,0 3 88,4 3 1710,1 1-1950,1 2 19,4 3 20,1 2-452,4 3-464,4 3-76,7 1-202,7 2-292,9 1-916,8 0-3782,9 0 5986,14 3 1,-28-9 0,2 0-1</inkml:trace>
  <inkml:trace contextRef="#ctx0" brushRef="#br0" timeOffset="52666">28774 4176 32767,'-49'-18'0,"0"-1"0,3 2 0,8 5 0,11 10 0,-10 5 0,11 1 0,-6 4 0,14 3 0,3 1 0,3 3 0,3 2 0,4 2 0,3 0 0,5 2-746,4-1-422,15 10 551,0-9 504,12 8 321,-5-11 114,2-2 547,2-1 265,-1-4-1023,0-2-111,-3-5 0,-3-1 0,-2-5 0,-3-4 0,-3-4 0,-3-4 0,-2-3 0,-4-3 0,-2-3 0,-4-2 0,-1-1-1060,-2-1-525,-3-1 122,-1 2 552,-18-14 506,5 17 382,-13-9 363,10 21 530,-1 2 3367,1 2-4237,1 2 0,3 2 0,2 2 0,2 2 0,5 2 0,2 3 0,4 4 0,6 2 0,16 8-111,2-5-2661,16 6-2219,-2-8-4840,0-1 9100,-3-3 0,-16-4 0,-8-2 1</inkml:trace>
  <inkml:trace contextRef="#ctx0" brushRef="#br0" timeOffset="53025">29040 4050 29634,'-4'-4'2296,"1"1"-1459,3 3-837,23-35 0,-2 33 0,23-24-3375,-5 45 3280,2 5-383,3 4 1998,-1 3-1374,-1 2-379,-4 2 271,-4-1-532,-16-4 0,-2 0-270,0 7-34,-4 18-5,-20-31 388,-6-2 316,-6-4 278,-5-3 297,-16-2 340,8-6 290,-10-1 173,16-6 128,4-4-464,4-2-805,4-5-138,4-4 0,4-3 0,3-5 0,2-2-484,9-14-599,3 9 262,20-19 334,-5 23 268,12-7 592,-8 14 90,17-4 165,-10 9-1168,12-3 508,-13 9-169,2 1-3020,1 1 2498,1 1-978,20 0 752,-15 0-597,12-2-3610,-8-1 5166,-11 0 1,-6 2 0,-17 1-1</inkml:trace>
  <inkml:trace contextRef="#ctx0" brushRef="#br0" timeOffset="53227">29983 3889 25391,'-8'-43'215,"-1"0"1,1 1 0,4 8-509,6 20 1844,3-3-1456,-1 10 500,2 1-398,-1 6 394,0 4-816,3 4 1151,4 17-835,-3 0-84,3 16-781,-4-3 584,-3 5-133,-2 6-269,-2 2 239,-3 3 66,-2-14 0,0 0-29,-4 20 141,2-23 0,0 1-261,1-5 1,2-2-215,-2 14-222,2 6-458,3-24-887,1-5-2269,3-5-4130,1-5 8637,2-4 0,-4-4 0,-1-2 1</inkml:trace>
  <inkml:trace contextRef="#ctx0" brushRef="#br0" timeOffset="53758">30378 4179 23599,'-3'-47'400,"0"0"1,1 3-1,-3 10-421,-6 19-5232,0 2 5621,1 3 1349,0 1-1476,2 3 939,-5 2-1208,3 2 480,-4 3 54,4 4 3134,-3 2-3423,-2 5-75,-1 1 48,-11 11-117,4-3 6,-3 2 0,1 1-127,-2 2 56,-2 1 0,2 0-57,5-7 6,-7 11 72,17-15-65,6-4-16,0 0 84,10-1-88,5-3 125,8 2 80,25 1 7,-1-3-2461,20 2 2507,-9-4 59,3-1 28,-1-2 47,1 0-236,-17-3 1,1 0-2530,17 0 2455,-20-2 1,-1 0 11,9-2-1140,-3-5 1088,-3 0-5,-3-4-37,-3-3 1259,-2-2-1263,-9-6 1,-1-1-163,6-8 1006,-8 5 0,-2 1-1000,-4-3-1033,-2 4 1060,-4 4 2,-1 3 18,-4 3 30,0 3 42,-3 4 47,-1 0 1133,-4 2-912,1 1-38,-2 1-19,2 3 3320,-1 2-3416,0-1-4,0 2-25,-1 1-293,0 2 231,0 3 61,0 3-119,0 11 72,4 0 97,9 30-20,6-13-1322,13 18 1295,4-12-1553,7 2 1421,3-2 157,3 1 1,0-3-3,-15-16 0,0 1-985,8 11 971,3 4-521,-24-17 498,-6-5 820,-6-1-842,-8-3-16,-6-1-46,-8 0-89,-8-3-145,-6-1-1631,-23-1-2996,12-5-4863,-11-1 9496,27-4 1,15-1 0,7 1-1</inkml:trace>
  <inkml:trace contextRef="#ctx0" brushRef="#br0" timeOffset="54679">32089 4269 18548,'2'-5'3546,"-1"1"-1675,8-56-1417,-5 35-827,1-11 0,1 0 793,-4 16-33,0 2 333,-2 3-440,1 3 128,-1 3-252,0 2-66,-1 3-34,-1 2 581,-3 2-626,-3 3 1,-5 3-1,-4 5 6,-3 5 5,-3 4-11,-1 4 0,-2 5-431,1 2 409,1 2 16,3 1-10,3 0 5,6 0 5,5-1 1,5-1-6,8-2 11,5-3 11,23 4 6,-2-10 0,17 2 6,-7-12 11,3-4 5,1-3 12,-1-4 22,-3-4 5,-2-3 18,-5-5-370,-4-4 353,-6-3-6,-5-4-3158,-6-5 3113,-8-2-6,-2-4 220,-10 0-231,-17-17-11,-3 14-216,6 12 1,-1 2 209,-16-7-924,-3 1 931,0 5-7,2 2-10,3 6 5,5 3-34,7 5 2581,6 2-2614,6 4-17,4 1 14,3 4-87,1 4-50,2 5-101,2 4-162,4 4-247,6 4-348,7 2-626,7 1-1284,5 1 2975,8 3 0,-17-14 0,-1-1 0</inkml:trace>
  <inkml:trace contextRef="#ctx0" brushRef="#br0" timeOffset="55005">32654 4225 19736,'1'-6'4022,"0"0"-3126,-1 6 1176,0 0-2060,2-28 4,-3 31 1,2-16 6,-3 39-1,0 5 0,1 3 6,0 2-11,3 0 17,0-1-29,2-2 18,-1-4-6,1-3-23,-2-5 28,0-4-10,-1-4 27,-1-4 78,0-3 107,0-2 79,0-2-1,1-2-67,2-3-78,3-2-73,4-7-11,4-4-6,7-5-11,4-4-32,6-2-3299,4 0 3275,2 0 0,2 2-2307,17-1 2307,-16 11 0,11 0 0,-22 12 0,-3 4 0,-3 5 0,-1 5 0,-2 6 0,-1 5 0,-2 4-108,-1 4-200,-3 3-235,-5 2 1910,-4 1-3132,-5 2-3959,-7 1 5157,-7 4 0,5-20 0,-1-2 0</inkml:trace>
  <inkml:trace contextRef="#ctx0" brushRef="#br0" timeOffset="56297">2345 5674 22170,'-16'-48'539,"0"0"1,1 5 0,5 7-176,7 17 919,2 5-1059,0 3 310,0 4-422,1 2 98,-1 3-232,0 2 568,2 11-529,3 2-6,3 13 6,2 4-651,0 8 667,-1 7-3016,-1 9 2994,-3 7-6,-3-29 1,0 2-9,-1 0 1,0 2-1,-1 0 0,-2 1-274,-1 13 1,-2 2 276,-1-4 0,0-1 2,1-2 1,-1-2-3,-4 17 23,6-32-1,0-9 34,2-6 84,1-5 506,1-4-361,0-3 2919,0-1-3008,-1-4 770,-2-3-922,-1-5 1,-1-5-11,-1-3-6,1-4-10,1-4-18,1-2 0,2-3 0,2-1 0,3 1 0,2 1-486,5 3 486,3 2 0,1 3 0,4 3 0,1 1 0,4 3 0,16-3 0,-6 8 0,13 1 0,-11 8 0,16 9-906,-11 2 906,10 9-23,-19 0 12,-2 4-38,-4 1 15,-5 1 6,-4 3 451,-6 0-412,-7 14-11,-9-9 0,-8 9-407,-8-14 407,-6-1 0,-6-1-11,-21 6-34,12-9-34,-13 1-27,22-12 847,4-4-1004,6-3-134,6-5-2348,4-21 992,9 4-1031,8-19-2470,11 12 5254,10-6 0,-17 22 0,-1 3 0</inkml:trace>
  <inkml:trace contextRef="#ctx0" brushRef="#br0" timeOffset="56513">3046 5864 21114,'2'-3'3865,"0"0"-891,-2 3-2963,7-11-5,-6 12 5,6-4 0,-7 19-11,0 4 0,4 19-22,-1-6-989,4 14 894,-3-11-23,1 0-96,0 1-133,1-1-511,2-2 7,2-4-427,1-4-952,4-6-2520,0-5 4030,4-2 0,-8-7 0,-1-1 0</inkml:trace>
  <inkml:trace contextRef="#ctx0" brushRef="#br0" timeOffset="56845">3308 5638 21226,'-1'-5'2907,"1"1"-627,0 4-2263,-36 8-12,27 1-5,-26 8 6,40-2-1,4-1 7,2-1-7,3-2 29,0-2-6,0-2 207,2 1-17,-8-5 57,2 0 16,-9-3-73,-1-3-78,0-1-39,0-5-28,-3-2-28,-1-2 0,-3-3-29,-1 0-16,-1-1-3375,-1 1 3386,1 0 1,-1 3-18,4 2 6,0 2-22,1 4-180,2 1 12,1 3 3335,1 1-3486,1 5-147,0 4-1696,4 13-399,1 0 2583,6 10 0,-6-18 0,0-1 0</inkml:trace>
  <inkml:trace contextRef="#ctx0" brushRef="#br0" timeOffset="57197">3661 6202 19828,'19'-57'143,"1"-1"1,-1-1 0,-2 5-93,0-5-29,-8 26 1,0-1 16,2-22-17,-1-5 87,-5 29 0,-2 0-98,1-2 0,-2 1 384,0 1 1,-1-1-390,-4-20 0,-3 0 1011,-3-7-1017,-2 10 0,-1 5 0,-3 19 0,-2 0 2003,9 19-2003,2 4 2584,3 2-2584,1 2 1454,1 4-1454,0 18 0,5 20 0,1 5-813,7 14 813,0-10 0,1 4 0,0 4 0,-7-28 0,1-1 0,-1 2 0,1 0-747,-1 0 1,1 0 746,0 1 0,0-1 0,0 1 0,0-1-29,1-1 1,0-1-1070,10 29 812,1-4-83,1-5-96,0-7-3417,6 7 2409,-8-18-1905,3 3-6453,-13-20 9736,-2-4 0,-4-6 0,-1-3 0</inkml:trace>
  <inkml:trace contextRef="#ctx0" brushRef="#br0" timeOffset="57361">3649 6036 24043,'-2'-5'2056,"0"1"-1227,2 4-695,18-66-5643,25 24 5523,-22 2 0,1 1-3,8 19 1,1 6 1385,7 0-1425,2 2-56,2 2-100,0 2-693,17 0-580,-16 5-2531,9 0 3988,-19 4 0,-17-1 0,-2 1 0</inkml:trace>
  <inkml:trace contextRef="#ctx0" brushRef="#br0" timeOffset="58003">4606 5864 22173,'0'-7'2514,"0"2"-178,0 5-2045,-50-61-1531,34 43 1354,-12-16 1,3 5 65,19 24 429,3 2-519,1 2 173,2 0-268,0 9 5,2 0 11,2 10-22,3 3 11,1 6 0,2 5-11,8 19-1186,-3-10 1180,6 11 6,-3-18 348,0-2-360,2-3-22,1-1-22,-1-3-39,3-2-40,-2 0-50,-2-4-50,-4-1-421,-3 3 197,-7-7-191,-6 2 1013,-7-8-1523,-7-2-398,-5-3-362,-5-1-260,-1-2 7,-3-4 274,2-3 695,0-7 643,4-5 661,4-6 629,3-4-1108,6-21 2176,4 12-133,3-13 707,8 5-1362,-2 12-153,4-8 460,-4 8-849,-1 10-8,0-4 237,-2 14-69,2 1 2758,-2 7-3285,0 0 410,0 6-488,0 7 121,-1 5-76,-1 11-11,-3 7-17,-10 30-62,-1-8-1396,3-15 1,0 0 1217,-12 21-956,5-13 0,-2 0-2044,5-11 0,0 1 3212,-7 14 0,1-3 0,4-11 0,3-3 0</inkml:trace>
  <inkml:trace contextRef="#ctx0" brushRef="#br0" timeOffset="58920">5459 5472 22060,'16'-60'1352,"0"0"0,-1 2 0,-4 11-999,-9 30-90,-1 0-73,-1 13-66,0 2-91,-1 2-38,-2 7-12,-1 4 39,-4 12-11,-2 9-466,-1 1 0,-1 3 466,3-5 0,-2 2-3,-3 14 1,-1 1-4,5-8 1,0 0-892,-1 2 1,2 2 885,0 0 0,2 1 0,1 0 0,1 0 0,2-1 0,1-1-14,1 0 0,2-1-6,2-1 1,1-1-15,2-3 1,2 0-32,3-3 1,2 0-1017,2-3 0,1-2 941,3-1 0,2-2-62,0-1 1,4-1-586,16 8 0,3-1 84,-11-8 0,4 0 441,9 2 1,6 1 0,-8-4 0,7 3 0,-12-9 0,-1 0 0</inkml:trace>
  <inkml:trace contextRef="#ctx0" brushRef="#br0" timeOffset="59370">6664 5720 22515,'-3'-4'2279,"1"0"891,2 4-3080,-32-51-90,23 38-12,-24-37-4,30 54 32,-5 15-21,0 1 16,-6 15 0,1-1-13,0 9 0,-1 11 1,2-5-1704,3-16 1,2 1 1689,-2 23 0,1 9 0,7-13-892,14-12 899,0-11 0,3-3-257,11-8 260,5-6 16,3-7 22,2-3-5,-1-8 17,-1-4 6,-1-6-12,-2-6-6,-2-3 79,6-17-50,-12 7-6,4-13 45,-12-7 1601,-8-8-1662,-2-1-40,-9 6 0,-11 7 0,0 15 0,-8-7 0,3 18 910,-1 3-910,-1 3 0,1 4 0,0 1 0,-7 2 398,8 3-398,-6 2 0,8 4 0,2 3 1329,-1 3-1687,-4 11-415,3 17 45,4 1-1301,6 11 35,10-9-2907,4 3 4148,8 5 0,-7-20 0,1-1 0</inkml:trace>
  <inkml:trace contextRef="#ctx0" brushRef="#br0" timeOffset="59592">7513 6036 27589,'13'45'0,"0"-5"-17,0-13-39,-1 1-67,-3 2-152,-3 0-357,-4 2-870,-6 1-8064,-7 3-130,-4-3 9615,-3-4 0,8-14 1,4-6-1</inkml:trace>
  <inkml:trace contextRef="#ctx0" brushRef="#br0" timeOffset="60340">8391 6096 21185,'11'-58'636,"0"0"1,-1 5 0,-2 6-217,-4 5-67,-1 3-51,-2 3-33,-1 4-3218,0 5 3156,-1 2 1479,0 4-1512,-1 5 919,-1 2-1093,1 5 629,0 2-629,1 2 3392,0 4-3392,0 6 0,1 3 0,2 23 0,0-2-3392,2 18 3392,-2-3 0,-1 6-1629,-3 2 1629,-2 3-708,-4 0 708,-2-2-1494,-1-3 1494,0-3 0,0-7 1239,0-4-1239,3-7 0,2-6 1329,1-6-1329,2-4 876,1-5-876,1-3 3201,1-3-3201,0-1 578,2-9-578,-1 0 0,5-20 0,-2 3 0,1-11 0,-1 2 0,-2-2 0,0-4 0,-1-1-346,-1-1 346,-2 1 0,-1 1 0,-2 2 0,-2 4 0,0 3 0,1 3 0,0 4 0,-1-3 0,3 12 0,0-1 0,3 11 0,0 3 0,-1 1 0,1 6 0,1 3 346,2 10-346,1 6 0,2 8 0,0 7 0,-4-5 0,0 1-3392,-2 20 3392,0-17 0,-2 0-130,-4 15-1833,-2 0 642,1-2-2176,4-4 3497,1 0 0,3-23 0,0-3 0</inkml:trace>
  <inkml:trace contextRef="#ctx0" brushRef="#br0" timeOffset="61132">8881 5391 27849,'-11'-38'162,"1"0"0,-7-22-134,17 59-45,0 0 11,3 8-5,14 16 22,3 4-1291,14 16 1286,-2-2 5,-6-6 0,1 2-11,-6-7 0,1 0-388,6 10 0,0 2 382,-1 4 1,-2 0-1,-7-11 0,-1 1-14,4 10 1,-2 2-51,-8-1 0,-4-1 3,-1-11 0,-3 1-20,-2 10 0,-3 0-2910,-11 16 2761,3-31 1,-2 0-177,-2-1 1,-1-2-495,-2 1 1,0-2-1730,-1 0 0,-1-1 2465,-4 2 0,2-1 1,-2 1-1,1-2 1</inkml:trace>
  <inkml:trace contextRef="#ctx0" brushRef="#br0" timeOffset="81853">9949 6127 22531,'-3'-5'779,"1"0"-538,2 5-185,0 5 22,0-1 17,0 4 84,-1 5-106,1-4-11,-1 5-1,0-6-21,1 0 10,-1 0-5,1-2 5,0-2 34,0-1 499,0-2 151,2 0-381,-1-1-45,3-2-90,-1-1-67,1-4-22,1-3-11,2-1-6,-2-2 0,1 1 16,-2 0 12,-2 4-5,0 1-6,-1 2-17,-1 3 207,0 1-470,0 7-353,0 1-1339,0 10 1843,0 6 0,0-10 0,0 2 0</inkml:trace>
  <inkml:trace contextRef="#ctx0" brushRef="#br0" timeOffset="84620">10054 6254 8438,'-9'0'4381,"1"0"-2947,8 0 6076,0 0-6960,-3 0-85,2 0 1047,-2 0-1344,2-1 5,0 0-21,0-1-24,0 0-4,0-1-18,0 1-5,-1-1 11,2 0-5,-2 0-6,2 1-6,0 0 269,0 1-207,-2 0-113,1 1 1233,0 0-1232,-1-2-11,2 1-1,0-2 23,0 2-22,0 0 50,0-2-51,0 0 79,0-2-50,0 3 0,0-2-1,0 2 1,0-1-6,0 1 5,0 0 35,0 2-57,0-2-39,-1 1-135,0 0-553,-1 0-348,1 1-1832,-1 2 2868,-1 2 0,1-2 0,0 2 0</inkml:trace>
  <inkml:trace contextRef="#ctx0" brushRef="#br0" timeOffset="86134">1473 7895 15244,'-5'0'5209,"1"0"-1187,4 0-3664,-60-14-695,42 10 457,-15-4 1,4 2 53,25 5 141,2 0-747,1 1 423,15 4 37,0 1 0,18 4 5,2 1-1098,8-2 1088,7 0-12,6-2-5,5-1-12,0-2 6,-19-3 0,1 1 6,17-1-6,-23 0 0,-1 0 0,4-2 5,-5-1 12,-5-2 341,2-3-323,-10 1-13,1-4 1,-11 2 5,-2-2 0,-3-2 5,1-1 6,-3 0 17,-1-2 1136,-1 1-1119,-2 1 11,0 0 106,-6-3-84,0 3 1,-7-3 10,-1 5 7,-3 0 10,-3 0 6,-3-1 0,-1 2 6,0-1-12,1 2 17,1 0 0,2 2-16,5 1 16,2 1-28,3 2-22,4 1-45,2 1-39,2 2-236,1 0 191,5 5 28,3 1-5,7 7 16,4 3-11,5 2 0,5 3 0,17 12-6,-10-5-1068,10 9 1046,-18-7-68,-5 2-280,-4 2-1035,-5 17-343,-7-10-4618,-6 14 6372,-7-9 0,1-21 0,0-1 0</inkml:trace>
  <inkml:trace contextRef="#ctx0" brushRef="#br0" timeOffset="87197">3958 8011 17484,'2'-7'4599,"0"2"-3596,-2 5 1002,0 0-1557,18-62-2273,-13 44 1979,5-16 0,-1 4 48,-9 26 399,0 3-881,0 0 235,2 8 39,1 0 34,4 8-50,2-1 22,1 3 1666,4 10-1638,-3 3-16,0 1-12,-6-2 22,-4-8-16,-5-2 10,-2 0 7,-6 0-18,-3-2 18,-4 0 16,-24 8-17,16-10 18,-16 4 21,25-15 1,2 0 22,2-4 0,3 0-6,2-4 17,0-3-44,1-4-6,0-4 16,-2-15-38,3 2-1,0-13 0,5 4-33,2-3-448,0-3 465,3-3 27,1 0-10,2 0 5,0 1-1203,-1 2 1203,1 3-5,-2 1-244,2-12 210,-2 15 28,1-8 0,-2 12 28,0 1-12,-2 0 1,0 11 388,-1 7-411,0 9 1200,-1 2-1301,1 2 138,-2 12-54,1-1 40,1 27-29,6 6-14,0-12 1,2 2-2802,9 26 2818,-6-30 1,1-1-32,10 14 23,4 0-5,3-1 5,3 0 11,0-3 11,0-1-5,-2-3-11,-2-3 11,-4-1-34,-2-1 22,-5-2-21,-1 0-7,-3-1 23,-2 1-28,-2-1-50,-2 14-1046,-4-8 804,0 10-859,-9-10 0,-1-1-507,-4 10-301,0-8 0,-2-1 1987,-9 5 0,10-18 0,0-2 0</inkml:trace>
  <inkml:trace contextRef="#ctx0" brushRef="#br0" timeOffset="88585">1491 9446 16208,'-3'-2'3747,"2"0"-263,1 2-3529,-8-24-6,8 19 23,-3-16 45,11 24 0,6 4 5,16 3-347,-1-1 330,15 1-957,-6-4 991,6-1-3,-6-4 1,0 0-9,24 1-1020,-20-2 0,1 0 1015,15-3-6,0-1-673,-24 0 0,-1-1 718,13-2 462,10-7 125,-33 3-301,-4 0 562,-13 0-691,-5 2 1783,-3-2-1862,-2-2-34,-5-3 6,-3-2-6,-2-1-10,-2 0 16,-2 0 2049,0 1-1853,-6-4-140,8 7-11,-5-1-22,11 7 10,2 2-10,2 1-29,1 1-16,2 2-18,2 1-256,0 1 111,0 4 28,3 4 34,2 6 33,4 4-16,5 4-12,4 4 1,3 3-612,4 3 617,1 1-6,13 16-5,-11-10-106,7 11-1757,-23-14 1,-2 1 1873,1 15 0,-1 7 0,-10-35 0</inkml:trace>
  <inkml:trace contextRef="#ctx0" brushRef="#br0" timeOffset="90761">3814 9397 17703,'-1'-9'3450,"0"2"-2644,1 7-138,-3-65-5194,2 35 4747,0-11 0,1 0 121,2 12 1224,1 1-1303,0 0 0,-2 2-5,1 2-34,-1 1-16,0 3-1,0 2 750,0 1-761,-1 3 6,0 2-18,0 3 2946,0 2-3001,0 2-13,0 2-525,0 1 381,3 9 39,1 1-11,6 17-11,-2-3 11,2 9 6,-4-3-1,-2 2 29,-2 18-17,-3 7-12,-2 2-415,-3-3 398,0-16 7,0-1-6,0-1 22,2-2 6,0-2-17,1-3-12,2 7 1,-1-11 17,2 4 11,0-13-6,1-4 405,0-3-416,0-3 6,1-3-1,-2-1 796,1-1-650,0-5 12,-1-10-124,1-3-28,-1-9 0,-1 1 29,-1-17-29,-1 7 0,0-11 0,1 12-22,-1 0 17,1 1 22,-2 1-23,0 0 18,-1 2-7,-1 1 7,-3-10-6,1 12-225,-2-7 213,3 15 40,2 2-45,1 3 22,0 4 1,1 1-18,1 3 23,1 1-11,0 2-6,1 1-235,-1 1 388,1 5-226,0 2 40,2 7 5,1 4-3398,3 7 3415,0 5-420,0 4 1,-1 3 419,2 10-986,-3-8 0,0-1 980,0 4 18,-1-1-272,1 0 254,-1-3 1750,1 0-1761,1-3 824,-1 0-807,3 8-22,-3-12 3125,3 5-3125,-3-17 33,-1-3 676,2 0-681,-2-5 200,-1-1-173,0-7 499,-2-1-414,1-5-23,-1 0-39,1-14-45,-1 2 0,0-11-3403,0 0 3404,0-3-482,0-4 475,-1-3-2082,1-1 2088,-2 1 0,0 2-362,-3-12 362,2 13 1831,-3-7-1854,2 15-4,-1 3 444,0 1-417,-2-3 0,2 8-11,-1 0 644,3 8-644,0 2 103,1 2-103,0 1-11,1 2-236,0 1 3460,1 9-3247,-1 1 29,1 11-23,0 4-3392,0 5 3392,0 4-17,0 5-202,0 2-145,-2 4-492,1 2-1049,0 2-2983,2-15 1,1-1 3309,1 9 0,0-1 1,-1-30-1</inkml:trace>
  <inkml:trace contextRef="#ctx0" brushRef="#br0" timeOffset="97719">1489 10717 20319,'-4'0'2364,"0"0"-752,4 0-1617,-13-6 50,17 4 72,10-4-55,19 6-12,19-3-3403,-3-2 3370,4-4 22,5-3-190,-1-1 184,0-2-531,-3-1 526,-5 1 0,-4 0 22,-6 1 0,-7 1 12,-6 0 39,-7 2 28,-5 0 16,-5 0 3032,-5 1-3070,-2-1 201,-5-1-263,-2 0 820,-5-1-842,-2 1 5,-3-1-6,0 0 90,-12-3-17,7 4 163,-15-8-101,17 10 16,-5-3-16,11 5-22,2 2-23,3 2-40,2 1 18,1 2-90,3 0-39,-1 1 22,4 5 17,3 2 6,3 6-6,7 4 0,4 3-12,6 2 18,4 0 0,4 0-818,0 1 818,0-3-12,-1 2-5,-4 0-17,-4 0-17,-5 2-39,-6 0-50,-7 2-3275,-3 1 2815,-8 3-2172,-4 2 157,-7 1-7222,-2-3 9691,2-4 1,7-13 0,4-5-1</inkml:trace>
  <inkml:trace contextRef="#ctx0" brushRef="#br0" timeOffset="100978">5856 7719 21607,'9'-51'1068,"0"0"0,-1 6 0,-1 6-576,-3 13-71,-2 6-57,0 3-39,-2 5-62,0 2-67,0 4-62,0 4-61,-1 0-34,-1 2-27,1 3-18,-6 9 23,1 4-28,-15 31 11,2-6-351,4-11 0,0 1 367,-10 23-488,12-25 1,1 1 485,-1 1 0,1 1-23,0 0 1,1 0-3,1-1 0,2 1-12,-1 10 1,3 1-23,3-3 0,3 1-45,7 7 1,3-1 24,0-14 1,2-2-93,25 19-3149,12-17 2982,-10-11-707,6-9 0,2-2-1942,5-5 556,-11-5 1,1-1 2416,10-9 0,-24 3 0,-1-1 0</inkml:trace>
  <inkml:trace contextRef="#ctx0" brushRef="#br0" timeOffset="102271">6839 7955 14850,'8'-3'4767,"-1"1"-2435,-7 2-585,0 0-4671,9-61 3232,-7 36-168,3-11 0,-1 0 1045,-4 14-742,0-5-236,-1 6 554,-2-2-604,-2 10-34,-2 2-33,-2 1-46,-3 2 3421,-23 2-3470,10 5-18,-34 10 12,14 12-23,-1 3 23,6 5 0,17-7-6,3 1 17,5 2-5,3-1-306,4 0 294,3-1 0,3 7-17,8-3 34,1-1-5,7-7 5,0-9 5,3-1-3288,4-3 3294,2-3-1771,4-2 1793,2-3-508,11-8 520,-9-1 100,14-17-83,-23 8 22,3-9 2117,-11 6-2139,-2-1 2337,-2-1-2337,-2 1-17,-1 2 1104,-2 2-1071,-1 4 58,-1 2-136,-3 5 0,1 3 0,-2 4 338,1 2-338,-3 1 0,-1 7 0,-4 10 0,1 3 0,-1 9 0,2-5 0,1 3 0,2 0 0,1 1-18,2-2-27,3 1-112,7 7 34,2-8-23,9 3-16,-3-12-23,3-4 12,1-2 16,2-6-90,11-2 169,-6-6 16,10-4 23,4-15-3130,-10 3 3180,10-10-5,-17 5-647,-2-1 681,-3-1-245,1-13 284,-6 10 10,0-7 23,-9 15 123,-2-3-111,-2 9-29,-1-1 2705,-2 9-2683,0 3 829,0 1-1098,-1 1 612,0 4-578,-2 5 118,0 6 6,0 4-1,0 3-5,-1 2-11,-2 14 5,1 2 1,0 0-229,2-6 212,3-14 11,0-3-23,1-2 29,0-6 21,1-2 18,1-5 28,0-1 244,3-3-239,2-1-17,5-5 29,14-12-40,-5 2-574,12-10 552,-10 6-6,0-1 0,0 0 0,-1 0 23,7-4-17,-4 6-28,-2 2-3204,-8 9 3192,-10 7-27,-1 3-34,1 2 56,0 3 380,3 3-363,-1 4 5,2 4-22,1 2-5,-1 2-34,2 1-40,0 0-61,3 0-61,2-1-225,3-2 39,5-1-106,4-2-734,23-2 567,-7-5 72,16-2 170,-28-6 1,0-3-360,0-1 1,1-2 815,-1 1 0,-1-3 62,24-11 218,-11-6-90,-12 5 23,6-9-79,-17 7 107,-3-1 6,-2-1 11,-3 1 335,-2-5-256,-5 8 2618,-2 0-2674,-4 10 56,-4 4-242,-3 2 1987,-15 3-2059,-2 3-6,-13 5 161,2 4-161,-3 6-17,-2 1-817,1 4 767,-9 10 27,14-7 1,-1 8-22,17-5 5,10-9 5,1 4 6,7-11 29,7-1 32,7-4 1,15-1-22,-2-7 347,7-4-376,-9-5 46,3-3 10,-2-5 17,1-2-61,8-20 187,-14 3 1,-2-2-127,-3 7 0,0-1-815,0-11 0,-2 1 916,-3-9 5,-3 1 29,-3 2 5,-2 4-11,-3 4-117,0 6 40,-3 5-119,0 6 0,-2 6 364,0 5-364,2 4 162,0 4-162,0 4 1723,2 1-1723,-2 4 136,2 4-136,-2 6 0,2 6 0,-1 8-275,1 6 275,0 6-802,0 5 802,1 4 0,1 3 0,3 2 0,2 1 0,1-1 0,2-1 0,0-1 0,-3-18 0,0-1-303,4 14-151,3 8-145,-5-24-213,0-5-320,-1-3-856,2-5-3126,0-5 5114,4-3 0,-7-6 0,1 0 0</inkml:trace>
  <inkml:trace contextRef="#ctx0" brushRef="#br0" timeOffset="102510">9007 7274 26937,'2'-34'0,"1"0"0,1-18 0,1 59 826,3 8-826,5 7-3703,2 11 3703,4 10 0,0 10-179,0 7 179,-11-27 0,-1 1 0,-1 1 0,-1 1-816,-2 0 0,-1 1 816,0 1 0,-1-1 0,-3-1 0,-1 2-719,-4 11 0,-2-1 352,1-12 1,-1 0 137,-3 8 1,-1-2-3172,-8 12-6431,2-8 9827,2-9 0,8-18 0,4-8 0</inkml:trace>
  <inkml:trace contextRef="#ctx0" brushRef="#br0" timeOffset="103228">5412 9300 22479,'14'-48'707,"0"1"0,-2 3 0,-2 8-182,-4 12-35,-2 2-75,-2 3-177,-1 3-4121,-1 0 4113,0 4 716,0 2-892,0 3 19,0 2-119,0 3 41,-1 1-12,0 5 3403,0 3-3380,0 9 5,-1 4-11,0 8 6,-1 7-3296,-2 8 3295,-1 5 1,-2 7-951,-1 4 945,5-28 0,0 1-9,0 0 1,1 0-14,-2 31-12,4-2-38,6-6-63,6-6-61,8-6-84,9-7-33,6-5-79,7-6-91,5-6-116,6-4-207,4-6-236,3-4-291,2-6-442,3-5 559,-32 1 0,1-2-467,-1 0 0,1-2-168,0-2 0,0 0 1452,5-3 1,-3 0 0,3-1 0,-1 0 0</inkml:trace>
  <inkml:trace contextRef="#ctx0" brushRef="#br0" timeOffset="103628">6652 9373 18512,'18'-43'1071,"1"0"1,-2 4 0,-5 6-333,-12 14-123,0 3 392,-2 2-605,-2 1-78,-2 3 94,-2 0-229,-2 3-61,-1 0-39,-1 3-34,-2 0-40,0 3 12,-2 0-22,0 4 103,-1 2-92,-2 5 0,1 2-11,-1 5 10,-1 3 1,1 4-28,0 4 37,1 4-38,2 2 7,2 1-6,2 1 5,3 0-11,3 0 0,2-2 6,3-1-17,4-4-5,4-2-7,5-3 40,6-4-16,7-5 16,5-4-215,6-4 204,6-4 16,1-4 18,2-3-453,-3-5 469,-4-3 11,-6-4 18,-4-2 82,-6-2-38,-3-2 11,-4 0-11,-4-3-11,-4-2-3090,-2-3 3090,-2-3 128,-2 0-28,-8-15-94,0 13 100,-7-7-90,0 18-44,-3 6-11,-3 3-17,-2 3-23,-1 3-11,-1 3 0,1 3 146,0 1-134,3 2 3240,0 1-3286,6 2-16,1 2-11,3 3 27,2 1-38,2 3 287,1 2-434,2 2-3531,1 3 3230,5 2-229,3 2-242,8 1-437,5 2-846,7-2-2543,5 0 4806,8 1 0,-19-12 0,1-1 0</inkml:trace>
  <inkml:trace contextRef="#ctx0" brushRef="#br0" timeOffset="103968">7276 9212 25634,'-6'-43'468,"0"1"1,1 3 0,0 6-183,1 15-68,1 4-67,1 5-67,0 4-17,1 2-263,0 2 152,3 7 38,4 1 6,5 8-11,6 3 11,5 5 0,4 4-248,4 5 248,-8-7 0,0 2-28,13 16-17,-9-6 0,-1 1-5,0 6 5,1 10-11,-16-6 39,-5-18-771,-6 8 816,-4-20-485,-4-4 508,-2-4 10,-2-4 29,1-3 5,0-4 17,1-4 209,1-3-175,0-16-90,3 2-17,0-11-5,6 5-6,1-2-6,4-1 783,3 0-810,5 1-1,2 1-11,4 2 518,1 4-540,2 2-79,3 3-66,1 1-113,4 3-190,3 2-202,1 3-314,3 1-459,-1 2-1014,0 3 2476,11 1 0,-24 1 0,5 1 0</inkml:trace>
  <inkml:trace contextRef="#ctx0" brushRef="#br0" timeOffset="104212">8146 8939 21692,'-12'-40'267,"1"-1"0,0 4 0,2 10 2131,7 23-2264,0 1 895,0 3-1023,2-1 497,-1 7-509,2 3 1783,7 21-1766,0 0-315,7 18 304,-1-4-6,-2-8 1,0 2-1,7 21 3,-6-19 1,0 1-21,4 14-38,-2 1-773,-3 0 459,-5-2-392,-4 3-566,-9-1-1703,-8 3 3036,1-25 0,-2-2 0,-1 3 0,-3-2 0</inkml:trace>
  <inkml:trace contextRef="#ctx0" brushRef="#br1" timeOffset="1.05128E6">3543 10597 11777,'3'1'5019,"-1"0"817,-2-1-5830,0 2 5,0 0-5,-1 2 10,1-1 1,-1 1 11,1 0 17,0 6-34,-1-3 17,1 5 56,-3 1 0,1-1 62,-5 9-3443,2-7 3370,-4 3-2263,2-4 2279,0-2 63,-3 3-74,4-5 124,-2 2-46,6-8 2348,0-1-247,2-2 1303,0-3-3408,0-2-102,-1-3 6,0 0 11,-1 1-11,1 0-17,-1-2 6,1 0 6,0 0 55,0-6-78,1 5 11,2-9-44,0 7 10,2-2 6,2 4-11,2 2 6,1-1 0,7-4-6,-4 4 16,6-3-3408,1 2 3387,1 1 5,-1 2 5,-1 2 7,-3 4-18,-4 0 6,4 0-39,1 1 44,-3 1 3382,13 2-3370,-10-1-12,6 2 6,0 0 1,-6-1-7,6 2 1,-7-2-12,5 2 1,-5-2-1,5 2-28,-3-2 40,-3 0-12,3 0 34,-1 1-22,-3-1-6,3 1 22,1 2-16,-6-2 0,11 3-1,-8-4 1,3 2-1,-4-2-21,-2 0 10,1-1 0,0 0 6,0-1-11,0 0 0,-2-1 11,0 1 0,-1-1 28,2 0-22,-1-1 5,2-1-6,-3-1 29,1-1-23,0 1 0,0-1 1,6-3 4,-5 2 12,10-6-5,-3-1-12,-2 2 23,-2 0 10,-9 5 7,-1 2 22,-2 0-17,0 1 11,-1 1 252,0 0-285,-1-1 5,0 1 0,0-1-17,0 0 23,0 0-17,0 1-5,0 0 21,-1-1-16,0 0-5,0 0-12,-1 1 6,0-1 5,-2 0-11,1-1 2,-4-3-13,5 2 0,-3-1 0,4 3-74,0 1-1360,0 0 17,5 4-4049,1-2 5466,9 4 0,-6-3 0,1 0 0</inkml:trace>
  <inkml:trace contextRef="#ctx0" brushRef="#br1" timeOffset="1.05212E6">5633 10682 18806,'7'-57'1067,"0"1"1,0-1 0,0 5-1,0 2 1,-4 11-631,-3 11-5341,-3-3 5240,2 12 1370,-4 0-1465,2 12 859,1 4-1094,-1 2-68,0 1-33,-3 10 3459,-1 5-3353,-5 13-5,-3 8-360,-4 9 348,-4 11-676,11-24 0,0 1 676,-1 2 1,0 1-7,1 2 1,0 0-688,0 1 1,2 0 653,1 0 0,2 0-25,2-1 0,1-1-23,2-3 1,3 2-396,16 17 1,6-1 215,-8-21 1,2-1-113,13 15 1,4-6-659,11-8-381,4-5-806,1-3-1720,1-6 3949,5-2 0,-27-9 0,-1 0 0</inkml:trace>
  <inkml:trace contextRef="#ctx0" brushRef="#br1" timeOffset="1.05272E6">6543 10875 15406,'3'-10'5422,"-1"3"-4257,-2 7-274,12-66-1621,-9 40 993,3-13 1,0 1 178,-6 19-33,-1 3 396,-1 3-491,-1 4 203,0 3-315,0 1-68,0 4-72,1 0 639,0 1-796,1 0-6,0 1 34,-1 3 45,-4 12 33,0 2-6,-5 12-10,0-3-1,-6 22-936,1-10 914,-4 15 6,4-15 5,2-2 11,-2-3 12,4-5-6,0-6 11,4-6 280,1-5-95,4-6 140,2-4-252,1-10-56,0-2-2472,0-10 2483,0-1-208,1-5 231,1-6 0,3-5-18,2-4 7,3-2-6,1-2 16,-1 14 1,1 1-1062,5-14 1062,7-9 0,-7 22 2390,-1 4-2413,0 5 248,-3 2-265,0 6-28,-1 3 6,2 3-5,-2 3 1559,4 3-1576,-2 6 451,2 1-440,3 7-17,3 3 11,2 6 0,-1 4 12,0 6 5,-2 3-6,-1 3-794,-3 3 778,-3 0 27,1 16 1,-5-16-6,2 9-17,-5-23 12,1-5-7,5 0 12,-4-8-11,3-1 45,-4-8-12,0-2 6,-1-2 800,3-4-805,0-4-1,4-7 12,1-4-6,2-6-6,0-5 12,1-5-790,-1-5 790,1-6-12,-1-2-5,1-2 11,-1 2-1002,0 2 1007,-3 4-10,-2 4-7,-1 6 18,-4 6-23,-2 6-11,-2 6-61,-2 7-96,0 3 624,0 4-943,-2 7 1291,1 1-1067,-1 9-101,1 3-633,0 18 286,4-5-308,2 12-941,3-10-129,3-2-1377,2 1-360,4-2-408,3-4 4223,5 0 0,-11-14 0,1-2 0</inkml:trace>
  <inkml:trace contextRef="#ctx0" brushRef="#br1" timeOffset="1.05308E6">7563 10786 24793,'24'-31'210,"-1"0"0,13-19 961,-42 48-1143,-1 1 387,-1 0-426,-1 1 208,-8 5-214,2 1 1,-5 6 636,5 1-648,0 3 17,2 3-6,1 1 11,1 3-33,4 0 6,0 0 10,4 0-10,2-3 21,2-2-10,3-2 5,4-2 6,11 0 0,-3-5-3387,10 0 3404,-6-6 5,1-2-439,0-2 467,1-3-5,-2-2 22,0-4-6,-1-2 17,-1-3 17,-1-2-45,-2-2 40,0-2-18,-2-1 18,-2-2 22,-2 2-17,-2-1 11,-2 3 0,-3 2 0,-1 2-33,-2 4-17,-3 1 3134,-3 2-3201,-12 2 651,1 2-679,-8 2-23,2 3-17,0 1-44,0 1-381,-1 4 128,10 0-133,3 3-203,9-1-257,8 1-661,3 1-2812,10 0 4453,6 0 0,-10-5 0,1 0 0</inkml:trace>
  <inkml:trace contextRef="#ctx0" brushRef="#br1" timeOffset="1.05331E6">8257 10446 21791,'-5'-3'2583,"2"1"-1435,3 2-1108,-32-11-1,29 8 17,-19-9-6,40 11-16,6-1-163,27-2-89,-9 0-1410,17-2 1068,-16 3-1996,14-2 2556,3 3 0,-18-1 0,-8 3 0</inkml:trace>
  <inkml:trace contextRef="#ctx0" brushRef="#br1" timeOffset="1.05351E6">8398 10508 26950,'-15'59'-28,"3"-10"-5,7-6-29,1-7-853,0 3 551,-2 5-978,3-10 1,0 1-6339,0 19 7680,1-14 0,0-3 0,2-8 0,0-2 0</inkml:trace>
  <inkml:trace contextRef="#ctx0" brushRef="#br1" timeOffset="1.05375E6">9191 10224 25640,'-4'-9'1904,"1"2"-1518,3 7 247,0 0-644,-10-7 5,13 22-5,-5 4-3392,14 30 3381,-2 10 2,-6-26 0,-1 1-245,-1 2 1,-1 1 219,-3 1 0,0 2-447,-2 1 1,-2 0 292,-2 1 1,-2 0-903,-2 2 0,0 0 249,-3 1 1,0 0-1997,-2 0 0,-2 1 2848,-3 7 0,0-4 0,-3 4 0,0-3 0</inkml:trace>
  <inkml:trace contextRef="#ctx0" brushRef="#br1" timeOffset="1.05456E6">1499 12290 20940,'-12'0'1731,"4"0"-1047,8 0-46,0 0-582,-29 0 6,35 0-40,7-3-5,34-1-15,-11 0 1,0-1 9,26-5-1007,-29 4 0,1 0 992,1-1 0,0 0 0,1 0 1,0-1 2,0 0 0,-1 0-6,0-1 1,-2 1-1,-1-1 0,-1 1 1,23-8-603,-9 1 630,-10 2 68,-10 3 44,-9 1-5,-7 3 6,-5 0-51,-4 2-45,-4-3-28,-4 1 1872,-4-2-1794,-11-3-5,2 2-5,-7-3 10,6 4 57,-1-1 51,1 1 808,1 0-747,1 0-6,1 1-11,2 0-12,3 0-10,3 1-40,2 1-67,4 0-22,2 1-57,1 1-22,2 1-5,2 2-12,3-2 1,7 2 16,25 0-17,0 1-1073,21 3 1046,-10 3-29,1 5-3079,-4 3 3018,-4 5-23,-7 4-33,-10 5-34,-9 6-151,-9 6-1325,-12-7 1,-4 1-3555,-8 20 5243,-2-13 0,0-4 0,1-7 0,0-2 0</inkml:trace>
  <inkml:trace contextRef="#ctx0" brushRef="#br1" timeOffset="1.05523E6">4073 12213 24028,'0'-5'1880,"0"1"-1283,0 4-772,-9-6-43,1 15 308,-9-1-61,3 18 8,-3 1-94,-1 2-10,-1 0-366,-2 2 537,2-1 64,0-1-337,1-1 29,3-4-4,2-3 10,2-4 136,1-3 17,5-6 95,1-2 81,3-5 135,1-3-89,0-2-62,2-13 391,0-1-537,4-12-5,2 4 6,2-4-17,3-2 16,3 2-702,0 1 747,0 3 40,-1 4 10,-2 4 1,-1 3-11,-4 2-17,0 4-29,-2 0-32,-2 4-7,-1 1-22,0 1 732,-1 2-743,1 1 0,2 1 5,3 4-3385,4 1 3385,4 5-30,5 2 30,2 4 6,3 4-166,0 3 167,2 2-24,0 2-21,0 1-62,-1 2-402,0 0 128,-1 2-348,-2 1-684,-1-1-3651,-2 2-4778,-4-6 9830,-3-3 0,-7-13 0,-3-6 0</inkml:trace>
  <inkml:trace contextRef="#ctx0" brushRef="#br1" timeOffset="1.05613E6">6260 12211 21271,'12'-49'1193,"0"1"0,-1 5 0,-4 7-297,-7 13-616,-3 12-84,-2 1-56,-5 9-123,1 5-11,-8 4-1,0 9 7,-6 7-2063,-4 8 2062,-4 9 0,7-2 0,0 2-1367,5-8 0,-1 1 1350,-5 13 0,0 4-25,0 6 1,3-1-939,6-11 1,1 0 856,-4 14 0,3 0-677,8-19 1,3-2 546,1-2 1,1 0-146,4-3 1,1-1-404,10 24-341,12-9-600,11-10-2190,11-10 4135,-15-16 0,-1-2 0,3 1 1,1-4-1</inkml:trace>
  <inkml:trace contextRef="#ctx0" brushRef="#br1" timeOffset="1.05637E6">7381 12233 24026,'-45'40'-2,"0"0"0,3-2 1,2-1-69,6-2 0,1-2-1961,6-5 0,1 1 1804,-10 9 1,1 1-808,2 3 1,2-1 120,8-11 0,1 0-310,-4 8 1,2-2-1511,-1 3-75,7-9-1819,7-10 4707,4-8 0,4-7 0,2-3 0</inkml:trace>
  <inkml:trace contextRef="#ctx0" brushRef="#br1" timeOffset="1.05655E6">6867 12682 15031,'3'-49'1770,"-1"1"0,0 3 0,0 5 389,-1-2-1274,0 6-640,-1 4 394,0 6 150,0 5-352,0 4 470,0 5-672,0 5-84,0 1-78,0 4 645,0 1-718,5 5-3265,1 3 3271,8 6 11,3 5-37,8 9 1,3 3-26,10 10-119,-8-5 0,1 0 18,3 10-78,-2 1-90,-1 1-122,-2 0-262,-10-17 1,3-1-1479,1-3 0,2 0 2176,2 0 0,-1-2 0,9 2 0,-14-15 0</inkml:trace>
  <inkml:trace contextRef="#ctx0" brushRef="#br1" timeOffset="1.05693E6">8193 12375 22201,'0'-7'3422,"0"1"-2778,0 6 935,0 0-1517,-67-39-62,38 36-686,-13-14 0,1 5 703,13 32-23,-1 4 23,1 5-11,3 4 78,9-6 0,0 4-107,1 13 1,2 2 2,2-8 1,1-1-770,1 9 0,5-3 750,7-3-81,15 4 69,1-15 864,15-1-897,15-15 33,-8-8-477,-3-5 1,0-2 527,7-6 45,12-7 1476,-23-2-1386,7-15-51,-13 3-538,3-12 566,-16 8-11,-2-2-6,-4-2 96,-1-16-96,-4 15-2762,-1-10 2751,-7 20-45,-4 3 468,-6 3-507,-5 3-98,-14-2 53,6 8 34,-9-1-258,7 10 11,10 2 276,-2 4-645,11 4-275,4 5-487,2 4 1663,2 4-274,1 5 0,1-10 0,0-1 0</inkml:trace>
  <inkml:trace contextRef="#ctx0" brushRef="#br1" timeOffset="1.0575E6">8832 12349 25427,'3'-8'1865,"-1"2"-1434,-2 6 129,0 0-537,18-2-12,-13 13 0,13 4-5,-17 16-12,-7 23 17,-2-9-1169,-7 16 1141,-2-17-5,-3 1-6,0-3 19,5-10 1,-1-1 8,-2 2 6,-6 12 16,17-36 23,3-4 5,1-3 1,2-4-1,0-3-5,1-6 0,0-5 1146,-1-7-1122,6-23-69,1 4-1006,7-19 1006,2 10 0,3-2-1114,4-2 1114,2 0 0,-4 20 0,0-1 0,10-15 0,-9 20 0,-1 1 0,5-6 0,1 4-664,-2 3 664,1 5 0,9-1 0,-8 9 0,7 1 0,-12 10 0,0 2 0,0 5 811,8 9-811,-9 2 0,5 10 1134,-11 2-1134,-5 4-846,-4 4 846,-6 5 0,-10-7 0,-2 1 0,-14 19 0,3-15 0,-2-2 0,4-7 0,-1-2-524,-2-1 0,0 0 524,0-1 0,1-2 0,-20 16 0,6-9-205,9-10 205,8-7 0,6-6 0,3-7 0,5-4 0,1-4 1439,4-10-1439,3 4 1220,7-13-1220,6 8 0,3 2 0,3 5 279,-3 9-279,3 2 0,4 2 0,4 3 0,5 2 0,5 3-861,2 3 861,4 2 0,-11-2 0,0 0-46,18 6-212,-18-6 1,0 1-594,12 4-571,-1 0-2348,-2 1 3770,3 0 0,-22-7 0,-1-2 0</inkml:trace>
  <inkml:trace contextRef="#ctx0" brushRef="#br1" timeOffset="1.05772E6">9820 11991 20562,'-23'-41'323,"-1"-1"0,2 4 1,5 9 2210,10 20-2534,2 4 1241,2 3-1241,1 1 720,0 1-720,2 1 2644,-1 2-2644,1 4 0,1 5 0,2 8 0,3 8 0,5 11 0,1 10 0,2 9-1123,-6-25 1,-1 2 1122,0 1 0,1 1 0,-2 1 0,0 0 0,0 1 0,-2 1 0,0-1 0,0-1 0,-2 1 0,-1-1 0,0 1 0,-2-1 0,-1 0 0,-2-1-163,-2 1 0,-1 0-341,-3 0 0,-2-1-664,-2 0 1,-1-1-3749,-1-4 1,0-2 4899,-14 22 1,14-26 0,6-11 0</inkml:trace>
  <inkml:trace contextRef="#ctx0" brushRef="#br1" timeOffset="1.06334E6">3528 10746 22316,'1'5'1002,"0"-1"-793,-1-4 895,0 1-1039,-2 1 108,0-1-42,-1 2-43,1-2-20,-1 1 50,2-1 1785,0 0-773,0 0-1204,-2-4-85,1 1-21,-3-4 5,1 0 25,0 0 13,-1-3 176,1 0-22,1-1 0,1 2 0,1 2-12,1 2 6,0-1-5,0 0-6,1 1-11,1-1-12,0 1 23,1 0-5,1 0 16,0 1-17,1 0 18,8-3-7,-6 3 6,8-2 1,-7 1-7,0 2-5,0-2 0,0 1-17,0-1 12,0 1 10,-1 0-10,0 0 5,0 0 11,0 0-11,1-2 17,-2 2-17,2-1 5,-3 2 1,-1 0 11,1 0-12,-2 1 7,2-1-7,-1 0 1,1 0-6,1 0 0,1 0 0,2 0 11,4-2-11,-3 2 6,4-2-1,-5 2-5,-1 2 0,-1-2 6,-1 2-12,0 0 6,-1 0 0,0 0-5,-1 0 5,1 0 5,-1 0 1,0 0-6,2 0-6,-2 0 12,2 0-1,-2 0-5,1 0 6,1 0-12,0 0-5,1 1 11,-1 0-5,2-1 16,-1 1 0,4 0-11,-4 1 0,3 0 6,-3 0-6,-1-1 0,-2 1 0,1 0-6,-3-1 0,2 1-5,-2 0 11,1-1 6,0 0 11,-1 1-12,2 0-10,-1 0 5,1 0 0,0 1 5,2 1-10,-1-1 10,1 1-5,0-1 11,-2-1 1,2 0-18,-2 1 12,0-1-6,0 1 0,0-2 0,0 2-6,0-1 12,-2 0 5,2 0-6,-2 0-16,1-1 6,-1 1 5,1 0 11,0-1-22,0 2 11,3 0-12,-2-1 24,2 0-12,-2 0 0,1-1 0,0 0 11,0 0-6,2 0-5,-1-1 6,1 2 0,-3-2-1,0 0 18,-1 0-35,-1 0 24,1 1-12,-1-1 5,0 1-5,1-1 0,-1 0 0,2 2-11,0-2 17,2 1-1,1-1-5,0 1 11,-1-1-11,0 0 12,0 0-1,0 0 6,0 0-1,-1 0 1,3-1-17,-4 1 17,2-1-11,-3 1-6,1 0 11,-3 0-11,1 0 5,-1 0 1,1 0-6,0-1 6,4 0-1,-2 1 6,3-2 6,-1 0-6,0 1 1,-1-1-1,2 1-6,-1-1 12,2 0-11,-1-1 27,3 0 18,-5 0-23,2 0-11,-2 1 5,-2 0 6,1 0-6,-2 1 6,0 0-5,0 0-1,0 0 12,-1 0 5,1-2 0,2-1-22,1 0-23,1-1 29,0 0-6,0 0-6,0-1 22,2-1 18,-2 1-29,2-2-5,-3 3 17,1-1-6,-3 1 11,2-2-21,-1 0-18,-2 0 0,2 1 0,-2 1 0,0-2 0,1 1 0,-1 0 0,0 2 0,-1 1 0,1-1 0,0 2 0,-1-2 0,2-1 0,-3 1 0,2-1 0,-2 3 0,1-2 0,-1 2 0,0 0-1569,-2 12-3209,1-1-2918,-4 10 6848,-2-2 0,3-8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24:27.153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2923 2890 18957,'-8'-62'841,"0"1"1,2 12 0,0 6-416,-3 6 1315,3 22-1517,1 6 501,1 4-697,1 3 290,1 2-341,0 2 12,0 12 28,0 4-11,-2 14 453,2 2-459,-2 4 0,0 6-33,0 2-85,0 1-286,2-11 1,1 1-409,0 19 201,0-19 1,0 0-1289,4 15-3422,2-2-3428,1-5 8749,0-10 0,-3-16 0,0-9 0</inkml:trace>
  <inkml:trace contextRef="#ctx0" brushRef="#br0" timeOffset="309">2795 3000 17626,'-18'-52'746,"-1"1"1,2 3 0,2 6-310,4 2 162,-2-13-229,5 5-264,3 3 289,8 12-356,6 17 978,5 3-995,5 3 17,22 4 518,-5 6-552,18 5-220,-10 7 232,2 7-29,-1 9 1,1 4-1092,-16-10 1,-1 2 1085,17 13 1,-3 2-15,-20-13 0,-4 0-1362,17 26 1208,-8 2-160,-10-1 104,-9-1 474,-11 0-401,-10-2 1903,-12-3-1808,-7-3 39,-8-5 34,-4-4 0,-2-5 19,13-13 1,0-2-3,-15 4 11,-11-1-5,23-14-35,4-5-1059,4-5 852,5-6-352,5-6-914,6-5-1965,4-6 3450,4-8 0,2 16 0,1 1 0</inkml:trace>
  <inkml:trace contextRef="#ctx0" brushRef="#br0" timeOffset="693">3572 2963 23187,'35'10'146,"0"0"0,25 4 33,-25-22-78,-11-1 16,4-4 919,-15 2-924,-1-1-5,-4-1-18,-1-1 310,-2-1-337,-2-2 5,-1 0 11,-2 1 174,0 2-146,-1 1 509,-2 3-542,-3 2-23,-1 1-22,-2 3 6,-2 2-23,-1 1-5,-4 1 11,-1 3-17,-2 3 5,-2 3 6,0 2 1,-5 12-1,7-4-6,-2 9-5,9-7 0,3 2-16,3 1-96,4 12-90,6-8-162,6 11-903,7-13 432,7 2-380,6-1-695,5-1-3352,5 0 5262,8 2 0,-22-13 0,0-2 0</inkml:trace>
  <inkml:trace contextRef="#ctx0" brushRef="#br0" timeOffset="1109">4692 2898 19860,'0'-6'3142,"0"2"-739,0 4-2269,-69-35-4099,8 41 3995,13-20 1,0 4-3,13 20 0,5 6 1078,-5 4-1078,0 2-6,1 2 392,4 0-408,3 1-1,4 1-5,5 0 0,5 0 0,4 1-11,4 0 0,2 0-17,5-1 6,5-1-6,7-1 0,9-3 11,8-4-6,8-3-16,9-6 22,7-3-1348,7-5 1342,-30-1 1,1-2 16,0 0 1,1-1 5,0-3 0,-1 0 5,0 0 1,-1-2 486,-1 0 1,-1-2-482,26-10 0,-6-3 34,-5 0 11,-7 0 0,-4 0 95,2-6-33,-14 9 12,2-3 71,-14 11 46,-2 2 278,-4 3-295,-2 2 1560,-2 3-1633,0 1 1239,0 2-1396,-3 5 189,-1 2-189,-4 7 11,1 3 0,-1 3-11,1 3-5,1 3-6,3 2-23,1 0-5,5 1-264,10 12-94,2-10-258,11 10-1152,-2-14-53,1-1-2755,1-3 3830,0 1 0,-11-11 0,-3-2 0</inkml:trace>
  <inkml:trace contextRef="#ctx0" brushRef="#br0" timeOffset="1299">5287 2657 24699,'-43'35'-7595,"9"0"7595,37 3 0,-2-18 0,2 0 0</inkml:trace>
  <inkml:trace contextRef="#ctx0" brushRef="#br0" timeOffset="2426">5628 2909 26945,'-12'22'61,"1"18"-61,9-6 0,-2 14 0,0-13-5,-1 0 5,-2-3 5,-1-2 1,-1-3-6,1-5 6,0-4-1,2-4 12,2-4 39,1-5 84,2-2 50,1-2 342,1-10-442,1-1-12,3-12 6,1-1-22,2-5 0,2-5-1,2-3 18,4-2-1156,0 0 1110,3 1 1,1 2-34,2 5 28,-3 5 5,1 5-15,-2 4-18,-1 4 0,-1 3 0,1 3 0,1 3 0,1 2 0,0 6 0,2 2-3018,0 4 3018,2 4 754,-1 3-754,8 13 0,-8-4 0,5 10 0,-14-8 0,-2 0 0,-1 11 0,-4-10-7,-1 6 1,-3-17 1,-2-4 10,2-3 3382,-2-5-3382,2-3-5,-1-2 13,5-9-13,1-1 0,5-10 0,0-1 0,2-4 0,1-3 0,2-3-3392,1-1 3392,1 2 0,1 0 0,1 4 0,-1 3 0,1 3 0,-2 4 0,-1 4 0,-2 3 0,-2 4 0,-1 1 0,-2 4 0,6 9 0,-4-1 0,4 11 0,-6-2 0,-1 1 0,0 3 0,0 1 0,5 12-35,-3-9-122,6 8-123,-2-12 3280,3-3-4736,29 8 1087,-15-15-1229,24 4 1296,-25-15 106,1-5 123,-1-3 152,-1-5 105,0-5 141,9-15 56,-10 6 67,-7 0 0,-1 0 56,0-6 274,13-22-201,-19 25 39,5-8 34,-11 16 17,0 2-1,-5 3-27,-2 3-74,-2 3 85,-7 1-281,-2 4-10,-7 1-23,-3 4-6,-2 2 23,-15 10 1182,7 0-1210,-18 18-28,21-9-662,-4 10 656,13-8-186,3 1 175,4 1 17,3-1-23,3 0 12,2-1-1,5-4-5,3 0 12,6-4-12,11 2 28,5-9-17,1-1 11,-1-11-16,-10-3 5,-1-6 11,-1-3 12,-1-2 16,-2-3 79,2-15-56,-5 8 644,2-10-627,-6 14 22,-1 2 22,-1 3 182,-2 2-171,-1 5-93,-1 3-52,-1 4 0,0 2 0,0 1 0,-1 6 0,0 2 0,0 7 0,0 3 0,0 4 0,0 2 0,4 2 0,1 0 0,5 2 0,3-2 0,16 10 0,-2-11-862,16 5 862,-7-14 0,4-6 0,1-4 0,-1-4 0,-1-6-294,-1-5 294,-2-8 0,-1-5 0,-3-6 0,-2-5 0,-11 2 0,-2-3 0,8-23-529,-10 17 1,0-4 528,-3-10 0,-1 0-318,-3 10 1,0 0 317,2-16 0,-2 1 0,-2 17 0,-2 2 0,0 2 0,0 0 0,-2 3 0,0 1 0,0-26 0,-4 21 0,-1 2 0,-1-3 239,-9-15-239,6 44 1006,0 2-1006,5 9 1603,1 1-1603,0 4 0,0 15 0,1 4 0,0 17 0,1 2 0,0 11-1519,0 10 1519,0-27 0,0 2 0,0 3 0,1 1 0,0 2 0,0 2 0,0 2 0,2 1 0,1 0 0,0 1 0,1-1 0,2 1 0,1-1 0,2 0-1066,1 0 1,1 0 969,2 0 1,0 0-418,2 1 1,1 0-1347,0-1 0,0-1-108,-1-2 1,1 1 1966,0 2 0,-1-4 0,2 4 0,-3-6 0</inkml:trace>
  <inkml:trace contextRef="#ctx0" brushRef="#br0" timeOffset="2942">9823 2631 22354,'-14'-45'551,"0"0"0,2 4 0,1 9-215,3 18 1109,2 6-1316,2 4 362,0 3-469,2 2 227,0 5-238,0 6 731,1 9-714,-1 9-3409,1 11 3398,0 8-6,3 9-296,-1-26 0,0 2 285,3 17 0,0 2-14,0-13 0,0 2-464,0 4 1,0 5-1,0-4 380,-1-4 0,0-1-216,0 5 1,-1 3-1,0-4-104,0-5 1,-1-2-138,2 12 1,-1-3-907,3 9-5118,5-1-2019,-3-23 8598,1-3 0,-5-24 0,-2-4 0</inkml:trace>
  <inkml:trace contextRef="#ctx0" brushRef="#br0" timeOffset="3400">9731 3175 22702,'-39'-41'452,"-1"0"0,5 3 0,5 9-144,14 22 785,5 2-858,3 2 93,4 2-334,3 0 155,7 3-138,3 2 500,12 3-506,15 4 1,5 1-11,17 2-685,-7-2 0,1 0 698,-18-7 1,-2 0-7,2-1 1,0 0 2,-1-1 1,0-1 0,29 1 5,-5-2 6,-7-5 11,-6-1-375,-6-5 375,-5-3 17,-6 0 5,-3-2 12,-5-1-18,-3 0 40,-3 1 28,-5 0 0,-1 1 1350,-4 1-1283,-1 2 439,-1 2-439,-1 3 12,-1 1-84,-1 3-46,-1 1-16,-3 2-28,-3 3-12,-3 3 1,-3 5-12,-2 4 1,0 3 5,2 2-11,4 2 5,5 1-16,3 1 10,8 0 7,3-2-18,8 1 23,6-3-11,6-2 11,4-2-5,4-3 10,2-4-5,0-2-1837,0-4 1848,-5-2-11,-4-3 17,2-9 11,-11 1 23,1-9 10,-11 6 1,-4-3-6,-2 0-44,-15-16-12,-1 10 0,-12-13 0,-1 17-395,-3-1 395,-4 3 0,0 0 0,1 2 0,4 2 0,5 3 0,6 1 0,5 3 1756,5 1-1756,3 2-959,2 0-2788,12 7-6072,-3-1 9819,9 6 0,-10-7 0,-2-1 0</inkml:trace>
  <inkml:trace contextRef="#ctx0" brushRef="#br0" timeOffset="4228">12298 2799 26276,'24'-37'255,"0"0"0,14-23-233,-38 60 266,0 2-304,0 3 27,0 6 6,0 7-1,-1 6-21,-1 7-1616,-1 4 1632,0 4 11,-3 19-22,2-12 0,-2 11-2447,3-20 2453,-1-3-958,1-3 952,-1-4 0,1-4-16,-1-6 37,1-3 24,-1-6 797,2-3-725,0-3 2801,2-3-2817,-2-4-51,2-5-22,-2-7 6,0-5-12,1-6-1605,-1-5 1644,1-5-282,1 7 1,0-2 242,0-20-377,0 17 0,1 0 389,0-17-1,3 1 7,0 4-35,1 3 23,1 4-5,2 7-1899,0 3 1865,2 5 1808,1 4-1797,2 4-5,3 3 10,2 4-16,3 4 11,4 2 23,2 3 5,4 4-28,1 3-12,2 6-1567,-1 5 1579,0 6-5,-1 3 428,0 5-434,-12-4 0,0 1 5,8 16 755,-11-14 0,-2 1-760,0 11-6,-6-2 6,-4-2 0,-7-4 11,-5-2 100,-5-4-89,-16 6 0,4-12 12,-10 3-18,7-13 2980,1-3-2973,1-4-7,0-3 23,3-5-5,2-3 174,-3-15-174,6 3-1,0-10 6,9 8-11,4-1 0,2 1-6,5 2 1081,4 0-1064,11-2-28,0 7 6,7-1 5,-3 9-11,1 2 7,4 2-20,1 2 13,3 4-5,3 3-1,2 6 6,3 4-448,2 2 442,0 4 0,-13-6 1,-1 2-29,19 22-1273,-4-1 1295,-20 0-534,-17-13 546,-11 1-55,-5-1 33,-11-1-12,-4-2-16,-6-2 331,-3-3-410,-4-4-95,-1-4-112,-1-5 1081,1-4-1512,2-2-427,1-4-1158,5-4-2697,3-5 5049,1-6 0,18 13 0,3 1 0</inkml:trace>
  <inkml:trace contextRef="#ctx0" brushRef="#br0" timeOffset="4432">13243 2713 20151,'22'45'56,"0"0"0,-1-4 0,-4-4 1119,-9-6-1371,1 16-275,-4-11-571,-1 11-1125,-3-16-7664,-1 8 8202,0-16 0,0 0 0,0-18 0</inkml:trace>
  <inkml:trace contextRef="#ctx0" brushRef="#br0" timeOffset="4617">13479 2459 24099,'-3'-6'1429,"1"0"-1138,2 6-582,0 0-438,-55-12-1286,40 21-1335,-40-6 2568,54 30 1,1-16 0,0 1-1</inkml:trace>
  <inkml:trace contextRef="#ctx0" brushRef="#br0" timeOffset="5012">13755 2686 27734,'38'32'12,"-9"0"-12,-28 6-1342,-1 0 1353,-3-1-6,-2-2 1,-3-2 5,0-2 426,-1-3-397,0-5 194,-2 3-211,4-11 50,-1-1 33,7-10 135,0-8 490,3-4-697,1-8 0,4-5-12,2-6 17,3-4 28,15-22-521,-8 23 0,1 0 465,0-1 0,2 0 6,8-4 0,3 2 8,0 7 1,0 3-26,-6 4 0,1 1 0,29-10 0,-18 24 0,-10 4-34,9 6 6,-14 6-56,6 14 28,-8-2-51,2 11-477,-10-7 287,-2 0-145,0 2-970,7 9 337,-1-10-348,7 6-504,-1-15-1103,3-3-4014,3-4 166,-3-3 6696,-3-4 0,-12-3 1,-5-1-1</inkml:trace>
  <inkml:trace contextRef="#ctx0" brushRef="#br0" timeOffset="6085">14808 2884 20084,'36'-44'974,"1"-1"1,-3 4 0,-7 5-314,-12 5 247,-2 2-23,0-8-493,-5 12 69,-1-4-170,-6 14-4,-3 3-23,-8 1-23,0 5-185,-18 2-22,7 8-17,-11 3 5,6 6-5,-1 3-17,1 4 6,1 2-6,4 4 0,2 2 5,3 3 1,3 0 5,1 13-33,6-13-247,2 7 264,10-14-1,6-4 17,7-2 1,7-4 4,21-1 12,-9-7-587,13 0 581,-18-10 6,-1-2 11,-4-5 45,8-14-28,-12 5-1202,5-11 1202,-14 8 5,-2-3 216,-3-1-232,-1 0-2403,-3 0 2436,-2 1-85,-2-3 119,-2 9 783,-2-1-895,0 12 0,-3 3 0,-1 2 3264,0 2-3264,-1 4 387,-2 3-387,-2 5 0,-2 5 0,-2 5 0,-6 22 0,5-8-1452,-3 15 1452,11-13 0,2-1 0,4-2 0,21 24 0,-3-23-474,19 14 474,-8-29-790,3-3 790,2-3 0,0-5 0,1-4 0,-1-2 0,0-4 0,-1-3 0,0-3 0,-2-6 921,-1-1-921,-2-5-2798,-2-2 2798,-3-4 0,-1-2-759,-2-3 759,-3-3 29,-1-1-29,-2-1 187,-3 0-187,1-9 0,-5 12 2528,0-4-2528,-2 12 0,0 4 0,2 2 1689,0 6-1689,2 7 919,1 1-919,3 2 0,3 1 0,4 1 0,4 1 0,3 2 0,3 1 0,0 4 0,1 0 0,-1 2 0,-1 1 0,-3 0 0,4 2 0,-4-1 0,-1-2 0,-8-3 0,-7-4 0,-1 0 0,-2 0 0,-2-2 0,-2 1 0,-1 0 0,0 1 0,0 1 0,0 1 0,0 2 0,1 2 0,1 4 0,1 2 0,1 5 0,1 2 0,4 14 0,-1-7-999,5 10 999,-3-12 0,0-1 0,1-1-646,-1-2 646,0-3 0,0-2-147,-2-3-222,1-3 10,0-3 974,3-3-867,1-3 784,4-2-628,2-5 68,0-3 28,2-5 34,-2-4 11,0-4 11,-1-3 28,-1-2 11,1-1 28,-1 0-274,-1 1 336,-2 3 28,-2 1 28,-2 2-6,-1 2-5,-2 3-185,-1 1-45,-3 4 0,1 2 0,-4 6 314,1 1-314,-1 6 0,1 2 0,1 7 0,2 3 0,2 3 0,1 3 0,4 1 0,1-1 0,12 11-3392,-2-11 3392,8 6 0,-6-13-148,2-3 148,-1-3 0,0-3 0,-1-4 0,0-1 0,-2-5 0,-2-3 0,0-5 0,-3-4 0,0-3 0,-2-4 0,-2-2 0,0-1 0,0 0 0,-2 0 0,0 1 0,0 2 0,-2 3 0,0 4 0,-3 3 0,-1 5 0,-3 3 3319,0 2-3319,-2 2 221,0 4-221,0 4 0,0 7 0,-2 7 0,0 6 0,-2 4 0,-5 27-872,1-10 872,2-15 0,0 0-1165,-3 18 1165,1 3 0,0 2 0,1 3-99,4-16 1,1 1-434,0-9 0,2 0-465,0 11 1,1-1-1777,2-14 0,2-1 2773,2 3 0,0-2 0,2 2 0,1-3 0</inkml:trace>
  <inkml:trace contextRef="#ctx0" brushRef="#br0" timeOffset="6693">17849 2483 23282,'0'-6'1769,"0"0"-1174,0 6 721,0 0-1283,-4-33-16,1 30-6,-4-22 0,1 41-3403,1 3 3404,0 1 4,3 2-10,0 1-34,1 0 22,2 0 1,2-1-6,2 0 27,3-2-4,2-1 3388,1-2-3394,0-3 30,0-3 104,2-2-34,-5-5 23,1-2-34,-4-7-33,0-4 0,1-5-18,0-4 7,0-3 33,3-16-56,-2 9 11,1-10 0,-2 13 6,-1 2 0,-1 5 56,0 1-40,-3 7-78,0 2-22,-2 5-151,-11 10-482,-13 8-79,-2 6-1348,-7 6-24,10-1-3013,2 3 5136,0 7 0,12-17 0,0 0 0</inkml:trace>
  <inkml:trace contextRef="#ctx0" brushRef="#br0" timeOffset="6984">17919 3044 27690,'-18'19'22,"1"1"-22,3 2 6,3-2 10,4 8-16,5-8 17,4 5-6,6-11 12,3-2 33,2-2 22,2-4 6,0-3 39,-1-2 12,0-3-1,-2-3-11,1-4-22,-2-3-49,-1-1-52,-1-3 0,-2 1 0,-2-2 0,-3 2 0,0 0 0,-2 2 0,0 3 0,-3 2 0,-1 1-97,-4 3-2568,-11 1-3468,3 2 6133,-11 0 0,16 1 0,0 0 0</inkml:trace>
  <inkml:trace contextRef="#ctx0" brushRef="#br0" timeOffset="7629">1511 4237 21104,'42'-11'1,"0"0"0,1 0 0,-1 1 1,1 0-1,-1 3 7,8 6 1,1 3-690,9-1 0,2-1 686,-18 1 1,1 0 0,5-1-395,7 1 1,5 0-1,2 0 1,2 0 410,-5 0 0,1 1 1,2-1-1,0 0 1,0 0-116,-9 0 0,0 0 0,0 0 0,1 0 0,0 0 0,0 1 104,2-1 0,1 0 1,1 0-1,-1 1 0,-1-1 1,-2 0-176,0 1 1,-2-1 0,-1 1-1,0-1 1,1 1 183,3-1 0,0 0 0,0 1 0,1-1 1,0 0-91,1 1 1,-1-1-1,2 1 1,1-1 0,4 1 99,-10-1 0,3 0 0,3-1 0,1 1 0,0 0 0,0 0 0,-2 0 1,-2-1-8,-1 1 0,-3 0 0,-1-1 0,1 1 1,-1-1-1,2 1 0,3 0-3,-3-1 1,2 0-1,2 1 1,1-1 0,0 1-1,0-1 1,-1 0 0,-2 0-1,-1 1 7,2-1 0,-1 0 1,-2 0-1,0 0 0,0 0 1,-1 0-1,2 0 1,2 0 0,0 0 0,1-1 0,-1 1 0,1 0 0,0-1 0,1 1 0,0-1 0,1 1 0,1 0 0,-1-1 0,1 1 0,-1-1 0,1 0-7,-6 1 0,0-1 0,0 0 0,1 0 0,-1 0 0,1 0 0,0 1 0,0-1 1,1 0 0,1 0 1,-1 0-1,1 0 1,0 0-1,0 0 1,1 0-1,-1 0-4,2 0 1,0 0 0,0 0 0,1 0 0,-1 0 0,1 0 0,0 0 0,0 0-4,-6 0 1,0 1-1,0-1 1,1 0 0,-1 0-1,1 0 1,-1 0 0,1 0-1,0 0 2,1 1 1,0-1-1,0 0 1,0 0-1,0 0 1,0 0-1,1 1 1,-1-1-1,1 0-2,0 0 1,0 0-1,1 1 1,-1-1 0,0 0-1,1 0 1,0 0-1,-1 1 1,1-1-2,1 0 1,-1 0 0,1 1 0,-1-1 0,1 0 0,0 1 0,0-1 0,-1 0 0,1 1 2,0-1 1,1 0-1,-1 1 1,1-1-1,-1 1 1,1-1-1,-1 1 1,1-1-1,-1 0-3,1 1 0,0-1 1,0 1-1,0-1 0,0 1 1,0-1-1,0 1 1,0-1-1,0 1 0,0-1 1,1 1 0,-1 0 0,0-1 0,0 1 0,1 0 0,-1 0 0,0-1 0,0 1 1,0 0 0,0 0 0,0-1 1,0 1-1,0 0 0,0 0 0,0-1 1,0 1-1,-1 0-7,1 0 0,-1 0 1,1 0-1,-1 0 0,1 0 1,-1-1-1,1 1 1,-1 0-1,0 1 1,0-1 1,-1 0-1,0 0 1,1 0 0,-1 0-1,0 1 1,0-1 0,0 0-1,0 0-4,0 1 1,-1-1 0,0 0 0,0 1 0,0-1 0,0 0 0,-1 1 0,1-1 0,0 1-4,-2-1 0,0 1 0,0 0 0,1-1 0,-1 1 0,-1 0 1,1 0-1,0 0 0,-1-1 2,6 1 1,0 0-1,0 0 1,0 0 0,-1 1-1,0-1 1,0 0 0,0 0-4,-3 0 0,0 0 0,-1 1 0,-1-1 0,2 0 0,0 1 0,1-1 0,2 1-22,-5-1 0,3 1 1,0-1-1,1 1 1,1 0-1,0 0 1,0 0-1,0 0 1,-1 0-1,-1 0-232,3 0 1,0 0 0,0 0-1,-1 0 1,0 0 0,0 1 0,-1-1-1,0 0 1,1 1-597,-3-1 0,1 0 1,-1 0-1,1 0 0,-1 0 1,0 1-1,-2-1 1,-1 0-1,-2 0-791,14 1 1,-1 0-1,-2-1 1,-2 1 0,-5 0-1,-5-1 1638,11 1 0,-9-1 0,-5 0 1,-5 0-1,-6 0 0,4-1 1</inkml:trace>
  <inkml:trace contextRef="#ctx0" brushRef="#br0" timeOffset="32875">5067 5659 18778,'0'-3'2431,"0"1"605,0 2-2784,-2-17-123,0 13-34,-1-14-22,-1 18-23,-1 0-11,-3 0-11,-5 2 0,-4 0 0,-5 1-11,-4 2 11,-5-1 0,-1 2 17,-2-2 45,-12 3-3342,0-1 3353,3-2 0,9-1 16,16-3 7,3 0-1,2-2-6,2 0-16,1-2 106,-4-2-111,4 0 3391,-3-1-3330,4 2-79,3 1-11,0 1 17,5 2-78,-1 1-85,1 0 35,0 2 32,-1 1 12,-1 5 0,0 3 12,-1 4-1,0 3-22,1 15 11,0-5-28,0 25 44,0-19-10,-2 10 5,-2-12 0,-2 0 1,-1-3-7,-2 0 1,0-3 5,0-2-578,0-3 589,2-3 23,-1 1-17,4-7 17,1-1 162,3-7-39,3-2 1103,-1-2-1208,3-7-63,0 1 0,2-7 0,-1 2 0,1-1 573,1 1-573,3 0 0,2 1 0,3 0 0,2 2 0,4 2 0,3 1 0,2 2 0,4 1-231,2 2 231,1 1 0,1 3 0,1 1 0,-2 5 0,0 1 0,-2 3 0,-3 1 0,-3 3-35,0 11-26,-9-4 10,-1 9 12,-10-9 11,-7 0-11,-3 0 11,-8-1-6,-3 0-11,-5-2-11,0 0-33,-4-1-225,-12 6 90,8-9-117,-8 4-96,13-11 80,2-2-461,1-3-286,2-4-789,3 0-3002,2-4 4895,2-4 0,7 2 0,1-1 0</inkml:trace>
  <inkml:trace contextRef="#ctx0" brushRef="#br0" timeOffset="33193">4993 5658 20859,'32'-6'266,"0"0"0,29-6-2324,-18 3 2148,1-2 5,-3 2 961,-4 0-966,-4 1-23,-6 2-22,-5 2 1017,-6 0-1062,-4 3 797,-3 0-898,-6 1 3015,1 2-3345,-4 2-729,1 3-1706,-2 4 2866,-3 4 0,3-7 0,-3 0 0</inkml:trace>
  <inkml:trace contextRef="#ctx0" brushRef="#br0" timeOffset="36974">3813 5519 22487,'14'-47'681,"1"0"0,-2 5 1,-3 7-218,-9 19-65,-1 1-47,-2 3-38,0 2-34,-1 3 129,-2 2-286,2 3-50,-1 1-23,0 1-11,-2 4-5,-3 4-6,-4 6 6,-5 8 5,-8 8-370,1-1 0,-1 2 350,5-4 1,-1 1-923,-8 11 0,1 2 928,7-8 0,2 0-11,-1 3 0,0 1-3,2 2 0,0 1-462,1 0 0,1 2 459,1 1 1,2 0-488,0 0 0,2 0 487,1 0 1,1 0 2,2-2 1,1 0-29,2-1 0,0-1-296,2-3 1,1 0 303,2-2 1,2 0-43,8 28-70,8-21 0,6 0-1134,11 0 0,5-2-1781,0 0 1,5-2 3035,-7-13 0,3-1 0,-5-4 0,12 3 0,2-2 0</inkml:trace>
  <inkml:trace contextRef="#ctx0" brushRef="#br0" timeOffset="37701">5734 5625 16605,'-2'-2'5730,"0"0"-2431,2 2-2705,-28-65-331,19 42-226,-8-18 0,1 2 159,10 24 6,-1-3-18,2 10 76,0 2-136,1 3-24,1 1-38,1 1-23,0 1-11,0 0 299,1 0-316,-2 2 17,1-1-16,-1 2-1,0 1-11,-1 0-11,0 3 11,0-1 0,0 2-6,1-1 12,0 0-1,1 1 1,-1 0-1,0 0 1,-1 1-6,1 0 0,0 1 11,1 1-5,2 2-1,-1 1-21,6 12 16,1-3 5,7 11 6,2-5 1,6 5-1500,5 3 1499,7 6 0,4 4-5,-18-22 0,1 0-6,-1 2 0,-1 1-1447,-1 0 0,-2 0 1447,-1 2 0,-3 0 5,-2 1 1,-1 1-549,-3 0 1,-3 1 539,-1 1 0,-3 2-22,-7 14 0,-4 1-9,3-11 0,-2-1-662,-5 12 1,-2-2 437,5-15 0,0-2-257,0-1 0,0-1-617,1 0 1,1-2-5064,-13 25 6195,3 0 0,9-26 0,3-3 0</inkml:trace>
  <inkml:trace contextRef="#ctx0" brushRef="#br0" timeOffset="38154">6217 6581 27012,'4'-40'399,"0"0"1,0 3-1,-2 10-203,-3 23-50,0 1-51,1 2-71,-2 0-24,1 1 0,0 1-13,-1 2 19,0 3-12,0 4 12,-2 5-6,-7 19-17,0-3-806,-5 16 761,2-10-111,0 5-175,-1 2-251,3 2-370,4 0-560,4-3-1770,8-3 2787,10-2 1,-5-19 0,2-3-1</inkml:trace>
  <inkml:trace contextRef="#ctx0" brushRef="#br0" timeOffset="38554">6627 6618 21470,'0'-7'2862,"0"2"-1554,0 5 692,0 0-1989,-22-37-6,11 36 7,-18-24 224,15 46-236,1 4 0,1 1-11,2 0 5,3 1 133,3 0-144,2-2 106,4-1-94,3-2-11,3-3 16,4-2 0,2-2 0,1-3 0,0-2 0,0-3 11,-1-2 1,0-2 66,2-2-39,-3-3 303,3-3-229,-1-9-113,-2 1 0,1-8 0,-4 3 0,-2-3 0,-1 0 0,0-2 0,-3 1 0,0 1 0,-2 1 0,-1 4 11,-1 1-11,-2 0 0,-1 5 0,-4-2 0,2 7 0,-2-1 0,2 4 0,-4-2 0,4 1 0,-4 0 0,5 0 0,-1 2-4588,-4-2 3740,0 2 0,1 0 0,2 1 0</inkml:trace>
  <inkml:trace contextRef="#ctx0" brushRef="#br0" timeOffset="67127">8235 5971 24799,'-43'-23'821,"-1"-1"1,7 5 0,8 3-716,21 1-16,10 5-90,4 1 6,4-3-18,8 2 1,6 1-11,9 1-17,7 0-31,-3 5 0,2 0-1143,24-1 1129,-19 3 0,0 0-1428,19 4 1260,-5 2-45,-23 2 0,-2 2-44,8 7-2,1 8 41,-31-3-413,-20 17 575,-8-6 28,-19 12-730,-5-9 826,-6-1 16,-5 2 28,13-12 0,-2 1-809,1-1 1,0-1 833,1 0 1,1 0 4,7-5 1,2-2 443,-8 9-429,14-10 161,4 2-189,14-11 659,3-1-614,5-3 16,6 0 3067,9-2-3117,10-3-62,2-3 1,4-2-231,8-4 0,3-3 180,13-6 0,1-3 50,-19 5 1,-2-2-1,-2-1 37,12-14 0,-7-2-6,-11 6 0,-6-1 14,-9 1 1,-5 0 78,-4-13 39,-10 1 44,-5 1 34,-7 2 353,-18-12-313,4 15 5,-12-8 173,-5 11-710,13 11 498,-8-1-6,18 12-11,4 4-72,3 2-152,4 2 0,1 1 0,5 3 1232,1 0-1232,5 1 564,1 2-564,3 3 0,3 5 0,7 6 0,10 5 0,9 4-1649,11 6 1649,9 3 0,-21-15 0,0 1 0,2 0 0,-1 1 0,1 1 0,-1 1 0,-2 0 0,-2 2 0,2 12 0,-4 2 0,-9-8 0,-4 0 0,2 11 0,-7 0 0,-16 20-219,-1-29 0,-3-1-1770,-5 1 1,-2 0-62,-3 0 0,-3 1 2050,-6 6 0,0-3 0,-2 2 0,-1 0 0</inkml:trace>
  <inkml:trace contextRef="#ctx0" brushRef="#br0" timeOffset="74671">12702 6035 13138,'0'-7'5209,"0"1"-3887,0 6 1820,0 0-2643,-24-61-652,14 44 326,-4-17 1,0 6 117,7 25 91,0 2-214,3 0-44,0 1-52,0 0-32,-2 3-7,-2 2-5,-3 5-5,-2 4 436,-2 4-436,-2 3-12,1 4-407,-2 2 402,3 3-647,-1 1 630,3 3 11,2 1-12,3-1-4,3 12 4,10-6 18,2-3 16,11-9 1,3-14 55,21-3-728,-7-6 701,14-2 11,-15-7 720,13-8-636,-14-1-384,8-7 429,-17 4 5,-4-1 0,-2-2-6,-5 0 113,-3-14-197,-5 6-28,-2-9-16,-6 9-6,-3 3 1068,-4 0-1074,-3 2-11,-2 3-5,-3 1 11,-1 4-12,-1 1 12,1 3-11,-1 1-12,1 3 15,0 1-43,-7 3 430,7 0-475,-6 4-49,7 2-40,1 4-84,-1 2-135,0 3-190,-1 4-286,2 3-408,3 3-802,3 1-2245,4 1 4290,2 5 0,3-14 0,1-1 0</inkml:trace>
  <inkml:trace contextRef="#ctx0" brushRef="#br0" timeOffset="74905">13377 6310 22783,'1'-9'2554,"0"2"-1893,-1 7 448,0 0-1109,1 5-17,2 4-67,1 7-100,3 5-231,2 4-486,-2 4-1738,0 3 2639,-1 6 0,-3-17 0,-2-1 0</inkml:trace>
  <inkml:trace contextRef="#ctx0" brushRef="#br0" timeOffset="75464">14185 6059 21825,'2'-7'2991,"0"1"-2279,-2 6 234,0 0-621,9-62-39,-7 43-169,4-16 1,-2 4 89,-4 26-72,0 1-46,0 2-89,-1 2-28,0 5 6,1 2 27,-1 8 1,1 4-17,0 6-3381,0 6 3381,0 4-2308,0 6 2184,0 5-278,0 2-722,0-12 1,1 1-3629,1 19 4763,1-15 0,0-4 0,0-8 0,1-2 0</inkml:trace>
  <inkml:trace contextRef="#ctx0" brushRef="#br0" timeOffset="75696">15011 6445 26754,'-12'3'-44,"3"5"-63,6 20-106,0 2-212,-1 3-365,-1 2-946,0 1-3188,-1 1 4924,1 4 0,1-20 0,1-1 0</inkml:trace>
  <inkml:trace contextRef="#ctx0" brushRef="#br0" timeOffset="76287">15795 6123 26026,'-4'-6'118,"1"0"-62,2 8 84,0-2-39,-1 2 0,-2-2 11,-2 2-23,-2 0 6,-2-1 85,-8 0-80,5-2 96,-11-6-106,10-2 11,-5-5-17,7 0-11,1-3 39,-1-15-12,4-7-60,2 0 4,4 1-2019,5 15 2014,2 1-1171,3 4 1154,2 1-11,0 3 0,3 2-22,1 2 22,3 2-22,15 2 0,10 5-1181,3 5 1186,2 6-1160,-14 5 1132,-2 4-1540,-4 4 1563,-5 4-1056,-5 4 1056,-6 4 933,-8 26-928,-9-10 364,0-16 0,-2-1-386,-14 16 12,-7-2 697,6-19 0,-2-2-681,-14 12 5,14-17 1,-1-2 11,-9 1 2561,3-4-2516,-7 0 117,10-8-39,3-1 257,14-7-285,8-2 1337,2-3-1420,1-2 867,0-3-896,1-1 0,0 0 0,0 1 0,1 1 0,0 1 0,2 3 0,0 1 0,1 1 0,2 0 0,3 2 0,5 0 0,4 0 0,6 3 0,3 1-304,21 7-833,9 2-1040,1 1-842,0 0 3019,-13-4 0,-20-4 0,-2-2 0</inkml:trace>
  <inkml:trace contextRef="#ctx0" brushRef="#br0" timeOffset="76455">16536 6326 24453,'9'-3'2050,"-2"1"-1258,-7 2-579,0 0-264,-1 63-150,1-34 13,-1 11 1,0 0-692,-1-10-1356,-1 1-7596,-1-2 9626,-1-5 1,3-11 0,0-6 0</inkml:trace>
  <inkml:trace contextRef="#ctx0" brushRef="#br0" timeOffset="77257">17432 6080 20220,'-11'-43'401,"1"0"1,0 4 0,3 6 1816,7 11-2000,-1 3-50,2 0-33,2 3-63,3 0-27,4 1 780,9-3-814,0 5 0,9-2 138,-2 8-160,3 2 1357,3 3-1358,3 1 1,1 2-34,16 10 1,-13 1-12,8 8-101,-10 11 62,-13-5-452,1 12 418,-16-8-16,-5 2 16,-7 1 34,-6 1 0,-21 14 95,2-12-965,-14 7 987,9-18 1,1-4 78,-10 1-398,13-9 398,-5 1-2662,16-8 2734,3-3 269,2-2-240,4-1 835,1-3-729,1-5 116,3 0-317,0-5 3363,4 3-3347,4-6-67,6 0-50,2-1 0,6 4-1,-2 7 6,3 3 12,18 1-629,-7 5 584,13 1-1,-10 6-10,1 2 10,-1 2 18,0 2-12,10 9-6,-15-5-16,4 7-6,-18-6-305,-6-1 294,-3 2-23,-7 0-16,-6 1-23,-6-1-27,-7 0-202,-22 9 111,7-9-49,-16 4-438,-6-7-966,15-8 1157,-10-1-235,22-9-973,5-4 1740,1-4 0,14 3 0,0-3 0</inkml:trace>
  <inkml:trace contextRef="#ctx0" brushRef="#br0" timeOffset="77488">18412 6274 22332,'0'49'-11,"0"-1"0,0-3 0,-2-6-140,-5-9-348,-3 1 768,-1-1-269,-13 17 0,14-26 0,-7 8 0</inkml:trace>
  <inkml:trace contextRef="#ctx0" brushRef="#br0" timeOffset="78073">19220 6026 23808,'18'-50'976,"-1"1"1,0 4 0,-4 6-596,-5 12-68,-2 4-55,-3 4 2,-1 4 115,-1 2-254,-1 5-60,-1 2-65,0 5-74,0 1 48,-1 1-15,-1 3 29,-1 5 55,-3 5-34,-1 6 7,-4 7-7,-1 5-1335,-3 5 1330,0 3-6,0 4 0,1 0-10,3 1 4,4-3 1,4-1-451,5-6 462,4-4-6,4-7-5,4-4 6,1-5-35,2-3 46,1-6 16,1-2-5,0-3 22,2-4-5,0-4 0,2-4 10,0-5 24,1-2-12,-1-3 6,0-3 1211,-1-3-1273,-1-1 0,-2 2 0,-1 1 0,-3 5 526,-3 4-526,-1 3 0,-4 7 0,-2 2 0,-4 4 0,0 3 0,0 4 0,-1 5 0,-1 5 0,-1 5 0,-1 4 0,-1 5-3392,-2 0 3392,0 4-158,-2-1 158,1 3-175,0 0-474,1 3-539,2 1-1651,1 2 2839,1 5 0,2-23 0,1 0 0</inkml:trace>
  <inkml:trace contextRef="#ctx0" brushRef="#br0" timeOffset="78271">20160 6432 27824,'-16'49'-174,"2"-5"-89,5-20-263,1 1-566,-1 2-2291,3 2-6363,0-3 9746,2-4 0,2-10 0,2-6 0</inkml:trace>
  <inkml:trace contextRef="#ctx0" brushRef="#br0" timeOffset="79065">21405 6010 20660,'4'-5'3859,"-1"0"-728,-3 5-3119,7-43 16,-7 31-28,-2-34 0,-9 44 5,-7-1 1,0 1 5,-4 0-5,-4 0-1,-4 1 6,-2-2 6,-18 0-17,12 0-567,-10 0 573,20 1-12,5 1 12,5 1-12,6 0 12,4 0-1,3 0 1,1 1-6,0 1 584,-2 5-584,0 1 11,-3 3-5,-2 8-6,2-4 5,-3 8-10,4-5 5,0 3 5,-1 1-5,-2 12-5,2-7 21,-6 18-16,8-20 6,-3 6-12,4-10 1,1-5 16,0 1-11,3-8 11,1-3 12,0-1 16,1-3 735,0-1-774,3-4 0,0-2 0,3-3 0,6-6 0,4-3 0,2 0 0,1 1 0,-3 7 0,0 0 0,0 2 0,2 1 0,1 3 0,1 1 0,13 4 0,-8 4 0,10 4 0,-10 3-400,1 3 400,0 2 0,0 2 0,-2 1 0,-1 0 0,-1 0 0,-3 1 0,-1 9 0,-8-7 0,-2 7-51,-10-10-55,-6 1-186,-17 8 57,2-8-56,-15 4-129,9-11-2105,-3-3 1663,0-4-3239,-13-4-5101,15-2 8547,-6-2 0,26-1 0,3 0 0</inkml:trace>
  <inkml:trace contextRef="#ctx0" brushRef="#br0" timeOffset="79433">21895 6561 21926,'0'9'2717,"0"-1"-2253,0-8 1133,0 0-1535,-1 60-18,-1-36-33,0 11 1,-1 0-18,-1-16-27,-2-1-91,-2 1-1152,-10 9-1956,0-7-6599,-6 6 9316,7-12 0,7-7 0,5-4 0</inkml:trace>
  <inkml:trace contextRef="#ctx0" brushRef="#br0" timeOffset="79705">22564 6569 18650,'5'-2'2902,"-1"0"928,-4 2-4088,-6-1 397,15 0-945,-4-1-706,19 1-3181,3-1 4693,8 1 0,-16 1 0,1 0 0</inkml:trace>
  <inkml:trace contextRef="#ctx0" brushRef="#br0" timeOffset="79862">23334 6593 19837,'-4'1'1126,"1"0"-4403,3-1 0,0 0 0</inkml:trace>
  <inkml:trace contextRef="#ctx0" brushRef="#br0" timeOffset="80072">23927 6587 27520,'42'1'-30,"1"-1"0,-5 0 0,-3 1-138,3 1 140,-9-1-190,7 2-191,-15-1-272,-4 0-994,-5-1-3444,-6 0 5124,-3-2 0,-3 1 1,0-1-1</inkml:trace>
  <inkml:trace contextRef="#ctx0" brushRef="#br0" timeOffset="81114">25028 6238 20246,'5'-6'3349,"-1"0"-2598,-4 6-130,40-68-1640,-22 34 1231,6-10 1,0-2 140,-9 9-34,-3-1-27,-2 0-3345,-2 4 3265,-4 2-374,-3 5 313,0 4-1683,-5 5 1622,-1 4 252,-6 4-309,-3 4-55,-6 2 39,-5 4 1527,-5 5-1533,-7 4-5,8 2 0,-1 4 2,-4 3 0,1 3-2,-2-1 0,2 2 408,1 1 0,3 1-419,-9 14-7,4 0 18,5-1-12,7 1-5,5-3 6,8-2 21,4-4-21,6-2-946,7-5 957,5-2-46,6-4 52,6-2 4,3-4 264,3-4-258,2-3-5,0-2 67,0-5-34,-1-3 18,-2-4 21,-1-3-251,0-3 274,-2-2-1691,-2-1 1608,-1-1-29,-2 0 243,-2 2-243,-1 0 0,-7 8 1822,-2 2-1822,-7 7 1347,-2 1-1347,-1 6 0,0 2 0,2 7 0,0 6 0,4 21 0,-3-4 0,2 14 0,-5-11 3000,1 2-3000,-1 2 0,-3 1 0,0 1-957,-4 0 957,-1 2 0,0-2-474,1-12 1,1 1-2294,-3 16 2767,3-14 0,0-3 0,3-8 0,0-2 0</inkml:trace>
  <inkml:trace contextRef="#ctx0" brushRef="#br0" timeOffset="84677">11979 7200 19631,'-13'-45'824,"1"1"0,-1-3 0,4 7-758,6 11 346,0-6 393,2 6-472,0 8-31,0-4-29,1 11-327,-1 2 395,1 2-34,0 1-112,0 3-32,0 2-143,-1 1-68,1 2-506,-1 0 690,-1 6 505,-1 0 144,1 7-316,-2 8 4,2-1-28,-2 8-102,3-6 165,-1 3-523,2 0-319,0 1-153,0 11 274,1-9-75,2 8 80,3-1-3579,0-9 3481,3 6-585,-1-10 472,2-1-2169,1-1 2097,2-3 169,3 0 224,4-3 347,5-2 206,5-2 228,6-2 421,8-2-521,9-4 1,3 0-8,-18-1 1,0 0-68,24 0 0,0-1-155,-23 0 1,-3-1-96,2 1 1,0-1-605,1 0 0,0 0 448,1 0 0,0 0-199,0 0 0,1-1-69,0 1 1,2 0-56,-2 0 1,3 0 0,-2 0-124,7 0 1,2 0 163,6-1 1,6 0 0,-6 1 11,-2 0 0,-2 0-24,-7 0 0,3-1 1,0 1-2,1 0 1,1 0 0,-2 0-380,11-1 1,0 1 571,-8-1 1,2 1 0,-3 0 505,7-1 1,-2 1-207,1 0 1,0-1-254,2 1 1,-1 0 169,1 0 0,0 1 10,0 0 0,0 0-18,1 0 1,-1 1-140,0-1 1,0 1-3,-1 0 0,1 0-151,-2 0 1,1 0 62,-2 0 1,2 0 17,-4 0 0,2 0 0,-1 0 161,8 0 0,-1 1-164,-7-1 0,2 0 1,-4 0-67,4 1 0,0-1 31,-3 0 0,4 0 0,-3 1-40,-12-1 1,-2 0 0,3 0 40,11 0 1,3 0-1,-3 0-21,4-1 1,0 1 30,-2-1 1,4 0 0,-3 0-10,-12 0 1,-1 0 0,1 0-227,13 0 0,3 0 1,-4-1 207,7 0 1,-3 1-130,0-1 0,1 0 126,-1 0 1,3 0-1,-5 1 0,3-2 0,-2 2 22,-13-1 1,-2 1-1,1 0 107,13-1 1,2 0 0,0 0-153,-1 1 1,-1 0-1,-2 0 68,-12 0 0,-2 0 0,3-1-29,11 1 1,2 1-1,-3-1-32,5-1 1,-3 1 1,1 0 0,-1 1-1,0-1 0,0 0-64,-1 0 1,-1 1 74,1-1 0,0 0 254,-1 1 0,0-1-250,1 0 0,0 1 1,-2-1 1,2 0 25,-4 1 0,3-1 1,-3 1-90,7 0 1,3-1 69,-15 1 1,6 0-1,0 0 1,-5 0 2,11 0 0,-2 0-66,-7 0 1,2 0 0,-3 0 221,4 0 1,-2 0-12,2 0 0,-1 0-37,1 0 0,-1 0-21,1 0 0,-1 0 62,0 0 0,1 0 8,-1 1 0,1-1-201,0 0 0,-1 1 38,1 0 0,1 0 174,-1 0 1,1 0-234,-1 0 0,1 0-4,-1 0 1,0 0 64,-1 0 1,1 0-1,-1 1 0,1-1-2,-3-1 1,2 1 23,-4 0 0,3 0 0,-2 0-82,8 0 1,-1 1 136,-8-1 0,2 0 0,-3 0-78,4 0 0,-3 0 0,0 1 1,1-1 4,-2 0 1,1 1-3,-1-1 0,0 1-1,-1 0 1,0-1-47,0 1 0,0 0 54,-1 0 0,0 0 0,-1 1 0,1-1-3,-2 0 1,0 0-3,-1 0 0,0 1 2,-2-1 1,1 1 2,17 0 0,0 1-53,-15-1 0,0 0 45,14 1 1,-2-1 5,-17 0 1,-2-1-6,2 0 0,-1 0 224,-1 0 1,-1 0-225,0 0 0,0 1 6,-1-1 0,1 0-3,-2 0 1,0 0 51,0 0 0,-1 0 83,0 0 1,-1 0-87,0-1 0,0 0 254,-1 1 0,0 0-240,30 0 3,-19 0 0,2 0-14,-12-1 0,0 0-3,10 0 0,0 1 20,14 0-9,-20 0 0,1 0-14,17 1-269,-22-2 0,-1 1 274,6 1 1,-5-2 1626,-6 1-1615,-4-1 1060,-7 0-937,-3 0 906,-6-1-956,-1 1 3380,-4-1-3408,1 0 27,9 0-72,-2 0-11,10 0 5,-6 0-5,10 0-18,-8 0 18,14 0 5,-15 0 12,5 0-12,-6 0-6,-3 0 29,2 0-23,-6 0-28,-1 0 29,-2 0 4,-3 0-10,0 0 5,1 1 0,3-1-5,1 1-6,3 0 6,3 0-6,3 2 11,2-1 11,3 1-22,0 0 0,1 0 0,0 2 11,-1-1-11,-3 0 6,-1 0-6,-5-2-11,1 1 22,-7-2 0,1 1-11,-6-2 191,1 1-101,4-1-45,-2 0-23,4 0 23,-3 0 22,-1 0 0,0 0 12,-2 0 811,0 0-806,0-1-34,2-2-16,1-1-6,0-1-11,1-1 0,2-1-12,0-1-5,1 0 23,0-1-1,0 0-5,-2 0-17,2 0 11,-2 0 11,1-2 12,-1 2-23,-1-2 12,-1 3-1,-2 1 12,1-1-23,-1 1-6,1 1-16,-1-1-6,1 0 12,0 0 5,2-1-6,0 0-16,2 0 22,-1 0 0,2 0-11,-2 0 11,0 2-45,-1 0-78,-2 2-174,-1 2-409,-2 0-5640,-12 1 6346,-5 0 0,1 1 0,2 0 0</inkml:trace>
  <inkml:trace contextRef="#ctx0" brushRef="#br0" timeOffset="86693">16734 8102 21142,'1'-10'3249,"1"2"-2218,-2 8-259,0 0-744,-18-11-5,5 23 10,-17-2-16,8 30-2070,-2 5 2059,-1 4-34,0 5-441,3 5 96,8-16 1,3 2-124,3-11 0,2 0-409,-2 9 1,3 0-3006,6 12 3910,6 2 0,-3-28 0,3-2 0</inkml:trace>
  <inkml:trace contextRef="#ctx0" brushRef="#br0" timeOffset="87050">17215 8185 21847,'0'-5'2801,"0"2"-1865,0 3-886,-64 56-3436,39-25 3394,-13 7 1,3 2-14,17-3 5,7 0 0,3-1 0,5-4 985,5-1-1019,4-5 562,6-2-544,3-4-12,5-4 33,1-3 1,2-5-192,0-4 214,1-2 1830,-1-6-1824,-1-3 5,0-7 17,-1-3 11,0-4 39,-2-2 23,-1-4 6,-3-2 5,-2-3-17,-1-3-587,-3-1 582,-2 0 229,-2-21-229,-6 24-12,-3-12-22,-5 29 192,-2 5-214,-11-1-56,4 6-18,-7 0-10,6 6-28,0 0-51,-2 3 449,1 3-1020,-1 3-1076,1 3-3651,2 1 5399,0 3 0,9-7 0,1 0 0</inkml:trace>
  <inkml:trace contextRef="#ctx0" brushRef="#br0" timeOffset="88069">19012 8456 22212,'0'-6'2660,"0"1"-1444,0 5-964,-3-62-1742,-2 41 1560,2-15 0,-3 3 19,-6 23 496,-2 2-546,-4 3 6,-3 3 0,-5 2-28,-3 5 11,-2 2-25,-3 5 25,0 3 5,0 4-10,1 3-12,2 3-45,-9 17 23,12-9-876,-4 11 887,16-15-22,6-3 5,6-3 757,5-4-768,6-5 37,7-5-32,6-4 339,7-4-316,3-7-574,5-5 602,3-6-22,3-5-527,0-3 549,0-4 0,-2-2-814,-2-2 819,-3-3 6,-4-3 17,-3-2 12,-3-3-1,-3-1 0,-2-3-11,-3 1-6,-3 0 1,-1 2 10,-1 4 12,-2 5 22,-1 4 34,-2 6-6,-2 6 1327,0 4-1355,-2 5 561,-2 5-617,1 3 977,-1 1-1027,-5 11 0,0 0 11,-11 26-6,2-5-879,-7 17 885,4-6-6,-2 5 1,0 4 5,1 5-1718,2 2 1707,2 2-28,8-19 0,2 0-83,-2 19 88,5-22 1,3-2-728,5 5 649,7-5-56,4-5-67,4-5 552,3-3-939,16-1 331,-8-9 56,11-2 492,-12-10-364,0-7 63,1-4-299,-1-5 371,-1-3 17,0-3 22,-2-2 6,-2-2 95,9-12-73,-10 7 6,6-9 5,-12 11-5,-1 1-6,-3 0 537,-1 1-531,-2 2 22,-2 0 35,-3 3-29,-1 1-6,-2 1 1256,-2 1-1250,0 2 489,-2 3-484,-1 3 271,0 4-309,0 2-35,0 3-27,0 2-51,-2 2 28,-1 3-5,-4 4-1,-1 4 7,-4 4-18,-1 2 17,-3 3-469,1 2 469,0 1 0,2 1-16,1 2-6,3 0-23,1 0-61,4 1-146,3-2-246,2 0-398,3 0-874,6-3-3119,6 0 4878,6-1 0,-9-11 0,0-1 0</inkml:trace>
  <inkml:trace contextRef="#ctx0" brushRef="#br0" timeOffset="88268">19944 7968 23080,'-2'-5'2207,"0"1"-1988,2 4-976,-35-11-805,26 16-1715,-26-4-5965,35 17 9242,2-2 0,-2-7 0,1-3 0</inkml:trace>
  <inkml:trace contextRef="#ctx0" brushRef="#br0" timeOffset="89212">20349 8259 22375,'0'-3'2867,"0"1"-991,0 2-1803,-64-31-3408,34 28 3366,-11-12 0,-1 5 36,8 21 830,0 1-869,1 3 12,2-1-2178,4 0 2143,6-2 7,6-1-29,5-1 1250,6-1-1233,3-1 107,5 0-85,5-1 1,7-1-6,5-2-6,5-2 34,3-1-29,1-4 35,1-1 2947,-1-3-2942,-2-3 45,-2-1 70,2-7 14,-10 5 5,1-5-116,-11 6-74,-3 1 0,-2 1 0,-2-3 0,-1 5 433,0-2-433,0 6 126,-1-1-126,0 3 0,-1-1 0,0 1 0,0 1 0,1 0 0,-1 1 0,1 3 0,1 2 0,-1 13 0,0-1 0,-1 22 0,0-9 0,-1 16 0,1-5 0,-3 5 0,-1 5-651,-2 4 651,-2 6-545,4-30 0,0 1 545,-1 0 0,0 1 0,0-1 0,-1-1 0,1 0 0,-1 0 0,-9 29-208,0-2-238,3-20 1,0-1 76,-9 18 217,8-21 1,-1-2-50,-7 7 117,0-7 56,0-3 134,-5-5-11,8-10 0,-3-4-11,11-12-50,1-13-17,6-3-6,0-11-5,7 1 22,3-4-23,3-5-875,6-5 886,3-3-4,3-2-1,4 0-17,3 1 23,1 4-9,-8 16 1,0 1 2,11-11-5,6-5 10,-13 17-27,-1 1-6,1 2 938,-1 2-971,2 0-6,1 3 0,1 1-6,2 1-10,0 1 4,2 0-2618,-2 1 2658,0-2-269,-1 0 308,-1 0-791,-3 0 814,-1-1-403,-3 1 413,-4 1 29,-2 1 17,-4 2 2015,-2 1-1764,0-3-134,-3 3 1652,1-1-1630,-3 4 1328,0-1-1345,-1 1 771,1-2-983,-1 2 0,-1-1 0,0 3 0,-1 3 0,0 0 0,-2 4 0,0 2 0,-2 6 0,0 1 0,0 6 0,-1 2 0,-3 17 0,3-7-410,-2 29-391,4-23-375,1 12-757,2-16-2822,0-4 4755,3 0 0,-2-13 0,1-3 0</inkml:trace>
  <inkml:trace contextRef="#ctx0" brushRef="#br0" timeOffset="89391">20884 8232 23881,'0'-6'2470,"0"1"-1904,0 5-1350,-16-38-191,13 35-1002,-11-24-7854,20 52 8664,0-6 1,-1-1 0,-3-12 0</inkml:trace>
  <inkml:trace contextRef="#ctx0" brushRef="#br0" timeOffset="89643">21324 8088 25122,'10'-45'479,"0"-1"1,0 3 0,-4 8 624,-6 23-997,-1 1 180,1 8-264,-2 6 103,0 3-120,-2 16-1,0 16-2,1-6 0,0 1-1003,-3 28 1011,4-25 1,0-1-23,-3 22-2927,0 5 2918,2-30 1,0 1-15,-1-1 0,0 1-151,0 0 1,-1 0-7,-4 29-111,0-3-1508,6-15 1,0-1 727,-1 6-2099,4-10 0,2-3 2967,3-11 0,0-5 0,-2-12 0</inkml:trace>
  <inkml:trace contextRef="#ctx0" brushRef="#br0" timeOffset="90058">21377 8595 23583,'-18'-44'198,"0"0"0,1 1 0,6 9 825,14 19-1040,6-2-11,4 6-3584,7 1 3540,4 0-967,3 2 910,3 1-26,2 2-19,1 2-69,0 1 52,-1 1 0,1 1 23,-2 0 28,0 2 2301,-3-2-2206,-1 1 2825,13-3-2573,-11-6-55,3 0 55,-16-4 40,-10 4 617,-1-1-343,-2-2-126,-2 2-165,-1 0 229,-4 0-28,-3 3-207,0-1-28,0 3-39,3 2-39,2 2-23,1-1-84,0 5-11,4 1-5,1 6 10,4 4-16,4 4 22,3 5 0,3 4-11,3 4-11,2 3 11,1 2-425,10 16 400,-18-25 0,0-1-20,14 28-179,-7 0 17,-16-28-101,-2 4-67,-7-17-107,-3-1-986,-12 0 231,1-6-522,-9-1-896,3-6-516,0-5 3171,-11-10 0,18 7 0,-6-6 0</inkml:trace>
  <inkml:trace contextRef="#ctx0" brushRef="#br0" timeOffset="90202">21855 8458 26228,'16'-39'487,"-1"0"0,0 1 1,-5 14-416,-10 23-16,0 3 0,-2 3-11,0 3 6,-4 5-23,-3 4-6,-3 4-5,-4 4-73,-4 4-140,-4 3 196,-8 8 0,0 0 0,7-8 0,-1-1 0,1 0 0</inkml:trace>
  <inkml:trace contextRef="#ctx0" brushRef="#br0" timeOffset="93017">3449 9686 21483,'3'-47'1390,"1"-1"1,-1 0 0,1 2 0,-1 4-1226,-1 1 0,-1 8 121,-2 18-79,-1 5-73,-1 5-72,1 2-29,-1 3-21,-1 3-12,0 3 16,-3 7 7,-2 7-12,-3 10 28,-2 9-5,-3 10-1072,-2 8 1043,10-26 1,-1 1-6,0 3 0,1 0-6,-1 2 1,1 1-644,1 1 0,0 0 652,0 1 0,1 0-17,2 0 0,0 0-3,2-1 0,1 0-22,0-2 0,2-1-20,2-2 0,2 0-153,6 28-80,9-6-904,8-6 591,6-5-420,7-6-703,-6-15 0,3-3-812,-9-6 0,2-1 2067,14 4 1,-1-3 0,-9-5 0,-1-2 0</inkml:trace>
  <inkml:trace contextRef="#ctx0" brushRef="#br0" timeOffset="93236">4490 9838 24032,'4'-48'474,"1"1"1,-2 4-1,0 8-121,-3 18-28,0 4-62,0 4 560,0 2-666,0 4 146,-1 2-252,1 1 94,-2 0-123,0 3 319,-2 2-313,0 5 12,-3 5-7,-4 19-44,1-3-6,1 2 0,0 1-1438,0 13 1438,3-14 0,0 0-72,0 18-51,3 3-118,1 0-168,1 1-285,2-2-510,4-3-1109,3-1-3210,5-4 5540,6 2 0,-9-23 0,1-2 0</inkml:trace>
  <inkml:trace contextRef="#ctx0" brushRef="#br0" timeOffset="93611">5113 9867 22783,'0'-5'2756,"0"1"-678,0 4-2067,-32-1 6,16 10-45,-25 3 45,24 11-12,2 3 1,3 0-1,2 2-3419,4 0 3397,3-1-954,2-1 960,6-3 22,11 5-11,1-10 17,11 3-1949,-4-12 1926,2-3 1206,3-3-1184,1-2 853,13-7-841,-11-1 0,5-7 96,-12-5-40,-9 4 5,0-6 6,-10 4 12,-3 1 2947,-2-2-2886,-6-10 1229,-1 6-1312,-12-16-85,4 18-294,-5-7 294,5 12 0,-3-1 0,5 6 0,-2 0-192,9 7-228,0 1-313,4 5-483,0 2-1293,0 4-5111,0 1 7620,1-1 0,0-4 0,0-2 0</inkml:trace>
  <inkml:trace contextRef="#ctx0" brushRef="#br0" timeOffset="94051">5736 9903 23681,'12'-49'457,"0"0"1,-2 5-1,-1 6-110,-2 13-61,-2 3 1152,-1 1-1230,1-2 218,-3 3-426,0 3 220,-1 6-220,-1 7 693,1 2-693,-1 2 0,0 10 0,0 2 0,0 14 0,0 3 0,-5 29-1944,0-7 1944,0-16 0,-1 1 0,-4 21-654,-3 2 654,4-15 0,0 1-371,2-11 1,1 0-394,-2 9 0,2-1-3740,2 13 4504,4-1 0,0-25 0,2-4 0</inkml:trace>
  <inkml:trace contextRef="#ctx0" brushRef="#br0" timeOffset="94367">6349 9324 26072,'-9'-39'213,"0"0"0,0 2 0,3 11 675,6 21-821,0 3 254,0 1-310,10 19-6,1 1 23,13 20-3129,-2 3 3113,5 9-10,-13-21 1,-1 2-409,1 1 1,0 2 402,-1 2 1,-2 0-1,0 1 0,-2 1-6,0 1 1,-2-1-14,-3 2 0,0 0-18,-2-1 1,-1 2-317,-7 17 1,-3 0-76,2-16 0,-1 0-918,-6 11 1,-1-1-450,4-21 0,-2-1 1798,-1 2 0,1-3 0,-2 2 0,1-3 0</inkml:trace>
  <inkml:trace contextRef="#ctx0" brushRef="#br0" timeOffset="95157">7004 10295 26211,'31'16'375,"-7"-3"-151,-19 0-84,-5-5 180,-3 4-169,-2-4-28,-6 3-28,-1-3-16,-4 1-12,0-2-11,-2-2 123,-4-2 11,4-2-94,3-4-24,7-2 7,5-4-1,2-2-39,0-4 1,1-2 17,1-12-57,2 6 0,1-7 0,2 12 0,0 3 0,0 2 0,1 3 0,-1 3 0,0 2 0,0 3 0,1 1 0,2 3 0,10 8 0,-3 2 0,9 9 0,-5 0-3392,1 5 3392,0 4-1639,2 22 1600,-11-11-677,-2 16 660,-18-14-17,-9 0 1,-12 2-12,-9 0 58,15-23 1,-1-1 5,-1 0 1,-2-1 13,-13 4 1,-1-1 2,12-7 0,-1-1 17,-8 3 0,1-3 9,-6-1-1,7-6 96,2-3-51,15-8 11,3-2 17,13-11 2201,4 2-2289,3-5 2110,4 5-2117,3 1 0,3 2 0,2 1 0,4 3 0,2 1 0,5 3 0,1 2 0,21 3 195,-9 4-195,14 4 0,-15 5 0,-3 1-298,0 2-341,-2 1-755,-2 1-2970,-3 0 4364,2 4 0,-15-13 0,-1 1 0</inkml:trace>
  <inkml:trace contextRef="#ctx0" brushRef="#br0" timeOffset="95969">8307 10014 26704,'-23'-43'-78,"16"8"38,48 36-2,-2 1 0,3 1 25,-8-1 1,0 1-551,13 1 1,-1 0 544,17 2-32,-25-1 1,-2 0-59,11 2-16,2 2-35,-31-2-33,-10 1-17,-6 0 322,-8 5-730,-19 11 285,-2-2 67,-3 0 0,-3 1-1657,-12 6 1890,13-9 0,1-1 36,-14 8-377,3-3 461,2-2 28,5-2 39,5-4 51,5-2-2074,5-4 2197,6-2 44,5-4-32,5-2 1250,2-1-1419,2-2 285,4-3-436,4-4-34,9-4-11,8-2-22,10-2 2803,8 0-2792,8-2-830,7 1 838,-17 4 0,1 1 22,-10 2 1,-1 0 13,7-3 1,-2 0 11,5-5 6,-9-1-491,-7-1 519,-9-1-187,-7-2 215,-5-2-2354,-3 0 2376,-6-3 441,-2-1-139,-13-13-111,4 9 16,-6-8 39,7 16 6,4 3-62,1 5-34,2 4-76,2 2 182,1 4-363,2 2 163,1 1-163,1 3 3324,1 1-3324,1 8 0,2 2 0,2 12 0,4 3 0,2 8 0,1 6-2387,0 8 2387,0 5 0,-2 4 0,0 5 0,-2 0-615,-2 3 615,-4-33 0,0 1-505,0 31-727,-1-1-1529,-2-4 2178,-5 3 1,4-30-1,-3-2 1</inkml:trace>
  <inkml:trace contextRef="#ctx0" brushRef="#br0" timeOffset="102299">11659 10044 21556,'1'-7'3243,"-1"2"-2598,0 5 985,0 0-1608,-31-16 0,10 26-2100,-29-7 2089,18 31 11,0 4-27,0 3-18,2 2 23,2 1 0,13-12 0,2 0-667,-4 15 656,3 11-515,15-23 515,9-5 22,6-4-11,10-4-2306,6-6 2311,7-3-10,5-5 857,2-4-841,3-2 20,-7-9 0,-1-3-1247,9-4 1247,-12 0 0,-4-2 86,-6-9 331,-4-3-291,-5-4 11,-3-1 101,-4-20-163,-6 11 2098,-2-14-2064,-11 0-95,1 16-11,-8-11-1089,1 21 1078,0 4 2551,-9-3-2574,6 11 0,-6-2-2685,10 13 2685,0 2-225,3 3 197,-2 1 1068,2 2-1051,-3 3 33,0 3-50,-4 4-134,-10 13-40,5-2-78,-9 10-862,-1 11-1955,7-6 1103,-4 15-2420,13-11 4878,2 7 1,7-23 0,2-1 0</inkml:trace>
  <inkml:trace contextRef="#ctx0" brushRef="#br0" timeOffset="102526">12392 10498 24364,'2'-3'2151,"-1"0"-657,-1 3-1472,12 0 65,-9 6-76,9 3-22,-12 7-6,0 5-3365,-2 0 3174,-2 4-251,-4 2-404,-3 2-1490,-2 2 2353,-4 4 0,9-15 0,-1-2 0</inkml:trace>
  <inkml:trace contextRef="#ctx0" brushRef="#br0" timeOffset="103344">13147 10452 17846,'13'-47'463,"-1"0"0,0 3 0,-1 5 2245,1-1-2394,-1 2-12,0 3-33,-2 4 1173,1-6-1442,-4 13 0,-1-4 0,-3 13 880,-1 4-880,0 1 3329,-1 4-3329,0 2 192,0 2-192,0 2 0,-2 5 0,0 2 0,-2 7 0,-1 5 0,-10 41 0,4-17-1692,3-7 1,-1 0 1691,-2 7 0,1 1-276,-5 17 276,1-1-2180,1-2 2180,2-11 0,0-7 0,6-14 0,-2 2 0,7-20 2171,1-6-2171,2-6 276,3-4-276,2-4 0,4-5 0,2-7 0,1-4 0,-1-5 3392,0-6-3392,-2-5-507,-2-2 507,-4 10 0,0-1 0,0-18 0,-2 20 0,-2 0-762,0-8 762,-2 6 0,0 5 0,0 6 0,-1 4 0,0 7 0,-1 2 0,0 5 0,1 4 467,0 1-467,0 3 802,0 2-802,-1 5 0,0 7 0,-1 23 0,-2-1-346,-1 17 346,1-8 0,-1 1 0,1 0 0,0-14 0,1 0 0,-2 15-1073,-2 9 1073,2-24 0,1-6 0,0-5 0,1-5 0,1-4 0,0-4 309,2-3-309,-1-2 1110,2-2-1110,-1-10 0,1-1 0,-2-14 0,0 0 0,0-27-282,0 9 282,0-18 0,2 17 0,6-12 0,1 9 0,3 4 0,-1 16 0,-5 15 0,0 4 0,-2 2 0,-1 3 0,0 1 0,-1 5 282,1 9-282,0 2 0,1 8 0,-4-2 0,-1 2-3392,-4 4 3256,-3 2-1219,0 2-8476,-6 14 8209,6-13 1,1-2 0,6-22 0</inkml:trace>
  <inkml:trace contextRef="#ctx0" brushRef="#br0" timeOffset="106033">10896 11257 15519,'-1'-59'1241,"0"1"1,1 12-1,-2 6-3082,1-8 2233,-2 27-89,-1 2 1440,0 5-1575,-1 4 931,1 2-1027,1 4 829,0 2-940,1 1 3392,2 2-3388,-2 3 24,2 5 34,0 6 0,-1 6-1,0 5 17,-1 6-3420,-2 3 3393,1 2-7,-1 2-1546,-1 0 1553,1 0-12,0-2 16,1-3-38,1-4 22,1-5 6,0-4 10,4 1 7,1-8-1,6 2 17,3-7 34,19 1-22,-2-3 994,4-1 0,3 0-1017,14 1 249,-14-2 1,1 1-261,20 2 11,2 2-462,1-1 439,2 2-719,-32-7 1,1 1 713,0-1 0,0 1 3,0-1 0,0-1 137,0 0 1,1 0-141,-1-1 0,1 0 0,0-1 0,1 0 2,0-1 1,0 1 0,1-2 0,0 0 0,1-1 0,0 0-1,0 0 1,1-2 0,1 1 0,-1 0-3,1-1 0,2 0-887,16-1 0,1-1 887,-14 2 0,0 0 0,13 0 0,-1-1 70,-19 3 0,-1 0-76,0 0 1,-1 1 5,-2 0 0,0 1 0,27-1-3,-21 1 0,-1 0-2,18 1 5,-22 0 0,-1 0 0,9 1-12,-1 1 18,0-1-6,0 1 11,0-2 0,-1 0-14,0-1 9,0 0 11,-1 0 411,-1-2-416,0 0 10,-1-3-5,-2 1-17,0-1 33,-4 0 2045,-1-1-1994,-3 0 1388,-2-1-1287,-3 0 379,-3-3-312,-2 1 895,-4-3-934,-1-1-34,-3-4-28,0-2 24,0-7-79,-1-3-18,1-7-22,1-4 0,-1-5-22,3-1-1,-1-2-1605,2 5 1583,-1 3 17,-1 5-807,-2 6 807,-3 5-89,-2 5 61,-2 5 334,0 4-609,-1 3 1158,-1 4-2305,-2 2-2592,-3 4 4014,-4 3 0,3-2 0,1 1 0</inkml:trace>
  <inkml:trace contextRef="#ctx0" brushRef="#br0" timeOffset="106776">11672 12418 26217,'29'-33'28,"-5"9"-17,-20 31 0,0 2-11,2 2 0,-2 0 0,0 2 17,-3-1 5,0 2 23,-2 0-11,-4 1 5,-4-1 11,-3-1 1,-3-2 22,-2-1-1,0-4 12,-1-2 12,2-2-1,1-1-6,1-4-10,3 0-18,2-4-10,1-1-12,3-3-5,1-2-6,2-2-34,1-3 23,2-2-6,2-1-5,4 0 16,1 2-28,2 2 6,2 5 0,-1 2-16,1 5 10,0 2 6,2 2-6,9 8 1,-4 0-12,8 10 6,-4 0-240,-2 4 223,2 2-11,-3 5-129,1 18 22,-10-7-1500,-2 16 1472,-16-13 45,-7 3-752,-15 2 803,-9 0 55,15-24 1,-2 0-979,-3-1 0,0-1 1006,-2-1 1,0-2 8,-1-1 0,1-2-610,-27 11 663,5-8 62,9-7 33,9-4 785,8-5-751,9-2 517,7-4-601,5-4 2152,3-4-2203,2-3 1313,3-3-1323,2-1-1,6 0 6,4 0-28,4 2 17,5 2-100,3 2 100,3 2-23,2 3-11,2 2-5,0 4-3298,1 0 3292,2 4 0,-1 2-178,1 3 106,-1 4-746,17 8-4610,3 4 5341,-25-9 0,-2-1 1,8 5-1,-18-8 0</inkml:trace>
  <inkml:trace contextRef="#ctx0" brushRef="#br0" timeOffset="107583">12845 12979 15730,'5'-4'5617,"-2"0"-2693,-3 4-2308,44-62-134,-29 34-1961,10-10 0,-2-2 1781,-15 10 317,-1-2-434,-2-1-23,-1-1-16,-2 3-6,0 1-6,-4 4 615,-3 4-660,-5 4-21,-6 4-29,-7 5-17,-8 3-5,-9 4 5,-7 6-10,-6 4-800,-2 7 788,-2 4-5,3 4-6,3 3 49,5 2-44,7 2-16,7 1 501,8 1-496,6-3 104,7 0-110,5-2-5,4-3 980,8-1-974,5-3 1966,9-2-1941,13-8 0,5-3-9,14 1-460,-6-5 0,0-3 460,11-9 6,1-6 0,-20 0 0,1-2-1322,16-11 1336,-22 9 0,-1-2 14,5-13 11,-6-2 17,-4-3-587,-6-4 592,-2-3-2457,-6-2 2463,-2-3-16,-5-1-426,-3 1 453,-2 4 497,-2 4-480,-2 5 233,-1 7-239,-2 5-43,1 7 2551,0 4-2597,2 6 1619,0 4-1619,2 3 482,0 0-482,0 2 299,0 4-299,0 3 0,0 7 0,-1 5 0,0 6 0,-2 6-209,-1 4 209,-1 7-666,-2 3 666,-1 6 0,-1 2 0,1 1 0,0 0 0,4-17 0,1-1-374,0 17 374,4-13 0,3-2 0,6 0-41,8 4 8,2-21-1,5-6 6,3-4-2973,3-7 2996,1-1-1,1-8 77,-1-3-60,-1-6 17,11-14-17,-10 3 12,6-10 189,-14 7-184,-3-1 262,-2 0-290,3-9 0,-8 13 3227,1-5-3227,-9 16 0,-2 4 0,-1 3 106,-2 4-106,0 1 390,-3 9-390,-1 0 0,-3 8 0,1 0 0,0 4 0,-1 1 0,2 2 0,-1 1 0,4 1 0,0 0-169,1 2-436,1-2-319,2 1-521,1-1-1098,3-1-2902,1-1 5445,3-1 0,-5-10 0,1-1 0</inkml:trace>
  <inkml:trace contextRef="#ctx0" brushRef="#br0" timeOffset="107757">13773 12419 23343,'0'-7'3003,"0"1"-2740,0 6-521,0 0-190,-50-23-280,34 29-465,-37-13-813,46 34-2217,4 3-5608,2-3 9192,1-3 0,0-11 0,0-5 0</inkml:trace>
  <inkml:trace contextRef="#ctx0" brushRef="#br0" timeOffset="108407">14040 12593 20330,'22'-40'321,"1"-1"0,0 5 1,-11 7 2407,-23 20-2712,-1 5 5,-14 0 12,0 8-23,-4 3 6,-17 12-17,13 0 1094,-10 6-1122,12 4 606,12-7-595,-1 6 6,15-11 0,3-1 11,3-2 2201,4-3-2195,2-2 5,5-3-16,3-3 16,4-1 0,2-1-5,2-4 55,1-1-27,-1-4 61,5-4-2247,-5 1 2258,-2 0-772,-10 4 739,-5 4-21,-4 3-52,0-1 0,-1 8 0,0 1 2079,0 21-2079,-2-4 0,-1 15-665,-4-4 665,-2 4 0,-3 4 0,-4 3 0,2-10 0,-2 0 0,-8 21 0,7-19 0,1-1 0,-8 17 0,-1 3 0,13-28 0,-1 0-34,0 1 0,-1 0-28,-1 1 1,1-1 2,-2-1 0,0 0-8,-15 24 45,1-9 44,5-12-98,5-11 132,6-11 0,5-7-6,5-9-22,2-7-5,5-9-18,5-6 6,5-8 1,7-6-12,5-5 572,5-5-570,-13 23 1,1 1-3,0-2 0,2 1 0,0 0 0,1-1-3,1 2 1,0 1-4,0 0 0,2 1-2,-2 1 0,1 1-4,23-20 1,-2 3-11,-3 5-1,-1 1 9,-13 14 0,1 0 9,12-9-12,13-6 28,-19 13-11,-2 0 11,-2 0 17,-3 1-16,-3 0-7,-4 2 12,-1 0 11,-4 2 191,2-3-184,-7 8-35,0 1 0,-7 8 0,-2 1 0,-1 1 1103,-5 8-1103,0 1 0,-6 9 0,2 0 0,-3 3 0,1 3 0,-1 4 0,1 2 0,0 2 0,2 3 0,1 0-460,5-3 0,0 2-262,1 7-947,3 19-34,4-34-2207,3-6 3910,4-2 0,-6-9 0,0-1 0</inkml:trace>
  <inkml:trace contextRef="#ctx0" brushRef="#br0" timeOffset="108584">14732 12357 26760,'-31'-14'-1753,"1"0"0,-19-2-1468,49 41 1806,3 6 0,-4-21 0,3-2 0</inkml:trace>
  <inkml:trace contextRef="#ctx0" brushRef="#br0" timeOffset="109375">15087 12278 22597,'16'-61'582,"0"0"0,-3 12 1,-2 6-292,-5 9-61,-5 20 1460,-1 4-1690,0 5 652,-2 3-652,0 3 345,-2 5-345,-7 19 0,1 3 169,-5 19-169,2 1 0,-1 6 0,3-9 0,1 2 0,2-9 0,1 0 0,-3 14 0,0-1 0,4-12 0,0-2-60,0 1 1,1 0-137,-1 1 0,0-1-834,0 0 1,0 0 639,0-2 1,0 1-48,1-3 1,0 0-332,-5 27 208,2-9-232,1-9 669,1-10-6,-2-9-72,-1-6-690,-8-8 118,3-6-112,-3-9-504,7-16 1087,4 0 229,2-12 140,7 5 135,1-3 464,3-3-139,1-3 134,1-1 78,-2-1 17,0 0-44,-2 3-46,-2 1-67,-1 5-95,-1 2 1264,-2 5-1426,-2 2 512,-1 4-624,-1 3-45,0 3-51,2 3 493,0 2-577,2 2 66,1 3-139,0-1-5,5 1-17,4-1 6,8-1-28,8-1-23,8 0-767,6 0 740,4 1 22,3-1 50,1 1-11,-2-2 22,0 0 23,-4-1-23,-3-1 46,-3-2-1,-4-1-6,-2 0 23,8-7 17,-12 5 146,10-10-35,-20 10 35,1-4 27,-10 7 23,-3 0 756,-1 2-756,-1-1-17,-2 2-17,0 1-17,-2 0-27,0 2-89,-4 0-74,2 1 0,-3 0 0,3 2 0,1 0 0,0 0 0,1 0 0,-1 6 0,1 0 0,0 8 0,2 1 0,0 4 0,2 3 0,4 4 0,9 16 0,3-6-897,6 11 897,-2-13 0,1-1 0,-1 0-106,-1-3 106,-3-1 0,-3-3 0,-3-1 0,-5-3 0,-5 5 0,-5-7-539,-12 8 47,1-16-186,-7 1-257,5-10-309,0-6-195,-1-5 44,1-7 1172,2-5-438,1-3 426,3-5-86,2-3 730,3-2 341,3-4 270,1 1 94,4 0-5,1 4-162,3 2-163,0 5-151,-1 2-129,0 6-95,-1 2-79,-1 5-67,-1 2-67,0 4-78,-1 2 461,0 1-579,-2 7 0,-3 2 0,-2 10 0,-4 3 0,-4 7 0,-6 6 0,-3 4-1792,-5 5 980,-1 3-2515,-2 4 3327,12-20 0,2-3 0,-2 4 0,1-2 0</inkml:trace>
  <inkml:trace contextRef="#ctx0" brushRef="#br0" timeOffset="118525">17871 10581 19944,'-4'-59'640,"-1"0"1,1 4-1,1 9-365,4 16-12,3 0 0,1 1-5,4 2-18,0 0-32,3 2 495,4-6-552,-3 9 6,1-3 152,-6 14 77,-1 1-6,-3 5-290,-2 2 198,-2 2-282,0 6-6,0 1 11,0 7 0,0 1 0,0 2 0,0 4 1,0 3-7,0 1 18,1 20-12,1-9 6,0 15 11,1 8-297,-1-11 285,-1-14 1,1-1 6,-2 15 10,0 3-982,0 1 954,-1 4-5,-1 2-5,-1 4 5,-1 1 14,1-15 0,0 2-12,1-11 1,0 1-565,0 12 1,0-1 558,0-12 0,0-2 11,1 2 1,0 0 5,0-1 0,0 2 14,0 17 0,0 2-20,1-13 1,-1 0-1302,1 15 1,-1 0 1303,1-18 1,0 2 14,0 10 0,1 5 0,-1 0-548,2-8 1,0 0 0,-1 1 534,1 10 0,-1 2 0,1-3-312,1-13 1,0-1 0,0-4 309,0 6 1,0-2-318,1 2 1,0 0 319,-1 0 0,1 1-6,0 0 1,0-1 2,1 2 1,-1-1-7,0 1 1,1 0 8,-1 0 0,0 0-3,1 0 0,-1 1-3,0 0 1,1 0-4,-2 1 1,1 0-15,0 0 1,0 0 19,0 1 1,-1 0-1,1 1 0,0 0 158,0-1 1,0 0-154,-1 1 1,2 0-11,-1-1 0,-1 0 8,1 1 0,0-1-3,1 1 0,-1 0 6,0 1 0,0-1-1,0 0 1,1 1-9,-2-1 1,1 1 5,0-1 0,-1 1-6,1-2 1,-1 3 4,0-4 0,-1 2 0,1-2-10,-1 9 0,1 1 0,-1-10 1,0 3 0,0-4 4,-1 6 1,0-3-1,0 1 0,0 0-8,-1 0 0,0-1 8,1 1 1,-1-1-6,0-1 0,0 1 140,0 0 1,0-1-139,0 0 1,0 1-6,0-1 0,0 0 0,0 0 0,0-1 5,0 0 1,0 0-3,1 0 0,-1 0-6,0-1 0,1 0 3,-1 0 0,1-1 17,-1-1 0,1 1-9,0-1 0,0 0-2,-1 0 0,1-1-9,0 1 0,1-1 388,-1 1 0,0-1-388,0-1 0,0 1 6,1-1 0,-1 0 13,-1-1 1,1-1 0,0 0 0,-1 0 2,0 0 1,0-1-3,0-1 0,1-1-9,-1 1 1,0-1-7,0-1 1,0-1-6,0 0 1,0 0 2,0-1 0,0-1 11,0 0 0,0 0-14,0-1 0,0-1 0,0-2 1,0 2 269,0 21 1,1 0-251,-1-24 0,1 0-3,0 16 0,0-4 36,1-7-61,1-1-336,2 20-230,-1-13-650,2 15-3461,-1-22-5097,0-5 10113,-1-8 1,-1-12 0,-2-6 0</inkml:trace>
  <inkml:trace contextRef="#ctx0" brushRef="#br0" timeOffset="190817">22243 10904 10942,'6'9'6173,"-2"-2"-5204,-4-7 2262,0 0-2452,27-20-459,-16 13 5,20-15-6,-25 18-22,-1 1-6,-1 0-39,-1 1-39,-1 1 1506,-1 1-1590,-6 0-34,1 0-50,-7 1 0,-1-1-17,-4 0 11,-4 0-3386,-2 0 3381,-1-1 5,-3 1-17,1-2-5,-1 1-6,1 0-634,0 0 651,1 1-11,-2 0 16,2 0-16,0 0-6,3 0-2046,2 0 2057,4 0 2098,4 1-2064,3-1 11,4 1 17,2-1 1816,2 0-1878,-2 0 3387,1 0-3409,-2 0-22,2 0-6,-1 1 28,0 1 11,-1 2-11,-1 1 0,-1 2 11,-1 0-5,1 2-12,-1 0-5,-3 6 0,3-3 11,-2 6-6,-1 2-5,2-4 17,-2 5 5,1-1-17,3-5 17,-1 4-11,2-3 17,1-5-50,1 2 33,1-6 0,-1-1-12,2-2 24,-2 0-7,2-1 12,0 0-17,0-1-17,0 0 213,0-1-151,2-2 5,0 1-5,3-4-11,1 2-12,3-3-3375,15-6 3370,-1 3-253,33-9 242,-26 10-1,17-2-27,-18 7 22,-7 1-6,2 1 23,-10 2-2207,0 1 2184,-2 3 2191,1 0-2168,-1 2 230,-1 2-258,1 1-17,3 7 22,-3-2 3398,3 6-3386,-5-5-12,4 10 6,-4-5 0,2 7-28,-4-9 28,0-1-5,-1 0 5,-2-2 11,1-1-6,-4-2-5,0-2-5,-1 0 27,-2 3-5,-8-1-6,-1 1 6,-8-3 5,-2-3-5,-5 0-28,-4-2-614,-4 1 625,-1-1 0,-3-2 28,2 0-450,-8-2 270,15-1-368,-2-3-1418,19-3-4509,6-5 6447,8-8 0,-2 6 0,3-1 0</inkml:trace>
  <inkml:trace contextRef="#ctx0" brushRef="#br0" timeOffset="201437">21902 11444 9016,'-8'6'5035,"1"-1"-3993,7-5 3237,0 0-3674,-1 2-375,-2-2-1,-1 2 180,-6-2-219,2-1-5,-4 1 11,3-2-17,0 2 12,2-2-40,2 2-22,1 0-16,1 0-18,2 0 2750,0 0-2834,5-3-6,-1 1-5,6-2-5,-2 2 27,6-1-11,-3 2-5,5 0 0,-5 1-12,0 0 12,0 0 10,-1 0-16,1 0 0,6 0 17,-2 0-11,6 1-6,3-1-17,-5 0 23,12 0-6,-15-1-6,4 1 6,-9-2 28,-2 2 22,-4-1 6,-1 1-33,-15 3-6,2 0-6,-12 3 12,-8 2-23,6-2 5,-9 3 7,12-5-1,2 1 6,2-2-12,2 1 29,-3-2-12,5-1 6,-4-1-3403,6 0 3386,1 0 45,-3 0-17,3-1-16,0 0-1,3 0 6,5 1-168,0 0 3515,8 0-3380,0 0-79,16 1-118,-3-1-241,12 1-3192,12-1 3635,-6-1 0,-3 1 0,-16-1 0</inkml:trace>
  <inkml:trace contextRef="#ctx0" brushRef="#br0" timeOffset="206487">20730 10543 21199,'-10'-40'356,"1"0"1,0 4 0,1 6 254,4 13-326,2 4-33,-3-5 260,2 4-249,-1 0 11,0 0-5,0 1 11,-1 0 258,0-1-274,0 4 27,1 0-129,1 6-2,1 2-193,1 1 194,0 11-149,1-4 16,1 9-12,0-4 1,2 10-6,-1-3-11,-1 7 0,1-6-5,0 3-1,0 1 12,0 1 27,1 12-16,-1-7-317,0 8 312,-1-10-7,0-1-27,-1 1 33,1 0 17,-1 13 6,0-9-29,0 8-16,0-11 11,-1 0 0,0 1-381,0 0 392,0 1-5,1 1-12,0 1 12,0 1-2974,0 1 2985,0 0-6,1 1-397,0 1 386,3 2 6,-2 0-1,2 1-5,-1 0 3,-1-2 0,0 0-3,0 12-21,-1-11 0,0 0 21,0 5 2171,-1 2-2177,2 1 12,-2 2-6,2 1 17,-1 1-12,1 1 7,1 2 16,0-1-1335,2 3 1335,1-1-3,-1-13 1,0 1-428,-1-11 1,0 1 440,3 22 0,0 0-22,-3-21 0,0-1-9,1 9 0,0 2 20,-1 2 0,-1-2-17,0-8 1,-1 0-588,1 10 0,-1 0 587,-1-11 1,-1-3 2,1 3 0,-1-1 133,0 0 0,0 1-136,0-1 0,-1 2 3,-1 14 0,0 0-220,0-10 1,0-1 216,-2 12 0,1 0-6,0-14 1,0-1-134,1 1 0,-1 0 130,1 0 1,-1 2 14,0 16 0,1 1-9,0-13 1,1 0-4,-1 14 1,0-1-1,2-16 1,0-1 11,1 16 0,0 0-12,1-13 1,0 0-1,0 12 1,2-1-3,-1-15 0,1-2 2,0 2 1,0-1-1,1 1 1,-1-1-1,1 2 1,0-1 128,-1 0 0,1 1-126,-1 0 1,1 0-1,-2 0 1,1 0 2,0 0 0,-1-1-8,0 0 0,0 2-717,1 15 0,0 1 711,-1-13 1,-1 0 10,1 13 1,0-1 318,-1-15 1,0-1-322,-1 0 0,1 0-4,0 1 1,0-1 11,0 1 0,1 0-11,-1-1 0,0 1 2,0-1 1,1 1-1,-1-1 1,1-1-15,-1 0 1,1 0-372,0-1 0,0-1 377,0 1 1,0 0 4,1-1 1,-1 0 41,1 1 1,-1 0-54,1-1 1,-1 0 16,0-1 1,1 2 5,1 14 0,-1 0-9,0-12 1,0 0-6,0 11 0,1 0 3,-2-16 0,0-1 8,2 32 952,1-2-952,-2-2 6,0 1-45,-1-2 50,0-1-11,-1-1-11,0-2 51,-1-2-40,0-2 6,0-2-23,-1-2 6,0-2-6,0-3 18,0-3 16,-2-4-17,0-4 631,0-5-664,-2-5 2393,1-4-2506,0-4 935,1-4-1589,1-4-2335,0-2 3124,3-13 0,-1 8 0,1-8 0</inkml:trace>
  <inkml:trace contextRef="#ctx0" brushRef="#br0" timeOffset="208381">23402 10329 12522,'-1'-4'8530,"0"1"-6507,1 3-1055,-23-66-4788,16 44 4013,-6-15 0,1 2 194,8 23 792,0 0-361,-3-10-566,3 7 201,-1-12-268,4 13-11,0-2 3369,1 4-3420,0 2-3420,0-1 3398,2 2-11,-1-1 11,1 3-1,1 1-10,-1 1 5,0 2 68,0 0 3279,-1 1-3498,0 1 62,-1 6-6,0-1 5,-1 5-5,3 0-5,-1 1 21,3 2-32,0 2-1,0 1 0,0 2-3392,0 1 3404,0 2 10,1 1-5,0 3-11,0 1 17,-1 1-6,1 2 11,-2 0-6,0 1 1,0 0-6,-1 1-11,0 2 11,0 0 0,-1 2-11,2 15 1715,0-10-1709,0 12 10,0-16-1074,-1 2 1063,1 0-562,0 2 574,0 0 22,2 23-28,-1-14-3,-1-16 0,0 1 9,1 14-17,-1 2-975,1 1 986,-2 1-5,1 0-1,0 2 12,-1 0-1185,0 1 1185,0-2-4,0-15 1,0 0 1,0 19-2,0-20 1,0 0 3,0 14-23,2-2 6,-2 1-6,2-3 12,0 1 5,0-2-6,1-1 6,0 1-28,-1-1 34,0 1-1,0 0 275,-1-1-275,0 2 410,0-2-415,0 1 0,0-2 17,-1 0-17,1-1 2688,0 1-2655,-1-3 1,1 0-17,1 10-126,-1-10 0,0-2 109,0 2 0,0 1-2492,0-2 2492,-1 1 6,0 0-186,-1 0 180,0 1-5,1 1-12,0-1 17,0 0 5,0-1 7,1-2 4,1 1-10,0-1-361,0 2 367,1 0-18,1 1-5,0 0-6,1 2 0,1 1 17,-1 0 265,1 2-265,-1 0 0,1 1 0,-2 0 5,2 2-8,-3-14 1,0 1-9,2 19 19,-2-19 0,0 0-2,0 13 5,2-1 0,-1 0-11,0 0 6,2 1-6,-1 0-11,1 1-23,0-1 29,0 2-1,-1-1 6,1 1 39,-1 0-50,1 1 11,0 0 6,0 2-18,-1-1 18,0 1 5,-1-1 3,-2-15 0,0 1-14,2 21-6,-2-20 1,0-1 5,0 15-34,1 2 40,0-1 0,1 0 16,0 0-11,-2-16 0,0 0-5,2 19-3,-2-20 1,0 0-4,3 12 0,-2 0 0,2-2 0,-1-1 0,0-2 0,0 1 0,0-1 0,0 1 0,-1-1 132,0 2-132,-1-1 158,-1-15 1,0 2-159,0 1 0,0 0 98,0-1 0,1 0-98,2 26 0,0-19 0,-1-1 0,0-2 0,0-1 2852,0-3-2852,0-3 0,0-1 0,-1-1 752,0-2-752,0-2 0,-2-1 0,1-2 0,-1-1 0,0-1 0,0-1 0,-1-1 0,0-1 0,0-2 0,0-1 122,0 0-122,1-1 0,-2 0 0,1-1 756,0 0-756,0-2-3392,0 3 3392,1-4 0,-1 1 0,0-4 0,0 0 0,-1-2 0,1 0 0,-1-1 3392,0 0-3392,0-1 0,0 1 0,0-1 0,0 1 0,0 2 0,0-2 0,0 3 0,0-2 0,1 0 0,-1 1 0,0 1 0,0 1 0,0-1 0,0 1 0,0 2 0,0 7 0,0-3 0,0 3 0,0-7 0,0 0 0,-1-2 0,0-1 0,0 0 0,0-2 0,1-1 0,-1 0 0,1 0 0,-1-1 0,-1 1-24,2 0-1297,-1 0-3843,1-1 5164,1-4 0,0 2 0,0-3 0</inkml:trace>
  <inkml:trace contextRef="#ctx0" brushRef="#br0" timeOffset="209874">18512 12137 15352,'-44'2'914,"1"-1"0,4 0 0,9-1-151,17 0 770,7 0-1132,2 0 553,3 0-852,8 0 233,-1-1-37,8-2 440,0 0-540,3 0 15,3-1 17,6 0-23,3 0 3,5-1-57,6 1-67,7-1-926,4 0 908,9 0 47,-9 1 1,2-1-1203,-9 1 0,2 1 1112,-5-1 1,3 1 0,-2-1 23,11 0 1,-1-1-2,6 0 1,1 0-8,-17 1 0,0 0 0,2 0-5,2 0 1,1 0 0,1-1-5,2 0 0,2 0 1,0 0-5,4 0 1,0 0 0,2 0-825,2 0 1,1-1 0,1 1 780,-13 0 1,0 1 0,1 0 0,1 0-389,0 0 0,0-1 0,1 1 0,4 0 402,-4 0 1,3 0 0,2-1 0,1 1 0,-2 0 0,-2 0-174,0 0 1,-2 1-1,-1-1 1,1 1-1,3-1 168,1 1 1,4-1 0,1 0 0,-1 0 0,0 0 0,-4 1-60,10-1 1,-4 1-1,0-1 1,0 1 46,-12 1 1,1-1-1,0 1 1,0 0-1,-1-1 72,14 0 0,-1 0 1,0 0-1,1 0-33,-2 1 1,1-1-1,-1 1 1,0-1 3,0 1 0,-1 0 1,1-1-1,-1 1-5,-2 0 1,1 0 0,-1 0-1,-1-1-8,0 2 1,0-1-1,0 0 1,-1 0-10,-2 0 0,1 0 0,-1 1 0,-1-1-41,0 0 1,-1 1 0,1-1-1,-1 1 19,-2 0 1,1-1 0,-1 1 0,0 0-54,-1 0 1,0 0 0,-1 1 0,1-1 0,-1 0 1,-1 1 0,1 0-1,-1 0-309,16-1 0,-1 1 1,-1 1-2632,-5-1 1,-2 1-1,-2-1 2993,-4 1 1,-2 0-1,-5 0 1,-5 0-1,-4 0 1,7 1-1</inkml:trace>
  <inkml:trace contextRef="#ctx0" brushRef="#br0" timeOffset="212155">23937 11675 11412,'-39'25'2840,"8"-6"-1124,30-18-467,1-1-76,-3 2-1044,1-1 512,-1 1-568,0-1 1250,1 0-1295,0 0 558,1 1-525,1 0-5,0 0 191,0 3-23,2-2 45,1 2 39,5-1-28,1-1-39,3 1-6,3-2-16,2 0 178,16-2-217,-5 1-29,14-1 129,14-4-376,-9 2 143,-13-1 1,1 0-524,20-1 560,4 0-973,4-1 925,-30 3 1,1 0-550,1 0 1,0 0 540,1 0 0,1 0-6,-1 1 1,3 0 10,13-1 1,3 1-12,0-1 1,0 1-6,0 0 0,-1-1 11,-6 0 0,-3 1 28,12-1 61,-7 0 41,-7-1 60,-7 1-2288,-7-2 2361,-8 0-383,-6 1 361,-5 0 652,-4 1-814,-3 0-197,-2 2-2330,-7 0 3160,-1 0 1,-1 0 0,2 1 0</inkml:trace>
  <inkml:trace contextRef="#ctx0" brushRef="#br0" timeOffset="217614">20039 10949 20123,'-3'3'3120,"1"-1"-6,2-2-2957,18-18-23,-13 14 6,13-15-45,-18 19 264,0 0-320,-5 4-11,0-1 0,-5 4-6,0-2-5,0 0 17,-2-1 16,0 0 12,0-2 27,0-1-16,-1 0 5,1-2 18,-1-2-1,-1-2-11,1-4 78,-6-10-106,6 2 11,-1-9 51,9-5-68,2 6-16,2-7-12,4 9-16,2 0 5,3 2 12,3 0-12,1 3 11,1 2 23,2 2-38,0 1-7,2 3 0,0 2 0,2 3 0,2 2 0,2 2 0,1 5-35,2 3 24,0 5 0,1 6-6,-3 3 28,-3 4-1186,-6 5 1152,-7 4-5,-15 27-2989,-8-8 3011,1-17 1,-3 0 2,-1-7 0,-3 0-981,-15 16 0,-3 1 956,9-11 0,-1 1-460,3-4 0,-2 1 1,2-2 439,-4 3 1,2-2 16,0-1 0,1 0 51,2-3 0,0 0-26,3-4 1,0-1 5,-15 13 28,8-9 51,8-11 1335,7-7-1285,7-5 1896,4-6-1935,3-5 2925,2-6-3015,4-7 0,4-3 0,7-3 0,16-14 0,-5 12 880,10-6-880,-10 15 0,-2 4 0,-1 5 0,-2 3 0,0 4 0,-1 3 0,2 5 0,-1 4 0,3 7 0,1 3-561,1 6-2925,0 1 3486,4 8 0,-15-17 0,0 1 0</inkml:trace>
  <inkml:trace contextRef="#ctx0" brushRef="#br0" timeOffset="223165">22114 12468 25437,'26'-46'392,"-6"8"-338,-20 39-9,0-1-9,0 3-13,0-1 26,-1 3 13,1 0 85,-3 3-18,-1 3-57,-2-1 68,-4 3-50,3-5 11,-4 2 11,2-5 28,-1-2-11,-1 0 89,-8-3-112,4-3-10,-6-3-12,6-4 50,-7-8-72,6 1-12,-3-6 12,8 4-23,3-1 0,0 1 11,4 1 12,0 1-34,3 4 0,1 1-6,0 2-50,2 2 28,2 1-5,3 1-1,3 2-11,3 0 12,7 2 5,4 1-6,7 0 6,5 2-11,26 6-1157,-13 0 1173,-17-1 1,0 1-28,9 5-867,1 11 889,-15-2-22,-3 10 10,-18-4-73,-8 4 29,-8 2 33,-11 3-1374,-9 3 1386,-8 2-3,4-11 0,-2 0 8,8-8 1,0 1 5,-10 6 0,-1-1 5,12-10 1,1-1-6,-25 15 11,2-4-5,4-3 5,3-4 12,5-4-17,5-3 572,5-5-528,4-3 47,6-4-46,4-1 1488,3-5-1511,3-2 1136,3-5-1136,2-2 183,0-1-200,6-2 39,18-9-27,-4 11-637,16-7 631,-10 16 5,4 2-16,2 1-1,4 5-10,2 2-1446,3 4 1451,3 4-12,3 2-38,2 5-124,2 2-1139,-13-3 0,0 1-2177,-8-4 0,-1 1 2973,11 8 0,-3-1 0,-8-5 0,-4 0 1</inkml:trace>
  <inkml:trace contextRef="#ctx0" brushRef="#br0" timeOffset="228781">24223 12398 20162,'-2'-5'3865,"1"0"-2218,1 5-1362,-6-64-33,5 41-25,-3-16 0,2 3-20,3 24-45,-1 0-44,1 7-34,0 2 6,-1 2-96,1 5 6,-1 1 17,0 5-12,0 2 1,0 4 0,0 4-12,0 3 17,0 3-11,-1 2 0,1 1-11,-1 1 22,0 0-5,0-1-3393,0-1 3404,0-2-372,0-1 360,1-4 1,-1 5-6,1-9 5,0 2 1,0-9 3218,1-3-3224,-1-2 524,1-2-502,-1-1 465,1-1-330,0-4-6,0-2-61,1-5-34,-2-3 5,1-6-16,-1-3 6,0-6-3415,0-4 3397,-1-1-2074,-1-2 2041,-1 2-1570,0 1 1581,0 2-39,0 3 34,1 3-6,0 3 0,2 4 1559,-1 4-1559,1 4 2022,0 2-2022,0 4 3332,0 1-3332,0 1 181,0 5-181,0 2 0,2 5 0,1 6 0,3 4-3392,0 6 3392,1 3 0,-1 2-86,0 2 86,2 15 0,-3-13 0,3 9 0,-3-18 0,-1-4 0,2-2 0,-1-4 0,-1-4 0,0-2 0,-2-3 0,-1-3 3350,1-2-3350,-2-1 128,0-2-128,1-5 0,-1-2 0,0-7 0,-1-4 0,-2-5 0,-1-3 0,-4-18 0,3 11 0,-3-11 0,6 17 0,-1 3 0,2 4 0,0 3 0,1 0 0,0 7 0,0 1 0,0 7 0,0 1 0,-1 6 0,1 2 0,-1 8 0,1 4 0,0 4 0,0 5 0,1 1 0,-1 1 0,2 0 0,0-1 0,-1-2 0,2 7 0,-1-11 0,1 4 0,-2-13 0,0-3 0,-1-3 0,0-3 0,0-1 0,0-3 0,0-6 0,-2-2 0,-2-8 0,-2-2 0,-2-4 0,-1-4 0,0-14 0,2 8 0,1-8-3392,5 16 3392,0 3 0,1 4 0,0 3 0,0 5 0,0 1 0,0 3 0,0 2 0,0 2 0,0 5 3392,0 2-3392,0 14 0,0-3 0,0 10 0,-1 10 0,-1-5 0,0 12-209,-2-10-1437,1 1-4219,0 2 5865,-1 4 0,3-21 0,0 0 0</inkml:trace>
  <inkml:trace contextRef="#ctx0" brushRef="#br0" timeOffset="230899">19881 13808 17552,'-49'-21'1521,"-1"-1"1,8 5 0,9 2-1018,15 4-56,10 5-106,1 1-79,1 0-45,0 0-50,1 1-50,1 1-73,2 2-129,0 0-544,1 1 617,5 2 95,1 0 45,8 2 33,7 0 18,11-2-3315,14 0 3325,17-2-101,-23-1 1,2-1-1147,8 0 1,3-1 1137,8-1 0,3-1-465,-16 0 0,2 1 0,1 0 421,4-1 0,2 0 1,1-1-20,-10 2 0,0 0 0,1-1 1,1 1-8,2-1 0,1 0 0,0 0 0,1 0-280,3 0 1,0 0 0,1-1 0,0 1 266,2 0 1,1-1 0,1 1 0,-1 0-1,2-1 0,1 1 1,0-1-1,0 1 4,-11 1 0,-1-1 1,2 1-1,-1 0 0,0 0-7,1 0 1,0 0 0,1 0-1,-1 0 1,1 0 6,-1 0 0,1 1 1,0-1-1,0 0 0,0 1-38,0-1 0,0 0 0,1 1 1,-1-1-1,0 1 29,0-1 0,-1 1 1,1 0-1,0 0 0,-1 0-7,-1 0 1,0-1 0,0 1-1,1 0 1,3 0-68,2 0 1,3-1 0,2 1 0,0 0 0,-1 0-1,-4 0-37,-1 0 1,-2 0-1,-2 0 1,1 0-1,2 1-43,0-1 1,3 0-1,1 0 1,-1 0 0,-1 0-1,-5 0-230,7 1 0,-4-1 1,-1 1-1,0-1-325,-1 1 1,0-1-1,0 1 1,0-1-473,-2 0 1,-1 1 0,1 0-1,0-1 1188,4 0 0,2 0 0,-3 0 0,-5 1 0,10-1 0,-6 0 0,-1 0 0,0 0 0</inkml:trace>
  <inkml:trace contextRef="#ctx0" brushRef="#br0" timeOffset="231830">19994 12735 24928,'2'-41'398,"0"8"-393,-2 33 102,0 0-79,-2 2 23,-2 0 27,-4 3-22,-3 1 17,-5 0 0,-4 0-34,-4 1 56,-2-2 34,1-2 17,2-1 27,3-1-10,4-3 94,-2-6-156,7 0-28,-2-7-17,6 0-11,2-3-12,0-2 1,3-2-6,0-2-17,3-2-5,2 2-1,3-1 18,3 3-12,3 2 0,1 1 0,3 4 6,10-2-11,-3 6-1,9 1-549,-5 7 533,2 2 5,2 5-5,1 2 6,-1 7-12,1 3-3191,-2 4 3197,-3 3-6,-4 3-358,-5 3 319,-6 4 11,-6 3 0,-8 3 0,-9 3-16,-10 4 27,-9 0-1498,-7 2 1526,16-24 1,-1-1 19,-1 1 0,-1-1-154,-1-1 1,0-1 142,0-1 0,0 0 2,-25 14 18,3-5-7,2-6 40,-14-3-16,18-9 16,-8-3 22,23-7 2159,5-4-1991,3-4-94,7 0-12,4-5 422,7-2-478,6 1 2246,4-4-2218,6 3-39,5 1 0,4 1-12,6 0-2247,3 3 2220,3 2-12,1 4-34,3 2 0,0 5 1,0 5-285,-1 5 179,0 5-2424,-2 2 1734,-1 4-1114,2 2-1875,-1 1-6035,-2-2 9800,-5-6 1,-14-9 0,-8-5-1</inkml:trace>
  <inkml:trace contextRef="#ctx0" brushRef="#br0" timeOffset="237281">22104 14324 19647,'-7'-41'554,"-1"-1"1,1 1 0,2 7 1841,5 19-2116,1-3-22,0 9-34,0 2 814,0 2-914,-1 3 467,1 1-625,-1 6 1608,1 8-1562,-1 5-12,0 8 5,0-2-27,0 4-6,0 1 11,0 1 11,-1 0 18,0 0-7,0 1 1,0-3-1,1 9 18,0-11-18,0 4-2416,0-12 2416,0-4-10,0-3 5,0-4 5,0-1 12,0-3 17,0-1 671,0-2-581,0-6-101,0-2-23,0-9 0,-2-4 0,-1-4 0,0-6 0,2-3 2412,0-3-2412,3-19 0,1 15-645,2-12 645,-1 19 0,2 3 0,-3 2 0,1 2 0,-1 3 0,0 3 0,-1 3 0,0 3 0,0 0 0,0 6 0,-1 0 0,0 7 0,-1 1 0,0 6 0,0 4 0,2 8-2747,4 37 2747,-1-16 0,-1-5 0,0 0-216,0 5 216,-2-1 0,0 0-2197,-1-3 2197,0-2 0,0-1 0,-1-3 0,1 6 0,-1-10 0,0 2 0,0-13 0,0-4 2197,0-2-2197,0-4 216,0-1-216,0-2 3392,0-8-3392,0-2 0,-2-23 0,1 6-1627,-1-14 1627,1 10-152,0-17 152,0 12 0,0-10 0,-1 15 0,0 3-545,0 3 545,1 2 0,0 5 0,-1 1 0,0 4 0,0 3 0,2 2 0,-1 5 1496,0 1-1496,0 1 168,-1 9-168,1 2 660,1 11-660,-1 5 0,1 6-3392,-1 3 3392,1 4 0,-1-1 0,1 1 0,0-2-151,0-1 151,1-4 0,0-2 0,2 1 0,-1-10 0,0 2 3318,-1-14-3318,0-3 0,0-3 0,-1-2 225,1 0-225,-1-7 0,0-2 0,0-10 0,-1-3 0,-2-7 0,-1-6 0,1-6 0,0-2 0,2-1-367,0 1 367,0 4 0,1 3 0,0-4 0,0 13 0,0-1 0,0 15 0,0 4 0,0 3 0,0 4 367,0 0-367,0 16 0,0-2 0,1 18 0,0-3-3392,2 4 3392,-2 4 0,1 16-2269,-1-12 2269,0 10-988,-1-19 988,1-2 0,1 5 0,-1-11 0,1 4 0,-1-12-494,1-1-2594,-1-2 3088,0 0 0,0-5 0,0-2 0</inkml:trace>
  <inkml:trace contextRef="#ctx0" brushRef="#br0" timeOffset="243866">24420 13898 15659,'0'-3'6300,"0"1"-2356,0 2-3748,-8-33-45,7 25-22,-6-24 0,6 32 129,1 0-141,-3 0-22,1 2-22,-4 2-17,-1 2-5,-3 3-7,-2 2 7,-4 3-3337,-17 16 3314,10-9-5,-10 13 5,16-14 16,-4 11-32,4 3-1,0-1-157,8-1 157,6-11 12,4 0-18,3-2 12,4-1 0,4-1 0,3-2 5,3-1 0,4-2-1865,3-1 1832,2-3 122,13 0-44,-2-5-17,-1 0 34,-9-5-17,-12-2 23,-1-3-6,-2-4 17,1-2 0,-1-4-1,1-3 1975,5-13-2002,-4 5-255,3-7 182,-6 11 0,-2 2 0,-1 2 0,-4 2 0,0 3 3287,-4 2-3287,0-5 0,-2 4 0,-9-15 316,3 12-316,-7-7 0,2 4 0,4 6 0,-1-2 0,4 9 0,2 2 0,-1 2 0,2 1 0,0 2 0,0 0 0,0 0 0,-1 0 0,-3 1 0,-2 2 0,-4 2-1166,-15 9-8665,-3 2 8497,2-1 0,9-5 1,14-8-1</inkml:trace>
  <inkml:trace contextRef="#ctx0" brushRef="#br0" timeOffset="249231">22506 15714 13065,'-51'-5'1404,"-1"-1"0,5 1 0,8 0-71,17-1-761,6 2-40,-1-2-56,7 3-28,2 0-23,2 0-16,1 0-34,2 1-4,0 0-46,1 0-34,1 1 1098,0 1-1373,5-1 12,-1 1-5,6 0 10,-1 0 7,3 0-12,2-1 5,1 0-27,11-2 16,-6 2-11,9-2 17,-9 2-16,1-1 4,10 0-4,-6 0-1,7 0-6,-10 0-5,1 1 23,-1 0-12,0-1-5,1 2 5,1-1-294,1 0 300,1 0 5,2 1 12,2-1-12,1 0 34,1 0 0,1-1 6,0 1 10,1 0-21,-1 0 5,0-1 56,15 0-73,-11-1 23,26 0-34,-27 0 16,11 0-10,-13-1 6,1 1-18,3-2 12,0 1 44,22-5-2525,-14 2 2464,16-3-1461,-18 3 1469,-11 1 1,1 1-181,17-3 149,-17 2 0,0 1-2,-1-1 0,-1 1-143,17-4 151,11-2 28,-4-1 6,-15 4 8,-7 1 0,0-1-9,5-1 12,11-2-6,-15 4 6,2-2 0,0 2-23,-1-3 12,1 2-12,-1-2 1,0 1-12,1 0 0,0 0 6,0 1-11,1 0 16,-1 0-639,16-2 628,-13 2 0,12-2 1246,-18 4-1240,1 0-1,13-4-1576,-10 2 1571,10-3 6,-14 3-76,2-2 70,1 0 1,3-1 4,1 0-16,3 0 6,2-2-6,3 0 1402,1-1-1391,1 0 0,0 0-273,-5 2 0,1-2 273,12-3-6,-14 4 1,-1 0-28,0 0 44,-3-1-11,-1 1 29,16-7-40,-14 5 5,15-5 1,-17 5 22,1 1-17,1-2 0,0 1-11,-10 4 0,0 0 11,18-6-17,-17 6 1,0-1 0,13-4-18,-2 1 12,-2 0 28,-1 2-6,-3-1 6,-3 0 2011,-1 1-2022,-4 0 5,-4 0 23,-3 2-17,-2 0-1,-4 2 7,-3 0 559,-1 1-549,-2 1 1217,-2 0-1228,1 0-11,-2 1 974,1-2-962,1 1-7,-1-1-4,2 0-18,-1 0 45,4-3-22,-3 2 28,3-2-12,-5 4 1,-1-1 67,1-2-28,-2-2-45,0 0 5,-2-1-5,-1 4 6,-1-2-1,0-1-5,0 0 45,0-9-39,0 4-17,1-7 11,-2 6 5,2-2-16,-2 0 0,2 0 5,-2-2-16,2-1 55,0-13-61,-1 6 6,1-10-345,0 9 345,-2 0 5,1-2-5,0-1 11,0-20-17,1 10 11,0-15-22,-1 15 16,-1-1 6,-1 2-1142,0 0 1148,-2 2-6,-2 2-5,-4 0-6,0 1 28,-3 1-28,1-1 5,-1 1-10,1-1-725,1-18 725,4 13-4,4 7 1,1-1 2,5-5 6,4-12-11,3 1 17,-1 11-12,0-12 264,-5 17-242,-3 4 1,-1 0-11,0-8-640,0-21 640,-5 31-6,0 2 5,-3 0-5,0 2 23,0 2 962,-2-9-968,2 9 5,-1-6-2357,3 11 2352,0 1 16,1-5-27,1 6 11,0-8-12,2 12 1,-1-3 5,1 8 516,0 2-521,-1 0 90,1 2-91,-1 2 3387,0 0-3481,1 2-12,-2 1 6,1 0-101,-1 0 168,1 0 201,0-1-178,-1 0-6,1 0-17,0 0-12,-1 1 35,1 1-29,-2 1 23,-4 5-11,-2 0 16,-5 5 12,1-2-1,-2 2-5,0 1 17,-8 8 0,-5 5-12,-1 0-21,-1 1-12,8-8 22,-2 0-16,2 0-3382,0-2 3404,2 0-480,3-2 480,2-2 5,3-1-5,3-4-28,2-1 23,3-3 3167,2-1-3156,1-2 1040,1 0-1007,1-5-16,1 0-12,0-5 0,2-1-5,-1-1 22,2-4 0,2 0 0,2-2 5,2-1-50,3 0 29,2-2-1,3-1 45,13-11-39,-4 8-12,9-8-306,-9 13 329,-1 0-11,0 3 6,-2 1-18,-2 4 23,-2 0-5,4 3-12,-7 2-45,1 2 346,-8 3-301,1 1-11,-2 3 12,2 0-7,4 6 23,-2-1-22,7 4-3404,-3-2 3398,1 1-2257,2 1 2251,3 0 12,0 0-6,1 0-254,0 0 254,-1 0-1429,-1-1 1434,-3 0 939,-2-1-939,-3-2 1911,-1 2-1899,-6-2 301,-1-2-323,-6-3 3036,-1-1-2756,0-1 883,-7-8-1158,-6-3 0,-3-4 0,-3 0 0,3 3 0,-1 1 0,-11-6 0,5 5 0,-8-5 0,-2 0 0,8 4 0,-23-10 0,26 12 0,-10-4 0,14 7 0,4 2 0,-3 1 0,-3 1 0,-3 2 0,-9 3 0,4 3 0,-1 4-3392,6 3 3392,-1 0-2269,-1 4 2269,0 0-93,1 2 93,1-1 0,-7 10 0,9-6 0,-4 5 0,12-8 0,1-2 0,3-1 0,-1 3 0,5-6 0,-1 1 0,4-5 2222,0 3-2222,1-1 3322,-1 0-3322,1-3 210,0-2-210,1-2 0,0-1 0,0-2 0,2-4 0,1 0 0,2-5 0,2 0 0,1-3 0,11-8-3392,7-5 3392,3 0 0,3-1-367,-8 8 367,14-6 0,-8 5-2147,10-3 2147,-11 7-1348,2 1 1348,1 1 674,14-4-674,-11 6 207,9 0-207,-16 5 0,-5 3 0,-2 1 0,-4 1 1915,0 0-1915,-6 2 0,0 1 2610,-2 3-2610,-2 1 1848,1 2-1848,-1 0 0,-1 0 0,1 0 0,10 7 0,-5-4 0,7 6 0,-5-6-326,1 0-6961,8 5 7287,-1-2 0,-4-2 0,-8-6 0</inkml:trace>
  <inkml:trace contextRef="#ctx0" brushRef="#br0" timeOffset="252264">25836 16134 21537,'8'-43'394,"1"0"0,-1 1 0,2 10 1827,-3 20-1902,4 0 648,-7 7-928,-1 2 433,-2 3-433,0 3 1479,0 3-1484,2 5 11,0 5-23,0 5 57,-1 22-665,-1-5 602,-5 20-1113,-1-11 1097,-7 4-33,0 3-29,-1 2-39,1-2-56,1 0-89,3-5-762,6-10 0,3-1-443,1 9-1064,2-13 0,1-2-2403,8-5-4257,0-4 8760,-1-6 1,-5-9-1,-3-3 1</inkml:trace>
  <inkml:trace contextRef="#ctx0" brushRef="#br0" timeOffset="252732">26573 16307 19822,'1'-4'3265,"-1"1"587,0 3-3807,0-32 432,0 24-455,-2-24-5,0 34 196,-6 7-185,-4 10-28,-2 3 672,-2 5-689,6-4 6,1 1 27,1 12-55,4 0 27,3-2 29,5-5-62,10-8 23,-2-6 0,7 2 16,-6-9 6,-1-2 11,-1-3 0,1-1 23,-4-1 28,2-6-40,-3-5 0,0-2-5,0-4 6,-3 3-18,0-3 6,0 1 23,0-3 28,3-8-29,-4 4 19,2-6-52,-3 9 0,0 0 0,-2 1 0,0 1 0,0 2 0,-3 0 0,0 2 0,-6-3 0,2 4 0,-2-1 0,1 4 0,-2-1 0,2 2 0,-2 0 0,4 4 0,-1 0 0,1 1 0,-5 2 0,2 1 0,-4 0 0,1 2-281,-1 2-335,-1 4-2683,-3 7-2532,6-3 5831,1 9 0,8-13 0,2 0 0</inkml:trace>
  <inkml:trace contextRef="#ctx0" brushRef="#br0" timeOffset="253064">27043 16061 26073,'0'-42'142,"-1"0"0,0 2 1,2 10-143,2 20 1021,1 1-1021,0 1 368,0 1-368,1 1 190,0 2-190,2 0 592,-3 3-592,3 0 0,3 12 0,0 2 0,4 14-662,-2 3 662,0 7 0,-1 7-3173,0 4 3173,-2 6 0,-1 1-7,-2 1 7,-2-17 0,-1 2 0,-2-1 0,0 0-418,1 0 0,-1 0 418,-2-5 0,-1-3 0,0 12 384,-4-2-1091,2-1-1622,-1-2 2329,2 3 0,1-20 0,1-2 0</inkml:trace>
  <inkml:trace contextRef="#ctx0" brushRef="#br0" timeOffset="253607">25675 15685 23756,'-34'-23'86,"0"-1"0,2 3 0,3 9-2,1 28-6,-4 5 1,-3 5-23,-4 7 11,-2 6 11,0 7-59,21-20 1,0 2-2031,0 1 1,0 1 2029,2 2 1,1 1-9,1 2 0,1 1-415,1 0 1,2 2 411,1 1 1,3 0-18,0 1 0,2 0 6,2 1 0,1-1-477,1 0 0,1 0 463,4-1 0,2 1-87,10 14 1,5 0 131,-1-14 1,3-1-237,10 13 1,5-3-241,-3-14 0,3-3-152,4 1 1,2 0-496,4 1 0,1-1-1714,4 0 1,1-1-1322,-4-2 0,-1-2 4130,-3-3 0,-3-3 0,3 2 0,-19-10 0</inkml:trace>
  <inkml:trace contextRef="#ctx0" brushRef="#br0" timeOffset="254041">27749 15835 24839,'-21'-33'28,"0"0"0,-11-20 1477,35 55-1499,4 3 27,7 7-22,6 7 12,8 8-243,7 9 186,6 8-314,-19-18 1,0 1 330,0 2 1,-1 1 2,0 2 0,-2 1 2,-1 1 1,-3 1 3,-2 0 0,-2 1-9,-4 0 0,-2 0 3,-2 0 0,-2-1-34,-5 1 1,-2 0-12,-2-1 0,-3-1-64,-2 1 0,-3-1-180,-1 0 1,-1-1-247,-2-1 1,0 0-531,0-1 1,0 0-2667,0-1 1,0-1-5946,-14 23 9358,6-10 0,14-21 0,6-8 0</inkml:trace>
  <inkml:trace contextRef="#ctx0" brushRef="#br0" timeOffset="254754">28394 16717 26717,'21'-15'62,"-4"3"-46,-17 14 12,0 0-3,0 1 3,0 2 86,-1 5-47,-1-2 28,-2 4-11,-1-6 6,-3-1 10,-1 1 1,-1-2 22,-2-1-16,0-1 16,0-2-5,1 0-12,1-2 12,1 0 111,-1-9-38,2-7-162,0-2-29,4-4 0,3 5 0,4-6 0,1 7 0,2-4 0,2 10 0,-2 2 0,2 3 0,0 1 0,0 2 0,3 2 0,1 1 0,5 3 0,3 3 0,3 5 0,3 7 0,1 3 0,8 22 0,-12-6-634,-9-2 1,-4 3 633,-6 10 0,-6-14 0,-4-1 0,-13 15 0,-11 1 0,-8-1 0,-6-1 0,12-16 0,-1-1 0,-15 12 0,19-17 0,1-1 0,-1 0 0,4-3 0,12-10 0,3-2 0,9-10 0,2-4 1267,2-4-1267,3-4 0,2-3 0,4 0 0,3-1 0,5 2 0,17-4 0,-4 7 0,14 0 0,-8 9-794,2 4 794,2 5 0,1 4-606,2 6-4814,1 4-1502,-1 4-2909,-5-2 9505,-8-2 0,-16-9 1,-8-4-1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29:00.641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7437 2593 24301,'-11'-40'304,"0"0"0,1 2 1,1 12-260,6 25 5,1 2-50,-1 4 17,0 6 0,0 6-1,-1 8-4,-1 6 11,-2 29-30,2-9-408,2-15 0,0 2 409,1 3 0,1 0-1196,0-9 0,1 0 1112,-1 9 1,0 0-297,1 12-716,0-2-30,2-3-671,0-4 1803,5 12 0,-4-30 0,2 6 0</inkml:trace>
  <inkml:trace contextRef="#ctx0" brushRef="#br0" timeOffset="528">7906 2874 22114,'-9'-40'241,"1"1"0,1 1 1,0 13-114,2 24 1228,0 0-1311,-1 2 513,-5 10-542,1 1 309,-11 19-280,4 6-34,-1 1-921,5 3 910,8-11 28,3 2-22,2 0-6,3 0 22,4-1-16,25 19 0,-7-20-1318,19 12 1301,-11-27 6,2-4-12,1-3 17,-1-2-44,-1-4 44,-5 0 11,-3-2 12,-4-4 1434,-2-2-1441,-3-4 7,-1-2-1,-2-2 6,-1-1 1565,-4-1-1560,-1-1 12,-4 0 54,-2-1-43,-3 1-6,-3 0-27,-4 1 16,-4 0-6,-3 1-5,-3 0 17,-13-5-28,5 5 0,-9-4 44,-3 0-44,8 4 17,-7-5 5,13 5 28,-5-8-39,9 6-5,-3-8 21,12 7 12,2 0 6,3 0-6,1 1 17,3 1-12,1 1-16,3 0 22,8-5-50,1 6 0,8-4-6,1 8 6,3 2-11,4 3 10,3 2-4,17 7-7,-11 3-339,11 6 328,-17 2 12,8 14 0,-12-4-712,4 11 700,-17-7-3045,-5 3 3040,-5 1-6,-8 2-143,-5 1-58,-7 1-264,-6 2-481,-3 1-2617,7-11 1,0 0-5948,-6 10 9527,-5 7 0,21-32 0,4-6 0</inkml:trace>
  <inkml:trace contextRef="#ctx0" brushRef="#br0" timeOffset="2062">6337 2676 15342,'0'-49'774,"1"1"1,-1 4 0,1 5 1800,-1 4-1577,1-1-561,-1 1 157,2 5-241,-2 12 285,1-1-347,0 3-39,0 1-22,0 2 805,1 3-838,-2 2-29,1 2-39,0 3-45,-1 1 195,0 1-291,0 8 24,1-1-12,0 7 5,0-3 6,0 3 1,1 0-12,-1 4 0,1-1 5,-1 3 1,1 2 11,-1 1-12,-1 1 12,1 15-6,-1-8 12,1 11-12,-1 1 0,0-7-534,0 10 517,0-12 34,0 1-28,0 0 6,-1 0-7,1 0 24,-6 28-18,1-21 7,-2 20-7,1-28-766,2-1 766,-2 1-16,2 0 17,-1 0-131,0 13 119,1-10 6,-1 10 0,1-16 0,1 1-2554,0 13 2554,0-10 12,0 10-273,0 0 267,1-11 387,-3 25-393,1-25 101,-1 11-90,1-16-11,-2 14 2745,3-11-2734,-2 11-11,4-13 22,0 1-11,1 1-5,0 0 39,1 2-40,1 1 7,2 0-1,0 2-11,2 2 11,-2 1 0,1 3 0,0 1-5,-1 3 11,0 2 2,-2-10 1,0 0 14,0 22-172,-1-21 1,0 2 162,0 1 0,-1-1-17,0-9 1,0 0-1,0 10 1,0 0-1142,-1 19 1144,1-1-17,-1 2 17,1 0 1,0 1-7,0 0 23,0-1-22,0 1 5,0-1 0,0 0 3,0-18 0,0 0-11,0-10 0,0 0 11,1 11 0,-2-1 8,0 19 1,0 0-9,0-31 0,0 0-14,0 0 0,-1 0 2,1 0 1,-1 1 2,1 0 1,-1 0 0,0 0 0,0 1-1,1-1 1,-1 0-327,0-1 0,1 2 332,-1 12 0,0 0-8,1-10 0,0-1-373,0 11 1,0 0 369,0-14 0,0 0 0,1-1 0,0 1 3,-1 0 0,0 1-3,1-1 0,0-1-872,-1 2 1,0-1 874,1 0 0,-1 0 2,0-1 1,0 1 5,-1 31-5,0 0-6,-1-2-6,1-1 12,-1-1-1244,0 0 1244,-1 0-1,1-1-552,-1 0 558,0 0 416,1-16 1,1 1-423,0-10 1,0-1-9,-1 12 1,1-1-4,-2 17 11,2-18 1,-1 1-9,1-10 1,0-1 4,-1 10 1,1 0 3,-1 15-1,1-17 1,-1 1-9,2 3 1,-1-1-1,1 0 0,-1-1 6,1-2 0,1-2 603,-1 14-606,1 0 0,0-2 11,0 0-11,0-1 1378,1-2-1366,0-1-29,1-3 22,0-1 1,-1 15-12,2-15 189,-1 11-183,0-19-11,-1-3-11,0-2-79,0-3-179,0-3-291,0-4-595,-1-2 1375,1-4-6857,0-5-2247,0-2 8895,2-4 0,-2-1 0,0-1 0</inkml:trace>
  <inkml:trace contextRef="#ctx0" brushRef="#br0" timeOffset="3258">9438 2372 24419,'1'-40'334,"1"1"0,-1 2 1,0 9-61,-1 23-39,0 0-33,0 3 134,0 1-331,-2 2-5,0 1 17,-1 1-11,2 3 5,-2 2-5,0 2-34,0 2 16,-1 1 12,1 1-11,1 2 22,-1 1-11,1 2 6,0 0 0,2 0 16,0 3-3408,0-1 3391,0 2 6,0 0-361,-1 14 355,1-9 12,-1 10-23,0-11 12,-1 2-6,-2 1 0,1 3-11,-1 0 22,0 2-5,0-1-12,-1 2 28,1-1-10,-1 1-2157,1 1 2156,-1 0 11,1 3-238,1 2 224,1-10 1,1 2-9,-1 19 0,2-17 0,-1 0 22,1 18 1,0 3 5,1 3 1246,0 3-1255,0-30 1,0 0 5,0 0 1,1 1 2,-1 2 0,0-1 2,0 2 1,0-1-330,1 1 0,-1 0 329,0 2 1,-1 0 0,2 0 0,-1 0-9,0 2 1,-1 0-4,1 0 1,0 1-12,0 0 1,0 0-4,-1 0 1,1 1-165,0 0 0,-1 0 162,1 0 0,0 0-229,-1-1 1,1 0 231,0 0 0,-1-1-4,1-1 1,0 1 11,-1-1 0,1 0-6,0 0 1,-1-1 237,1 1 0,0-1-235,-1 1 0,1 0-11,-1-1 0,1 0 3,-1 1 0,0 0-3,1-1 0,-1 0 577,0 0 1,0 1-575,0-3 0,1 1-6,-1 0 0,0 0 3,0 0 0,0 0 0,-1-1 0,1 1 0,-2 17 0,0 0 6,1-12 0,-1-1-6,-1 14 0,0-1 8,1-15 0,0-2-5,-1 1 0,0 0 2,1 0 1,0-1-6,-1 1 0,1-1 3,-1 0 0,1-1-300,0 1 1,0-1 293,-1 1 0,1-1 6,0 0 0,0 0-6,0 1 0,1 0 6,-1-1 0,1 0 208,-1 1 0,1 0-220,-1 0 1,1-1-737,0 0 1,0 0 749,0-1 1,1 1 16,-1 14 1,1 0-75,0-13 1,0 2 62,1 2 0,-1 3 1,1-3-283,0-4 1,0-1 278,0 11 0,1 2-5,0 0 0,-1-1 84,0-10 1,0 0-88,0 12 0,-1-1 3,1-13 0,-2-3-3,1 2 0,0-1 0,1 0 0,-2 0-3,1-1 0,-1 2-3,-1 14 1,-1 0 506,1-11 0,-1 0-498,0 11 0,-1 1-58,0 0 0,0-1 57,1-12 1,0 0 2,-1 11 1,0 0 0,2-16 0,0-1 5,-1 30 22,1-3-38,2-2 16,-1-5-973,1-3 951,0-3 16,1-3 535,0-5-540,1-3 1856,3 13-1868,-2-22 1,0 8 0,-1-24-45,-2-4 524,0-2-1201,0-3-8744,0 0 9477,-2-5 0,1 3 0,-1-2 0</inkml:trace>
  <inkml:trace contextRef="#ctx0" brushRef="#br0" timeOffset="4148">5285 3783 13765,'-10'0'3120,"3"0"-1507,7 0-470,0 0-656,-62-20-707,45 13 388,-17-4 0,6 1 39,26 8-106,1 0 104,2 1-171,4-1 431,54-8-314,-15 3-525,2 1 1,3 0 446,-13 1 0,-1 1-576,5 1 0,2-1 553,4-1 1,1 0-748,5 0 1,2 1 727,4-2 0,1 0-16,-17 3 0,1-1 0,3-1 10,6 1 0,4-1 0,1 0 1,-2 0-702,5 0 0,-1 0 0,6-1 688,-12 2 0,4-1 0,3 0 0,2 0 1,-1 0-1,-2 1-189,-3 0 0,-1 0 0,0 0 0,-1 1 1,1-1-1,0 1 208,1-1 1,0 0-1,1 0 1,-1 0-1,0 1 1,0-1-121,-1 1 0,1-1 0,0 1 1,-2 0-1,-1 0 0,-2 0 135,7 0 1,-2-1 0,-2 1 0,0 0-40,-2 1 1,-1-1-1,2 0 1,4 0-48,-2 0 1,5-1-1,3 1 1,-1-1 0,-1 0-1,-6 1 45,2-1 1,-5 1 0,1 0 0,4 0-1,-6 0 1,4-1-1,4 0 1,0 1 0,-2-1-1,-3 1 1,-8 0 1,9 0 1,-7 0-1,3-1 99,5 1 1,5 0 0,-2-1-1,-6 1-183,5 0 0,-3 1 26,-10 0 0,1 0 0,-5 0 50,-3 1 0,-3 0 18,25-1-17,-10 2-28,-12 0-95,-10 0-217,-8 1-9491,-7 4 9721,-7 0 1,-3 0 0,-3-3 0</inkml:trace>
  <inkml:trace contextRef="#ctx0" brushRef="#br0" timeOffset="5175">5141 2627 21567,'4'5'2717,"-1"-1"-2454,-3-4-257,4 3 22,1 5-22,2 0-1,0 3 6,-3-4 1,-1-1 16,-1 1 33,-1-2 18,-1 2 133,-6 3-105,-1-2 134,-20 10-168,12-10 0,-12 4 134,10-8-84,5-3 140,-5-6-162,9-2-34,-1-6 45,2-22-72,3 10-7,-1-19 18,4 19-7,3 0 12,1 2-11,2 2-6,1 2 1,2 2-7,0 3-16,3 2-6,1 1-5,4 3-1,2 2 7,3 1-7,15 3-10,-7 4-1,11 5 0,1 13 6,-10 0-471,-8 1 1,-1 3 448,-1 8 13,-8-2 1,-4 2-14,-6 10-1,-11 15-5,-11-13-5,-12 3 16,1-14 0,-3 0 8,6-7 1,-1 0-837,-6 1 1,-4 3-1,3-4 842,1-2 1,0-2 5,-2 1 1,-4 1 0,4-3-330,4-4 0,2-2 340,-8 2 0,2-2 14,-4-3 78,-1-10-50,18-6 12,1-6 44,16-12-56,8 4 603,5-7-597,9 6 5,4 1 2484,4 1-2427,19-5-63,13 5-16,2 2 693,4 8-722,-15 9-1407,2 4 1346,1 6-134,-1 6-3283,-2 6 1372,-4 7-7741,-8-1 9810,-8-1 0,-14-13 1,-6-7-1</inkml:trace>
  <inkml:trace contextRef="#ctx0" brushRef="#br0" timeOffset="8000">7870 4159 15020,'0'-6'4145,"0"1"-431,0 5-3261,-12-62-1464,6 40 1173,-2-14 1,-1 3 100,0 21 397,-1 1-475,-2 0 209,1 2-248,-1 1-51,0 1 90,-7 2-129,3 2-5,-7 1 0,4 3-1,-3 3 0,-3 4 450,-2 5-466,-1 4-6,-2 3-17,1 3 6,0 1 0,-5 15-12,12-9-479,-1 8 480,15-11-102,5 8 102,7-10 11,4 6 11,6-13-6,3-2 12,5-3 16,3-4 23,3-3 11,2-2 0,4-3 50,19-12-44,-12 1-1114,14-12 1158,-18 1 29,-3-3 21,-3-1 12,-4-2-114,4-10 80,-11 9 1,3-6-1,-13 15 387,-3 3-409,-2 4-17,-3 1-28,-1 4 80,-1 2-114,0 2 1124,0 2-1185,-1 1 619,-2 7-619,0 2 0,-5 24 0,2-4 0,-1 5 0,1 2-1411,-1 16 1411,2-14 0,1 0 0,-1 22 0,0 1 0,1 0 0,0-3 0,1-4 0,1-20 0,0 0 0,-1 15 0,-1 11-428,3-23-273,0-3-1696,5-4-7434,0-6 9024,4-5 1,-4-10 0,-1-4 0</inkml:trace>
  <inkml:trace contextRef="#ctx0" brushRef="#br0" timeOffset="14748">9630 3437 8042,'-5'0'5954,"0"0"1994,5 0-7634,-32-12-88,24 9-48,-24-8-44,31 10 118,0 1-151,6 0-3342,3 0 3437,8-1 74,24-2-160,-3-1-451,22-3 418,-12 2-18,-14 2 1,0 0-34,15-1 12,9 0 4,-26 2-13,-4 1-16,-5 1-7,-4 0 0,-3 0 0,-5 0 1,-1 0 307,-2 0-6,-4 0 789,0 0-1873,-3 0-1632,0 4 2441,0 1 1,0-1-1,0 0 1</inkml:trace>
  <inkml:trace contextRef="#ctx0" brushRef="#br0" timeOffset="16328">9834 3885 22677,'12'-45'683,"-2"8"-655,-10 37-61,0 0 10,-2 4 57,-1 1 16,-2 4-5,-1 3 73,-8 12-57,4-5 12,-5 10 17,5-7 33,-2 11-62,2-9-5,1 9-11,4-12-6,3-2-16,0-1-6,2 0 11,1-3 5,3 0 6,1-1 17,2-1 118,15 7-101,-7-9 11,11 4 17,-9-11-3398,-1-1 3398,2-1-12,0-2 107,8-4-106,-6 0 17,5-5-1,-8-1 101,5-10-117,-7 2-12,4-7-5,-8 5-22,-2 0 21,-2 0 74,-1-6-62,-3 8 3381,-1-5-3404,-2 9 1,-3 1 11,-1 1-28,-3 0 27,-5-3-66,2 4 16,-4-2-10,3 4-1,0 2-6,0-1 1,-1 1 11,1 0-12,-2 0 1,1-1-6,-1 1-11,0 1 5,1 0-22,0 1-39,0 2-286,-2 1 34,3 1-308,-2 5-813,2 3-3601,1 5 5041,-5 5 0,7-7 0,0 0 0</inkml:trace>
  <inkml:trace contextRef="#ctx0" brushRef="#br0" timeOffset="18540">4971 5248 8040,'-45'2'286,"-1"0"1,4 0-1,9 0 1373,21-1-1333,1 0 2106,-2 1-1881,5-2 1107,0 2-1116,6-2 3305,0 0-3449,7 0 1354,2 0-1324,8 0-18,7 0-55,10 0-187,13 0-3429,12-2 3322,-22 0 1,1 0-41,6 0 1,1-1-558,5 0 1,4 0 587,4-1 0,5 0 1,-1-1-33,-10 2 1,-1 0 0,3 0-340,-3-1 0,4 0 0,1 1 0,1-1 334,6 0 1,2 0-1,0 0 1,-2 0-363,-10 1 1,-2 0-1,0 0 1,4-1 359,0 1 0,3 0 0,1-1 0,-1 1 0,-3 0-2,0 0 0,-2 0 1,0 0-1,4 0-26,-5 0 1,3 0-1,3 0 1,0 0-1,1 0 1,1 0-4,-5 0 0,0 1 1,2-1-1,0 0 1,0 1-1,0-1 1,-1 0-82,1 0 0,1 1 1,-1-1-1,0 0 0,0 0 1,0 1-1,0-1 72,8 0 1,0 0 0,1 0 0,-1 0 0,-3 0 0,-2 1-11,7-1 1,-3 0 0,-2 0 0,5 0 15,-11 0 1,2 1 0,2-1 0,0 0 0,-2 0-1,-2 1-90,9-1 1,-3 0 0,-1-1 0,3 1 84,-5 0 0,2 1 1,0-1-1,2 0 0,-1 0 53,2-1 1,2 1-1,-1 0 1,-2 0 0,-4 0-29,6 0 0,-5 1 0,5-1 50,-5 1 0,7-1 0,1 0 0,-3 1 0,-11 0-39,8 0 0,-6 1 2,-10 0 1,1 0-1,-4 0-13,-4 1 0,-3 0 51,26 0-5,-8 0 1076,-9 0-1099,-7 0-16,-9 0-17,-6 1-40,-7 0 1394,-8 2-1600,-2-1 1978,-8 3-1721,-18 7 0,13-7 0,-11 4 0</inkml:trace>
  <inkml:trace contextRef="#ctx0" brushRef="#br0" timeOffset="19460">5578 4390 30569,'-2'-13'-2559,"1"1"1783,0 14 1849,0-1-721,-1 2 157,-1 0-140,-3 2 85,-1 0-120,-3 1 715,-1 1-10,-2-1-690,-1 0-344,-7-1-5,-1-1 0,2-1 0,3-2 0,8-4 0,0 1 0,0-4 0,2-2-717,-4-7-230,4 1-3406,-2-6 3421,5 4-1433,2-2 2064,1 1 95,2-1 324,2 1 283,2 1 245,3 1 310,2 2 90,1 2-66,1 2 65,1 2 2575,1 4-2868,7 0-495,-3 5-257,6 3 0,1 14 0,-7-1-2253,3 10 973,-9-4-215,-6 18 516,-12 11 430,-7 1 279,1-25 0,-4 0 384,-11 2 1,-4-2-331,7-5 1,-2 0 536,-11 7 0,-1-2 93,10-8 1,0-2-121,0 0 1,0-1 59,-25 14 1948,4-6-2350,6-6-342,4-6-203,7-6 394,5-4-208,3-4 281,6-3-107,1-4 1661,5-5-1937,2-3-69,3-3 78,4-2 129,4-1 149,5 0 143,7 0 218,4 1 177,6 2 488,4 2-117,1 2-586,4 4 354,1 3-144,1 4 114,2 2-419,0 4-140,0 5-3469,0 5 2940,-1 7-175,-1 4-2344,-1 6 1088,-1 4-3945,-2 5 5920,-2 9 1,-13-23 0,-2 0 0</inkml:trace>
  <inkml:trace contextRef="#ctx0" brushRef="#br0" timeOffset="21864">7563 5922 15261,'0'-3'6194,"0"0"-3040,0 3-2936,0-59-5682,1 41 5654,0-44 1006,3 55-1049,-1 2 864,0 2-949,-2 1-79,-1 1 17,0 7 3251,0 1-3161,-1 19-56,-1-5-12,-4 14-11,-1-5 0,-3 3-300,-1 3 300,0 0-3105,0-1 3105,1 1-5,1-2-2103,1 11 2103,4-13 5,1 6 22,9-11 342,-1-9-353,5 1 0,-1-10 40,1-2 28,1-3 2284,0-2-2239,1-2-1,1-3-22,3-2-22,1-5-6,2-3 0,3-5-6,0-2-560,2-2 606,-1-3-12,-1 0 56,-2 1-412,-2 2 406,-2 1 174,1-3-73,-5 3-145,-1 3-23,-7 7 2814,-2 7-2909,-2 3 806,1 0-806,-1 8 673,1 8-673,1 4 0,1 9 0,-1-2 0,-1 4-3392,1 2 3392,-2 2-791,1-1 791,-1 1-162,0 17-101,1-11-569,0-4 1,0 1-3624,2 8-5376,0 11 9800,-1-23 1,-1-16-1,0-7 1</inkml:trace>
  <inkml:trace contextRef="#ctx0" brushRef="#br0" timeOffset="24186">4943 7129 20470,'-41'-12'295,"0"1"0,3-1 0,9 5 18,19 7-44,3 0-67,3 0-78,2 0-1,0 0 140,12 0-33,2 0-1,14 0-16,8-2-1066,6 0 1,5-1 919,-6 0 1,3 0-29,-1 0 0,3-1 0,0 0-1249,16-2 1,0 1 1231,-15 0 1,2 0-1,0 1-4,5-1 1,1-1 0,1 1-6,4 0 0,0 0 0,2-1-479,-13 2 1,1 0-1,0 0 1,1 0 472,1 0 0,1 0 0,0 0 0,0 0-317,2 1 0,0-1 0,1 0 0,0 1 312,0-1 1,-1 1 0,2 0 0,3 0-57,-7 1 1,3-1-1,2 1 1,0-1-1,-1 1 1,-2 0 75,11-1 0,-3 1 0,0 0 0,3 0-20,-13 0 0,3 1 0,1-1 1,0 0-1,0 0 0,0 1 11,9 0 0,1-1 0,-1 1 0,-1 0 0,-3 0-16,2 0 0,-3 0 0,0 0 0,3 0-2,-2 0 1,3 0 0,1 0-1,-2 1 1,-4-1-2,-4 1 1,-2-1-1,-2 1 1,0 0-8,0-1 0,1 1 1,-1 0-1,0 0-19,-2 0 0,1 0 0,-1 0 1,0 0-21,14-1 0,0 1 1,-1 0 5,-2-1 0,0 1 0,-2-1 2,-2 1 0,-2-1 0,3 1 13,-6-1 0,2 0 0,0 0 1,-4 0-4,0 0 1,-3 0-1,1 0 61,8 0 1,2 0 0,-7 0-174,-5 0 1,-6 0 410,-4 1 1,-2-1-1919,19 1 1653,-8 0 0,-22 1 0,-4-1 0</inkml:trace>
  <inkml:trace contextRef="#ctx0" brushRef="#br0" timeOffset="26549">9761 6200 22032,'-6'-46'551,"0"1"0,0 3 0,2 7-159,5 11 291,2-9-414,1 6-23,1-6 220,3 2-253,-4 9-6,3-4-22,-3 11-1,-1 3 1,0 2-22,-2 2-23,1 2-45,-2 3-274,1 2 100,-1 5 40,0 2 50,1 19 17,0-4-28,2 14 0,0-5 6,0 3-6,-2 17 0,1-12-6,-2 13 1,-2-4-415,0-13 431,-1 8-34,0-19 29,1-3-12,0-2 6,0-3 6,1 0 5,1-7 96,0 1-1,0-8 1143,0 0-1109,0-7-79,0-1-33,0-9-11,-1 0-3392,0-5 3403,-2-4-2296,-1-4 2290,0-5-1528,-2-2 1506,0-2-105,1 1 116,-1-1 0,1 3 12,1 2 1411,1-7-1423,2 13 2162,-1-4-2145,2 13-17,1 6-5,-1 2 3243,1 8-3367,-1 1 528,-1 9-421,1 12 0,-1 4-1,1 11-4,0-5-750,-2 3 744,2 2-182,-1 2 47,0 2-179,1 1-476,-1 2-1289,1-1 2101,2 4 0,-3-30 0,1-4 0</inkml:trace>
  <inkml:trace contextRef="#ctx0" brushRef="#br0" timeOffset="28096">5399 6178 18151,'2'3'2229,"0"-2"1530,-2-1-3659,31-31-16,-24 23-22,24-24-12,-31 32-10,0 2-40,-1-1 5,-1 1 6,1-1 29,-1 1 10,0 2 23,-3 0 22,-2 2 6,-1 0 5,-2 0 185,-4 3-116,4-4 15,-4 0-5,6-4-6,1-1-33,-1-1-23,1-3-17,-2-2-22,-1-4 0,-1-3 73,-4-11-79,3 4-10,-2-10-12,6 7 0,2 0-23,1 0 6,3 0-11,1 2-11,1 2 17,2 1-29,0 3 1,4 2 5,3 2-22,2 0 11,3 3-6,3 1-5,4 3 0,3 1 0,3 3-6,1 4 6,2 3-6,-1 7 6,-2 5-17,-2 4-6,-3 4 12,-5 4-426,-4 3 426,-5 5-1,-6 3 6,-9-7 1,-4 2 16,-10 19-1631,1-17 1,-3-1 1621,1-10 1,-2-2 5,-2 1 1,-2-1-271,0 0 1,-2 0 266,-14 8 1,0-1 10,12-10 1,0-1-6,-8 5 0,2-3 17,-6-2 22,8-8 17,8-8 45,5-3 0,7-6-6,2-3-22,4-7-12,2-5-1857,3-3 1841,3-4 0,3-1 2078,4-1-2078,4 3 34,15-7-51,-3 11-12,10-2-4,-5 12-18,4 2 551,5 5-585,4 1-55,6 7-2021,5 3 1584,4 8-622,2 5-1965,1 6 3119,-25-9 0,-2-1 0,2 2 0,-1 0 0</inkml:trace>
  <inkml:trace contextRef="#ctx0" brushRef="#br0" timeOffset="30090">7735 7456 8998,'-2'7'7534,"1"-1"-6134,1-6 3950,0 0-5233,0 2-44,0-1 6,0 1-119,0 1 80,-1 1-7,1 2 6,-1 2 34,0-1 11,-2 1 28,-2 0 17,-1 1 5,-2-1-10,-1 2 4,-3-1 12,-1 0 0,-2-1 241,-5 1-129,4-4 29,-4-1-7,9-3-39,0-3-33,1-2-23,0-3 0,1-4-39,-1-3-39,2-2-11,0-4-3415,2 0 3381,0-4 22,3 2-22,1 0-5,1 2-6,1 2-12,2 3-10,-1 3-12,2 2 0,0 3-5,0 1-1,2 2 18,6 0-23,0 3 3408,16 2-3419,-6 4 0,10 3 5,-6 6-5,1 1 6,-2 4-7,-3 2-16,-4 3-16,-5 3 4,-4 3 1,-7 3 6,-8 3-2553,-8 5 2558,-13 5 6,-11 4-687,15-23 1,-1 1 708,-3 1 0,-1 0-12,-1 0 1,-3 1 15,-4 0 0,-4 2 0,3-4 10,3-2 0,1-2 14,-18 11 0,5-7 39,13-16-22,9-7 39,7-9-12,5-4-10,5-5 2194,3-16-2195,5 5-5,6-11-1561,5 9 1555,4 0-1266,3 1 1255,2 3 34,12-1-56,-6 9-17,9 3-1855,-9 8 1855,3 6 1106,0 4-1134,2 5 233,12 16-614,-10-2-1146,-6-1 0,-2 2-6527,1 5 8082,3 8 0,-20-26 0,-5-6 0</inkml:trace>
  <inkml:trace contextRef="#ctx0" brushRef="#br0" timeOffset="31997">4922 8845 0,'-47'5'580,"1"1"1,-1 0 0,-18 2 0,4-1 237,20-2 1,4-2 31,1 0 0,2 0 628,-25 1-6,11-2 309,12-1-648,11-1 785,9 0-1315,7 0 1577,6 0-1819,2-1 2359,8-1-2416,1-1 13,11-3-1440,5 0 1426,9-1-1,10 0-1996,10-2 1748,-21 5 0,2 0-260,4-1 1,2 0 225,5 0 1,2 0-80,5-1 1,2 0-651,5-1 0,2 1 671,-16 1 1,0 0 0,2-1-6,4 0 1,0 0 0,2 0 28,4-1 1,1 1 0,1-1-23,-12 1 1,1 1 0,1-1 0,0 0-3,2 0 1,1 0 0,1 1 0,0-1-2,2 0 1,1 0 0,1 0 0,0 1 43,2-1 1,0 1-1,0-1 1,1 1-1,2 0 0,0 0 0,1 0 0,0 1-17,-12 1 0,1-1 1,0 1-1,0 0 1,0 1-1,1-1 0,1 0 0,-1 1 0,1-1 1,0 1 1,0 0 0,0 0 1,1 0-1,0 1 1,-1-1-125,1 1 0,1 0 1,-1 0-1,0-1 1,0 1 123,0 1 1,-1-1-1,1 0 1,-1 1-1,0-1 1,0 1 1,-1 0 0,0-1 0,0 1 0,0 0-4,10 0 0,-1 0 1,1-1-1,2 1 9,-12 0 1,2 0 0,1 0 0,0 0 0,-1 0 0,-4 0 28,10 0 1,-4 0-1,-1 0 1,3 0 20,-5 0 0,3 0 0,0 1 0,-1-1 0,-2-1 31,5 1 1,-2-1-1,-2 0 1,-2 0-16,2 0 0,-3 0 1,2 0-39,-6 0 0,3 0 0,-2-1 1,-3 1 4,16-2 1,-4 1-14,-1 0 0,0 0-6,-3-1 0,-1 1-5,-3-1 0,2 1-10,-8 1 0,2-1 0,-2 0-2,5 1 1,0-1-9,10 1 0,0-1-45,-10 1 1,-3 0 370,-13 1 0,-1-1-640,14 1 1,-3-1 817,-3 1-2103,2 0-456,-25 1 2069,-6-1 0,-6 1 0,-2 0 0</inkml:trace>
  <inkml:trace contextRef="#ctx0" brushRef="#br0" timeOffset="32746">10025 7677 25259,'-4'-34'207,"1"0"1,-3-21-186,4 55-33,0 0-12,-2 1 1,-1 2 22,-4 5 11,-5 3-11,-4 5 11,-3 3-257,-1 4 246,0 1 11,2 1-22,4 1 11,2-1-5,4 1-1,4-1 12,3 0-6,3-1 5,3-1 6,4-2 34,10 5-6,-1-9 6,8 3 129,5-10-40,-7-4 34,6-2 17,-9-4 5,-2-3 1,0-3-12,0-6 123,5-11-167,-6 2-29,4-10-11,-10 8-5,-1-3-12,-3 2 258,-2 0-246,-3 3-12,0 0-16,-3 2 11,-6-7-40,-1 8-16,-5-6 5,1 10-22,-6-6 6,4 7-12,-4-2-22,7 6-50,2 3-73,2 2-157,0 0-1294,-1 3-8229,-3 8 8482,3-1 0,1 3 0,6-6 0</inkml:trace>
  <inkml:trace contextRef="#ctx0" brushRef="#br0" timeOffset="34378">5517 7790 29005,'-6'2'945,"1"0"-770,4-1-206,0 0 441,-2 1-66,-2 1-88,-3 0-141,-5 3 216,-3-2-283,-4 2 55,-3-1 58,-1-1-277,-2-1-40,1-1-3406,2-2 3490,2 0 11,3 0 29,2-3-74,4-1-112,3-3-160,1-1-127,1-2-63,0 0-11,3-2 119,-2 0 2,3-1 3629,0-5-3257,2 5 173,0-4 186,1 7 110,1 0 29,1 2-169,1 1 50,2 1-272,2 0-52,2 1-32,3 1-3465,5 1 3344,3 1-486,4 2 495,3 3-82,1 2 145,3 5-35,-3 3-52,-1 3 18,-4 2 2,-4 1-11,-5 5 2,-7 3-2044,-5 3 2177,-10 6 84,-8 2-22,-12 3 125,-11 3 572,16-21 0,-1-1-598,-4 0 1,0 0 18,-2 0 1,-1-1-17,-1-1 0,0 0-17,0-1 1,0-2-38,0-1 0,1 0-127,2-3 1,-1 0 22,-5-1 0,0-1-81,-11 1 9,-7-2 21,29-12 374,4-4-336,6-3 2847,5-6-2667,3-1-18,4-2-16,0-3-22,7 0 0,3-2-12,8 0-22,7 1-691,5 2 696,6 1-21,6 3-18,4 3 12,3 4-12,3 4 0,-1 4 12,2 7-79,-1 5-89,0 8-174,-2 8-359,-4 5-615,-3 9-3606,-19-9 1,-2 1 3747,5 11 0,-4 1 0,-18-33 0</inkml:trace>
  <inkml:trace contextRef="#ctx0" brushRef="#br0" timeOffset="36304">7472 9369 20078,'7'-57'1379,"0"1"1,0-1 0,-1 12-971,-4 24 252,0-8-364,-2 16-45,0 1-62,-1 7-66,0 2-68,0 2-96,0 0-189,0 2 117,0 2 33,-1 5 68,1 6 22,0 6 1,-1 6 4,0 6-27,0 3-602,0 3 619,-1 1-12,1-1 6,0 0 0,1-3 12,0 12 4,1-14-21,0 6 16,0-17-11,0 3 11,0-10-5,0 1 33,0-10 34,0-3 1114,0-2-373,0-10-713,0 1-56,0-11-23,-2-1 6,0-5 6,-1-2 0,0-6-6,0-2-17,-2-22 17,2 13-1350,0-15 1350,1 20 5,-1 3-681,2 2 671,-1 5 22,0 3-6,0 7-6,1 3 18,-2 5 27,1 2-72,1 6 1210,-1 0-1395,2 3 899,-1 6-765,1 2 34,0 10 11,2 5 0,1 6-6,2 6-10,2 24-658,-3-26 1,0 1 676,0 0 0,0-1 8,3 30-16,-3-23 21,0-4-4,-1-4-12,0-3 11,-1-5-11,-1-3-6,0-1 12,-1-10-17,0 0 27,0-8 1644,0-1-1598,0-7-23,0-3-39,-3-10 11,1-4 6,-3-6-3398,0-6 3398,1-3-1504,1-23 1504,1 13-764,3-14 763,1 21 1,3 3 17,1-5-17,-2 15-1,1-2 24,-4 15 2217,0 8-2279,-1 1 1926,0 5-2072,0 1 1554,-3 4-1464,0 3 22,-4 6-79,0 6-50,0 6-162,-1 5-325,3 5-3181,3 26 3853,7-4 0,-2-8 0,3-21 0</inkml:trace>
  <inkml:trace contextRef="#ctx0" brushRef="#br0" timeOffset="38383">10078 9198 24919,'6'-36'389,"0"1"1,3-22-245,-9 56 228,0 1-396,-2 2 77,-1 1-70,-3 4 71,-2 5-55,-12 17 17,2-2-23,-9 12 23,7-7-427,2-2 410,3 1 6,3-3-1,6-1 34,5 5-22,7-9-3205,5 4 3216,6-13-162,3-1 185,4-3 21,2-3 1,1-3 6,1-2 5,-1-1 356,-2-4-339,-2 0 22,-2-4 11,-3-1-5,-2 0 28,-2-1-28,-3 0-12,-2-1-10,-2-2-6,-1 0 3340,-1-10-3402,-1 6 274,-1-8-274,-3 7 12,1-1-18,-1 1 1,-1-1 0,0 0 5,-2 0 35,-8-13-74,3 11 0,-6-9 0,5 14 0,-1 0 0,-1 2 0,-23-18 0,19 19-35,-15-10-273,24 20-241,0 2-526,-1 3-1317,-3 2 1544,-4 7 0,6-5 0,-1 1 0</inkml:trace>
  <inkml:trace contextRef="#ctx0" brushRef="#br0" timeOffset="44201">4380 11269 25130,'-5'-46'480,"0"-1"0,0 7 0,2 10-419,3 23-106,0 7 29,0 7 4,0 1 24,0 11 10,0 4-5,0 7-17,0 9-429,0-5 1,0 2 428,-2 23-3,1-19 1,-2 1-43,-2 19-1419,0 3 1251,2-31 0,1 0-235,0 0 0,0 0-521,1 0 0,0 1-3753,3 29 4722,2-27 0,0-3 0,0 3 0,3-2 0</inkml:trace>
  <inkml:trace contextRef="#ctx0" brushRef="#br0" timeOffset="44728">5055 11551 25489,'-13'-42'218,"0"1"1,2 3-1,-1 10-100,-1 22 30,-8 3-92,2 3-17,-7 5-11,4 5 0,0 4-11,-1 5 3,0 3 2,2 4-11,1 4-397,2 1 386,4 3 11,1 17-16,7-14-2,1 12-10,9-20 0,2-3 11,8-1 12,4-4-23,6-1 28,4-5-874,7-4 880,4-4-6,4-3-16,2-4 5,0-4-6,-2-4 62,11-9-33,-16 2 21,15-12 354,-30 10-336,2-2 33,-16 9-3108,-1 1 3131,-6 2 591,0 2-637,-2 0-4,-8-2-57,0 2 6,-10-2-2269,0 2 2263,-3 0 2025,-2 1-2036,-2 0 45,1-1-17,-2-2 61,-6-6 51,2-11-67,2-1-11,6-7-51,9 4 22,4-2 12,2-1-6,4-1-5,3 2 0,3 1-12,3 3 12,3 2-12,1 1 0,1 4-16,1 1 0,1 3 27,1 1-33,2 2 11,1 1-11,3 2 0,1 4 0,2 2 0,1 6 0,0 6 19,7 24-41,-8 25 8,-12-27 0,-3 2-277,-2 6 0,-5 0 218,-3-7 0,-2-1-61,-2 4 0,0-1-65,-4 1 0,-1 0-514,0 1 1,-1-1 286,-2-1 1,1 0-136,0-3 1,-1 1-1409,-2 7 1,0 0-2574,-5 13 4542,9-19 0,1-3 0,5-10 0,1-4 0</inkml:trace>
  <inkml:trace contextRef="#ctx0" brushRef="#br0" timeOffset="45067">4255 10689 23191,'-47'-14'218,"0"1"1,-8 6-1,6 8-100,2 19-1760,14-2 0,-1 2 1681,6 0 0,0 2 20,-3 3 0,-1 3-3,-2 4 0,-1 2 5,-1 4 1,-1 3-12,-2 5 1,2 2-444,11-15 0,2 2 0,-1 2 404,1 2 1,0 2-1,1 2 1,2 1-8,3 0 0,1 1 0,2 0 0,-1 0 0,-4 15 0,1 0 0,4-1-1,6-5 1,4-1 0,4-4-10,6 2 1,5-3-487,3-2 1,3-1 446,5-2 0,3-2-76,2-2 1,6 0-1193,3-6 0,6 0 0,0-1-1073,9 5 1,2-2-888,-8-7 0,3 0 1,-4-2 3272,3-3 0,-7-3 0,6 2 0,-19-9 0</inkml:trace>
  <inkml:trace contextRef="#ctx0" brushRef="#br0" timeOffset="45352">5820 10927 24146,'-10'-41'235,"-1"0"0,1 3 0,3 11 1231,7 25-1438,0 0 506,1 8-529,5 2 268,4 11-295,15 28 27,-6 0-767,-5-11 0,-1 2 762,-4-4 0,-2 0-6,0 3 0,-1 1-1310,-2 2 1,0 1 1290,-1 0 0,-2 0-6,1 0 0,-2 0-287,0-1 0,-3 2 172,-2 14 1,-3 3-340,-4 1 1,-2 0-714,0-1 0,-2-1 33,-2-5 0,-1-2 1165,2-13 0,1-4 0,-1 5 0,-1-5 0</inkml:trace>
  <inkml:trace contextRef="#ctx0" brushRef="#br0" timeOffset="45686">6292 11913 27018,'-2'-44'489,"1"-1"0,-1 4 0,2 11-303,0 24-186,1 3 0,0 1 0,-1 2 0,0 12 0,0 9 0,0 9 0,-2 6 0,-1-3-1179,-4 2 1179,-1 2 0,-2 2-23,1 1-1125,-1 16-168,5-13-1367,2 10 2683,9-16 0,-3-18 0,3-2 0</inkml:trace>
  <inkml:trace contextRef="#ctx0" brushRef="#br0" timeOffset="46034">6763 11767 23304,'0'-4'3109,"0"0"-1989,0 4-1075,-62-9 16,25 27-56,-2-15 1,1 3-1015,4 32 1009,14-5 12,2 3-12,3 2 0,3 0-12,3-1 7,5-3-18,1-2 1,8-4 149,3-4-127,7-3 6,5-5-6,5-4 0,3-6 5,4-3 18,1-1 10,-1-5 29,-3-2-1,-5-4 29,-4-3 241,-4-2-191,-2-2 16,-3-2 1,-4-3-11,-1-1-72,-4-17-74,-2 8 0,-5-11 0,-3 13 0,-4 1 518,-2 2-518,-2 3 0,-1 4 0,-2 2 0,-1 4 151,0 3-151,0 3 0,2 3 0,-4 2-343,8 1-441,0 3-666,9 2-2051,3 0 3501,5 3 0,-2-3 0,3-1 0</inkml:trace>
  <inkml:trace contextRef="#ctx0" brushRef="#br0" timeOffset="46274">7497 11529 24615,'-5'0'2128,"1"0"-1041,4 0-1155,67-55-3516,-27 38 3421,8-15 1,2 4-398,3 19-341,1 2-545,0 2-1048,-4 2-2407,-3 1-4218,-8 5 9119,-11-1 0,-13 1 0,-8-1 0</inkml:trace>
  <inkml:trace contextRef="#ctx0" brushRef="#br0" timeOffset="46443">7604 11901 26939,'20'-31'0,"0"0"0,-1 2 0,2 5 0,25 8-696,-1 1 338,1 2 348,-1 2-4974,17-2 4984,-11 5 0,-8 0 0,-20 5 0</inkml:trace>
  <inkml:trace contextRef="#ctx0" brushRef="#br0" timeOffset="48651">7587 10288 19428,'-6'1'700,"2"1"-520,7 4-35,2 1-33,1 2-6,2 0-22,1 3 0,1 0-16,2 0-1,2 2-17,1-1 1,3 1-1,3 2 17,2-2-5,2 0-1,3 0 23,2-2-253,3-1 231,3-1-1,2-1-10,3-2-694,3 0 705,1-2 11,3 1 0,-1 0 11,3 0-1848,1 1 1866,1 0 32,1 0-360,2 1 394,2 0 172,2-2-192,-14-1 0,2 0-1017,-11-2 0,0 0 936,13 1 0,0 0-5,-14-2 0,0-1 389,0 0 0,1 0-403,0 0 0,1-1-9,0 0 0,-1 0-906,1 0 0,0 0 892,-1 0 0,1 0 14,0 0 0,-1-1-228,0 0 1,0 0 221,0-1 1,-1 1 14,1-2 0,-1 1 178,0 0 1,1-1-197,-1 1 1,-1-1-3,1 0 0,0-1-59,0 1 1,0-1 55,0-1 1,0 0-1,1-1 0,0 0 0,1-1 0,1-1-5,0 0 0,0-2-1,3 0 1,-1 0 565,2-2 0,0 0-565,1-2 0,1 0 2,0-1 0,1-1-5,1-2 0,-1 0-467,1-1 1,0 0 460,0-1 1,0-1-15,-1-1 0,0-1 364,-2 1 0,2-3-313,7-6 1,4-4 0,-4 1-24,-1 0 0,-1 0-217,2-1 1,2-3 0,-5 2 230,-9 3 0,-3 2-5,1-2 0,-1-1 11,0-1 0,-1-1-350,0 0 1,-2-2 354,0 0 1,-1-1 10,0-1 1,-1-2-197,-1 1 1,-1-1 181,0-1 1,0 0-1,-2 0 1,1-1 28,-2 0 1,1 0-44,-1 0 1,0-1-261,-1-1 0,-1 0 235,1 0 1,1-3 7,-3 3 1,1-4 0,-1 1-106,4-7 1,0-1 95,-4 8 0,1-3 1,-2 2 280,1-5 0,-2 2-280,1-1 1,-1-1-298,-1 0 0,-1-1 297,-1 0 1,0-1 10,0 0 1,-2-1-3,0 1 0,-1-1 0,0 0 0,-1 0-3,-1 1 0,-1 0-3,0 3 0,-1-5-11,-4 12 0,1-5 0,-1-1 0,-1 2 11,1-7 0,-2 2 1,0-2-7,0 7 1,1-2-1,-2 0 1,0 4 3,-1 0 1,-2 2-1,0 4 457,-1-4 1,1 2-448,-1 1 1,1 1-1,-1 2 1,0-1-320,1 3 0,-1-1 308,0 2 1,1 1 2,0 0 1,0 1 81,1 0 0,-1 0-88,1 2 1,1 0 5,-1 0 1,0 1-1,4-29 11,0 5-266,0 4 267,0 5-6,-1 5 16,-3 5-22,0 5 818,-2 5-790,-1 4 0,-1 5 1871,-2 3-1877,0 4-5,-2 2-11,0 3 1241,0 1-1241,-1 3 3397,2 0-3391,0 1 5,2 0 5,0 1-10,0 0 94,1 1-100,0-1 56,0 0-62,0-1 6,-2 0-12,1 0 1,-3 0 0,0-2 10,-1 0-4,0-2-12,0 0 5,-1-1 1,1 1 5,-1 0 0,2 2-5,-1-1-23,1 2-5,-1 1-1,-1 1 1,-3 0 16,-2 4-5,-5 3 11,-5 4 0,-6 4-798,-4 4 787,-4 1 11,-3 3-5,-2 0-1,-1 1 0,1 0 6,1-3 12,-12 6 10,15-10-5,-6 3 16,22-12-36,4-2 59,5-3-22,5 0-17,3-4 11,3-2-39,1-4 22,0-7 6,4-3-12,3-7 12,9-4-3,3 3 0,4-1-3,19-18-100,-10 14 0,2 0 97,-4 7 1,1 1 5,1-1 0,2 0 0,2 0 0,0 1 8,0 0 1,1 1-1,1 1 1,0 0-1,-1 2 0,-1 0 0,0 2 1,0 1-4,-3 2 1,1 1-3,-3 2 0,-1 2 0,26-5-1066,-6 8 1049,-4 3 5,-4 10 1,-5 5-12,-3 10 6,-5 8-11,-3 9-23,-5 9-1920,-2 8 1828,-11-25 0,-1 2-149,-1 2 1,0 1-294,-1 3 0,0 1-880,0 3 0,0 1 1448,0 9 0,-1-2 0,2 4 0,-2 0 0</inkml:trace>
  <inkml:trace contextRef="#ctx0" brushRef="#br0" timeOffset="49691">9527 11487 18869,'0'-48'666,"1"0"1,0 4 0,0 5-163,3 6-34,1 3-10,-1 3 855,2 5-939,-3 6-68,0 5 228,-1 5-407,-2 4 89,0 2-212,0 5 527,-3 6-471,-3 8-6,-4 12-248,-4 9 242,-6 10-3315,-2 9 3282,10-27 0,-1 2 8,-6 18 0,0 3-1056,1 5 1,0 2 1027,1-1 1,2 0-766,2-3 1,4-3 767,4-18 0,3 0-23,1 10 1,3 0-36,0-13 0,3-1-116,7 15 0,7-3-540,4-16 0,5-4 345,0 1 1,3-4-1461,6-5 0,0-4-7295,19-2 9124,-6-4 0,-23-4 0,-11-2 0</inkml:trace>
  <inkml:trace contextRef="#ctx0" brushRef="#br0" timeOffset="50709">10668 11707 17954,'1'-49'579,"0"-1"0,0 5 0,-1 8-238,2 14 511,-2 6-633,0 5 1419,0 3-1503,0 5 856,0 1-1014,0 2-829,0 7 852,0 3-12,-1 11 23,-1 4-762,-1 7 757,-1 7-548,-1 6 542,-2 5 833,3-10 0,1 1-850,-3 19 14,4-21 1,-1 1 7,2 23 1054,5-10-1047,-1-1-7,2-22 18,-3-15 1291,-1-10-1057,0-3 1382,0 0-1639,-1-8 697,0-1-697,0-10 312,-1-14-312,-1 2 0,-1-14 0,2-15-396,0 24 0,1-3 396,2-11 0,-1-1 0,0 10 0,0 1 0,1 3 0,0 1-163,0-15 163,0 18 0,-1-2 0,0 24 0,-1 3 0,0 5 0,-1 2 0,1 4 0,-1 10 0,0 5 0,1 12 0,-1 2 429,-4 27-429,0-10 0,1-15 0,-1 0 0,-5 19-2215,-1 0 2215,-2 2 0,0-1-3168,1-1 1673,3-3-2723,5-4 3869,3 3 0,2-26 0,0-1 0</inkml:trace>
  <inkml:trace contextRef="#ctx0" brushRef="#br0" timeOffset="52076">11921 11750 20033,'0'-7'3322,"0"2"-2667,0 5 269,0 0-302,-17-67-387,9 47-140,-2-18 1,-1 5 44,3 27-51,0 3-38,-1 1-35,-4 5-4,-2 4 21,-20 18-27,5 1-2424,-15 15 2418,11-6-6,2 0 23,1 2-9,9-7 1,2 1-26,-2 7-6,-7 17-33,25-26 40,5-9 10,5 3 6,6-12 22,18 0 12,-1-6 0,16-1 1759,-5-9-1737,2-2-17,2-6-3134,-3-3 3190,-3-2 56,-6-2-2096,-5-2 2141,-6-1-94,-5-3 55,-4-1-34,-6-2-16,-3 1-7,-1 1-10,-4 1 284,-1 2-312,-3 3-12,-2 1 6,-7-4-16,3 8-7,-3-2 2237,7 9-2254,1 4 3328,3 1-3339,1 2 171,1 1-602,2 1 308,0 5-33,1 2-84,1 8-863,10 13-557,1-6 333,8 11-599,1-10-1866,5 0 3787,7 0 0,-15-11 0,1-2 0</inkml:trace>
  <inkml:trace contextRef="#ctx0" brushRef="#br0" timeOffset="52403">12693 11659 19132,'0'-5'4626,"0"1"-1596,0 4-3013,-33-15-17,17 21 0,-26-8 0,24 24-6,1 5-707,2 0 713,1 4-5,4-1-3,4 1-8,2 0 4,3-2 12,5-2-11,3-2-3146,5-3 3157,4-3-11,4-3 22,4-4-5,2-2 10,3-5 7,0-3 5,1-3 133,-2-5-72,-1-5 40,-2-4 61,-3-4 23,-3-2 28,-3-3-6,-5-2-33,-2-2-34,-5-1-34,-2 0 99,-5 0-171,-2 0-62,-4 1 2879,-4 3-2879,-2 1 0,-3 3 0,0 4 0,-3 3-3132,-1 5 3132,-4 3-18,0 2-517,-3 3 132,0 3-297,0 3-4486,-9 9 5186,9 0 0,5-2 0,13-4 0</inkml:trace>
  <inkml:trace contextRef="#ctx0" brushRef="#br0" timeOffset="53432">13482 11966 22748,'3'-54'765,"0"0"1,0 4-1,2 4-294,6-10-124,-3 20 0,0 1-56,5-15-27,3-9 189,-5 18-262,-4 16 299,-1-2-344,-4 16 70,-1 5-148,0 2-21,-1 3-47,0 7-6,-3 29 23,-5 22-491,3-22 1,-1 1 476,-1 3 0,-2 0-17,2-8 0,0 1 11,-5 14 0,0-1-3,3-11 1,0 0-1,-2 8 1,1-1 5,-2 8 5,4-6 1,1-5-6,3-8-411,1-6 406,1-7-1,1-6 17,0-5 12,1-3 101,0-2-383,1-5-463,0 0 167,2-7-4985,3-1 5540,4-5 0,-4 8 0,1-1 0</inkml:trace>
  <inkml:trace contextRef="#ctx0" brushRef="#br0" timeOffset="54519">14518 11835 15754,'3'-8'7102,"-1"1"-11844,-2 7 5498,10-64-145,-8 41 556,3-16 0,0 0-775,-6 24-39,-1-3-73,0 8-40,-1 0 1036,-2 2-1013,0 1-179,-6 3-67,0 4 0,-4 5-6,-3 5-11,-2 5 0,-17 16-34,7-2 2403,-11 12-2375,20-16 0,0 1 23,-9 15 9,11-14 0,2 1-65,-4 24 45,10-13-3085,7 18 3068,13-27-23,7 5 34,6-16 23,21 0-1602,-5-10 1590,14-1 0,-13-11-267,1-4 278,-3-6 12,-1-5 22,-3-2 28,-5-3 22,-4-1 1,-5-2-7,-5-3-65,-3-1-35,-3-1 0,-3-3 0,-2 2 2133,-2 0-2133,-3-5-2133,-2 12 2133,-4-3 2133,-2 14-2133,-2 2 409,-10 1-409,3 4 0,-9 2 0,-5 6 0,6 4 0,-7 2 0,11 4-108,2 3-2300,-8 25 470,12-11-2464,-2 18 4021,16-15 1,3-14 0,0-1 0</inkml:trace>
  <inkml:trace contextRef="#ctx0" brushRef="#br0" timeOffset="54799">15056 11389 19313,'-13'-56'478,"-1"1"0,2 5 0,1 8-1038,3 13 852,1 4 573,0 6-619,2 4 981,0 5-1227,1 3 1310,2 4-1310,0 2 2821,2 1-2821,0 5 0,0 5 0,4 9 0,9 27 0,-3-11 0,2 2-835,0 2 1,0 1 834,2 6 0,0 0 0,-4-9 0,-1-1-404,1 1 1,-1 2 403,0 0 0,-1 0 0,0-1 0,-1 1 0,0 14 0,-2 1 0,-1-14 0,-1 0 0,-1 10 0,-2 1-68,-7-2 1,-3-2-194,1-11 1,-1-1-261,-6 11 0,-2-3-1893,-14 11 2414,11-25 0,2-3 0,-3 3 0,1-4 0</inkml:trace>
  <inkml:trace contextRef="#ctx0" brushRef="#br0" timeOffset="55975">15667 12378 17585,'2'-3'4778,"-1"0"-1171,-1 3-3590,13-22-6,-9 17-22,9-16 6,-13 24 16,0 1 0,2 3 17,0 3-22,1-2 16,0 1 17,-2-2 12,-1-1 21,-1 0 24,-2 0 10,-2 0 12,-4 1-1,-3-1 12,-2-1 5,0-1 197,-6-2 16,1-3-61,-1-8-85,6-7-117,6-2-11,2-5 0,5 4-6,0-1 28,4-7-50,0 7-23,4-5 6,0 10-11,1 2-11,1 2-1,1 2-5,0 2 0,2 3 0,2 2-5,1 1-18,1 4 18,2 2-12,0 6 6,1 3 5,-1 5-16,-2 3 16,-4 3-782,-4 6 783,-4 2 5,-8 5-274,-8 2 260,-5-7 0,-4 0-493,4-7 1,-3 1 458,-18 19 1,-5 1-4,5-8 1,-1-2 36,-8 6 0,1-1 3,11-11 0,2-4 50,-16 10 23,28-24 16,6-7 107,6-8-2406,5-6 2277,2-6 151,7-3-207,3-5 0,6-2 280,7-2-280,4 0 0,3 3 0,3 1 0,0 6 0,11 3 0,-2 8 0,-4 6 0,5 25 0,-24-4 2235,7 18-3215,-15-13-1535,-1 4 2515,3 22 0,-6-29 0,1 12 0</inkml:trace>
  <inkml:trace contextRef="#ctx0" brushRef="#br0" timeOffset="67238">19525 2137 23161,'19'-44'397,"-1"0"1,-1 4 0,-4 8-113,-9 22 1312,0 0-1406,-3 5 366,0 1-451,-1 3 244,0 1-339,-2 6 23,-2 2 663,-3 11-646,-4 3-1,-4 8-5,-4 5-731,-3 4 708,-3 4-982,-1 1 971,-1 1 17,3 0-5,1-1 5,6-4-17,3-3-11,7-3-6,4-4 40,10 5-29,4-12 12,10 1-28,2-14 11,4-5 6,3-4-6,4-5 0,1-4 126,3-5-103,-2-5-7,1-2 40,-2-3-32,-3-1-24,-3-1 0,-2 1 0,-2 0 737,7-6-737,-10 8-3114,3-2 3114,-12 12 0,-5 4 0,-2 3 385,-2 2-385,-3 3 176,0 0-176,-2 7 3392,-1 2-3392,-4 17 0,0-4-233,-4 9 233,3-5 0,-2 2 0,2 3 0,-1 1 0,3 1 0,1 0 0,3 1-231,2-2-620,3 0-588,5-2 1439,13 11 0,-12-22 0,7 5 0</inkml:trace>
  <inkml:trace contextRef="#ctx0" brushRef="#br0" timeOffset="67846">21246 2080 21304,'0'-11'2947,"0"3"-2320,0 8 1759,0 0-2302,-47-8 17,20 8-73,-6-4 0,-2 1-891,-2 5 925,-3 1-6,-2-1 67,-18 3-73,15-2-5,-9 1 11,21-1-11,7-1 222,5 0-222,6 0-6,5 0 17,4-1 0,2 0-11,2 0-17,1-1 730,-1 2-736,1-1 6,-2 3 6,1 0-1,-3 2 12,0 2 45,-5 6-44,-1 3-46,-4 6 0,3-3 0,2 0 0,5-4 0,0 0 0,1 2 0,0-1 0,1 2 0,0 0 0,0-2 0,1 0 0,-1-2 0,0-1 0,1-2 0,0-2 0,0-2 0,1-2 0,0-1 0,1-2 0,0-2 0,2-5 0,1-1 0,5-10 0,-1 4 0,5-6 0,-1 5 0,3-2 0,4 0 0,13-4 0,-5 4 0,10-2 0,-10 10 0,0 2-818,0 2 818,-3 4 0,0 3 0,-1 5 0,-1 6 0,-1 3-98,-1 5 98,0 1 0,2 17 0,-8-11 0,-2 12 0,-10-15 0,-7-1 0,-6 0 0,-8-2 0,-6-1 0,-6 0-1822,-5-3 1822,-5 0 0,-3-4 0,-3-2-656,-1-5-1898,0-4-7277,8-3 9712,6-3 0,17 0 1,9 0-1</inkml:trace>
  <inkml:trace contextRef="#ctx0" brushRef="#br0" timeOffset="70187">19035 1896 11278,'-4'-5'5243,"0"1"-2958,4 4-660,0 0-987,-34-63-134,25 38-427,-10-12 0,3 1 322,16 16-30,0 1 46,0 1-107,2 0-34,1 2-16,1 0-23,0 3-28,0 2-17,-1 2-38,1 1-29,-2 4-22,0 0-40,-1 3-22,-1 0 199,-1 6-221,0 0 11,-1 5 0,-1 0 0,-1 3 11,1 1-16,-1 2 5,1 1 5,0 1-10,1 1 5,1-1 0,0 1 28,1 11-22,0-7 82,1 9 42,2 5-54,1-7 5,2 11-14,-1-12-12,0 2 15,0-1-9,0 0-84,-1 1 3,0 0-10,0 3 20,0-1 28,1 19-1198,-1-12 1180,2 13 3,-3-14-1,1 0-41,0 1 38,0 2-3004,0 0 2986,0 2-8,0 1-98,-1 2 119,1 2-985,-1 2 1008,1 3-26,0 2-1186,0 2 1195,-2 3-12,-1-28 0,0-1 746,-1 2 1,0 1-746,0 1 0,0 1-1,-1 1 0,0 1 3,0 0 0,0 3-32,-4 18 1,0 2-273,0-14 0,1 1 263,-3 14 0,0 0 3,2-19 1,0-1-6,0 0 1,0 0-3,1 1 0,-1 0-5,1-1 0,0 1 4,0 0 0,0 0 41,1 0 0,0 1 0,0-1 0,0 0 5,0 0 1,1 1 11,0-2 0,0 3 4,0-4 0,1 2 0,-1-2-11,1 8 1,-1 0-13,1-7 1,-1 1 0,1-1 6,-1 3 0,1-1 512,0 2 0,-1 0-523,1 0 1,0 0 13,0 0 1,0 2-25,0-4 0,0 2 1,0-2-5,1 7 1,-1 1 1,1-9 1,-1 3 0,1-1 3,0 1 1,0 0 0,1-2-15,-1 9 1,2 0 6,-1-8 0,0 2 0,1-2 10,0 4 0,1-2-1,0 0 1,1 0-3,0-1 0,1 1-6,-1-3 1,1 3 5,0-5 0,1 2 0,0-2-167,0 8 0,0 1 168,2 3 1,1 6 0,-1-5-115,-1-4 0,0-2 113,0-6 0,0 1 0,-1-2 2,1 4 1,-1-3 0,-1 2 0,1-1 8,-1 0 0,0 1-8,0-1 0,-1 0 8,1 0 0,-1 1-5,-1-1 0,1 1-4,-1 0 1,0 1 0,-1 0 0,0 0-3,0-1 0,0 1 5,-1 0 1,0 0-3,0-1 0,0 0 8,0 1 0,-1-1 0,1 0 0,-1 0-5,1 0 0,-1 0-1,1 0 1,-1 1-6,1-1 0,0 0 8,0-1 1,0 1-4,0-1 1,1 0-1,-1-1 1,0 0-1,1 0 1,-1 0-6,0-3 0,1 2 5,-1 17 1,1 0-6,-1-15 0,-1 1 0,1 11 0,0 3 8,-1-1 1,0-1-4,-1-14 1,-1 0 0,0 14 0,-1-1 8,0-17 0,0-3-3,-2 0 0,1 0 6,-1-1 0,1 0-6,-1 0 0,0-1-8,0 0 0,0 0 5,1 0 0,-1-1-8,1 0 0,-1 1 8,1-2 1,0 1-4,-1 13 1,0 0-505,2-11 1,-1 0 498,1 10 0,-1-1 28,1 14 630,1 0-647,1-21 0,1 1 0,0 2 0,-1-1-301,1-1 1,0-1 294,0-2 1,0-3-28,1 12 39,2-2-6,0-3 278,0-6 1,1-1-290,0 9 17,1 18 2343,-4-19-2366,-9 9-22,3-9 398,-6 3-522,6-25-128,2-1-218,4-4-1641,19-4-7562,-2-4 9098,12-4 0,-17-3 0,-4 0 0</inkml:trace>
  <inkml:trace contextRef="#ctx0" brushRef="#br0" timeOffset="71942">22375 1673 15081,'0'-7'3652,"0"1"-1702,0 6-1222,0 0-1429,-15-67 1245,10 43-295,-3-15 1,1 2 237,6 20-61,1 0 307,1 3-341,0 2-39,2 3-56,-3 2-61,2 3-108,-2 2 35,1 1-146,-1 6 1030,0 0-1030,0 6 28,0-1 5,0 3-11,0 2 56,0 10-50,0-4 11,0 8 17,0-6-17,1 1-1783,0 2 1778,1 0-12,0 2 11,0 0 46,0 16-63,0-10 6,0 13 1,-2-13-616,1 2 615,-1 0 0,0 1 11,0 19-27,0-12 5,-1 16 5,1-15-959,-1 2 948,1 4-16,0 2-1,1 2 12,1 2-11,1 2-693,2 4 704,-2-31 0,-1 2-9,1 0 1,-1 1-466,1 0 1,-1 0 467,0 1 0,0 1-3,1-1 1,-1 1-1,0-2 1,-1 4 9,0 7 1,1 5 0,-2-2-11,1-2 1,0 1-213,-1 2 0,1 4 0,-1-6 209,0-4 1,0-4 5,-1 3 1,0-1-4,0 1 0,-1-1 0,0 0 1,-1 1-6,1-1 0,0 0 5,-1 1 1,1 0-373,-1 0 0,1 0 372,1 1 1,-1 1-1,1-1 1,0 1 414,0-1 1,1 2-409,0-3 0,0 3 0,0-2-73,0 8 0,0 0 69,0-8 0,0 3 1,0-3 5,0 2 0,0 1 5,0-3 0,0 2 1,0 1-3,-1 3 1,1 1-1,-1 0-145,1 0 0,-1-1 1,0 1 127,0-2 1,-1-1 0,1-2 7,-2 5 0,0-3 3,0-1 0,0 4 6,-2 9 1,0 6 0,-1-3-16,0-2 1,0 1-5,2-16 1,-1 5-1,0-1 1,0-6 12,-1 10 0,1-4-14,-1 1 0,1 1 2,-1-2 1,1 1-6,0-1 1,0 0 89,1-1 0,-1 0-85,2 0 1,-1 0-555,1 0 1,-1 0 554,2 0 0,-1 0 8,1-1 0,0 1-167,0-1 0,1 1 161,0-1 1,0-1-151,0 1 1,0 0 155,0-1 1,0-1-1,1 1 0,-1 0-37,0-1 1,0 1 42,0-1 0,-1 1-9,1-1 0,-1 1-2,0 0 0,0 0 2,0 0 0,0-1-121,-1 0 1,1 0 120,-1-1 1,0 0 5,0-1 0,1 0-6,-2-1 1,1 0 142,1 0 0,-1 0-143,0-2 1,1 3 2,1 5 0,-1 6 0,2-4-11,-2-2 0,2 0 176,-1 0 1,0 3 0,1-5-174,1-10 0,0-1 11,0 13 0,1 0 457,0-13 0,-1 1-457,2 22 0,0 1 3,-1-14 0,0-1-9,-1 0 0,1 0-8,-1-5 0,-1-2 17,1 14 0,-1-2 0,-1-17 0,-1 0-12,0 15 13,-2 11-18,1-22 0,0-4 0,1-1-845,-1-1 845,1-3 801,-1-1-801,2-3 0,-2-2 0,2-2 0,-1-4 579,1-1-579,-1-2 2269,0 0-2269,2-5 3392,-2 1-3392,2-5 0,-2-1 0,2-2 0,0 0 0,-1 1 0,1-1 0,-1 0 0,1 1 0,-1-1 0,0 4 0,1 0 0,-2 1 0,1 2 0,-1 0 0,-2 12 0,1-7 0,-1 7 0,2-9 0,-1 0 0,2-1 0,-1 4 0,1-3 0,0 3 0,0 2 0,1-4 0,0 6 0,0-6 0,0 1 0,1 1 0,0 0 0,-1 1 0,1 0 0,-1-1 0,0-1 0,0 5 0,0-6 0,-1 2 0,1-8 0,-2 0 0,1-3 0,0 0 0,0-3-1138,0-6-2822,0 0-2885,-1-9 6845,0-4 0,0 8 0,1-2 0</inkml:trace>
  <inkml:trace contextRef="#ctx0" brushRef="#br0" timeOffset="72800">16816 3376 20151,'-7'0'1310,"1"0"-739,6 0-312,0 0-175,89-21-2109,-36 16 0,4 0 2060,-5-3 1,4-1-1,1 1-469,-2 4 0,0 2 0,-2-1 462,-6 0 0,-2 0 0,1 1-510,5-1 1,0 1-1,2-1 500,2 0 1,2 0 0,0-1-344,3 1 0,1 0 0,1 0 333,-14 0 1,1 0-1,1 1 1,-1-1 0,3 0 1,0 0 0,0 0 0,1 0 4,1 0 0,1 0 0,-1 0 0,1 0 0,0 0 0,0 0 0,2 0 0,3-1 23,-7 1 0,3 0 1,3-1-1,0 0 1,-2 1-1,-2-1 0,-1 1 0,-2 0 0,-1-1 0,1 1 0,2 0 8,2-1 1,1 1 0,1-1 0,2 0-1,-1 0 1,-1 0 55,2 1 1,-1-1 0,1 0 0,0 0 0,-2 1 0,-2-1-51,0 0 1,-2 1-1,-1 0 1,1-1-1,2 1-15,1 0 1,4-1-1,0 0 1,0 1-1,-1-1 1,-4 1 10,9-1 1,-4 1-1,-1 0 1,0 0-12,2 0 1,0 0-1,-1 1 1,1-1-4,-1 1 1,-1-1 0,1 1 0,0 0-6,-2 0 0,-1 1 0,1-1 0,4 1-7,-11 0 0,2 0 1,3 0-1,-1 0 1,-1 1-1,-3-1-17,10 0 0,-3 1 1,0-1-1,2 1-14,-2 0 0,2-1 0,2 1 0,-3 0 0,-5 0-15,9 1 1,-4 0 0,-2 0-45,-2 0 0,-2 1 0,-1 0 82,-6-1 0,0 2 0,0-1-13,8 3 0,1 0 0,-6 0 0,-12-2 0,-3 0 0,8 2 0,-1 0 0</inkml:trace>
  <inkml:trace contextRef="#ctx0" brushRef="#br0" timeOffset="74542">18027 2357 17188,'-2'5'5702,"1"-2"-3479,1-3-2044,3 2 35,-2 0-108,2 0-84,-3-1-5,0 0-17,-1 1 0,0-2 0,-1 3 11,0-3 17,0 2 6,-1-1 28,0 1 44,-1-1 17,-1 2 40,-1-2 16,0 0-22,-2-1 11,-2-2 0,-1-2 0,0-4-6,-3-3-28,2-3-27,0-2 16,-2-15-458,4 7 385,0-11 6,6 12 28,3 2-33,2 2-18,2 3-16,2 4-34,3 2 34,10 0 0,-1 4-6,9 1-11,-2 3-11,4 2 0,17 7 402,-8 0-403,-5 4 1,-1 3-17,4 5-262,7 11 178,-17 6-12,-13 9 74,-9 1 11,-16 1-935,-13-12 935,-7 1-6,3-10 0,-4 1 17,-4 1 0,-1-1 25,0 1 0,-2-2-1483,-10 4 0,2-3 1497,20-12 0,1-1-3,-7 3 1,0-1-450,-8 1 464,5-4 10,5-5 23,7-4 150,6-3-128,6-1 677,4-4-671,6 0 3119,1-3-3158,3 1-17,3 0-12,1-2 779,6-1-750,4 0-11,6-1-1,6 1 7,7 0-1086,4 1 1058,5 1-12,1 2-28,1 2 22,-1 2-16,-3 3-46,-1 2-529,-3 5 193,-3 5-598,-1 4-2504,-3 4 2781,0 6 1,-13-13-1,-3 0 1</inkml:trace>
  <inkml:trace contextRef="#ctx0" brushRef="#br0" timeOffset="77024">19832 3693 25623,'-7'-12'515,"3"3"-419,4 9 172,1 0-234,-1 3 11,0 0-6,-1 3-5,0-1-23,-1 1 22,1 2-5,-2-1 12,1 0 10,0-1-11,-2-1 17,2 0 17,-2-1 5,1-1 18,0 0 105,-1-1-100,1-2 5,0 1-16,-2-1-12,0 0 6,-1-2 45,-6-4-56,3-1-28,-5-5 22,5 2 0,-1-1-5,1-2-12,1 0-5,2-1-11,0-1 5,3 0 6,1-2-17,1 0-6,3-1 6,1 2-6,4 0-10,4 3-12,3 1-6,3 2 12,2 3-1,3 3 6,1 2-5,3 2-12,13 9 6,-9 0-483,8 9 489,-15 0-12,-3 3-5,-5 2-6,-5 2-116,-4 0 110,-5 1 12,-7 2-11,-6 0 5,-7 2-854,-8 1 826,-5 2 0,-5 3-16,-7 2-1423,-2 4 1467,22-21 1,-1-1 2,0 1 0,0-1 8,-23 18-107,2-6 118,6-6 29,7-7 16,5-7 98,7-6-86,6-5 698,6-6-698,5-2 1548,4-6-1566,5-3-27,6-2-17,6-2 23,5 0-7,5 2-9,3 1-7,2 2 0,0 4 7,0 3-7,-1 3 0,-1 4 0,-2 1 0,-1 3 0,-1 3-18,0 5-71,-1 2-107,-1 1-191,0 3-380,-1 0-795,-2 2-3138,-2 0 4700,-2 3 0,-9-11 0,0 1 0</inkml:trace>
  <inkml:trace contextRef="#ctx0" brushRef="#br0" timeOffset="78507">20516 3668 10114,'0'-6'4945,"-1"1"3339,1 5-7970,6-3-6,-4 3-28,5-2-34,-6 3-22,0 0-28,0 1 129,-1-1-190,1 0 128,-1 2-139,0 0-12,0 1 0,0-1 89,-2 3-111,0-2-17,-2 3-6,1-3-17,-1 0 1,0-1 111,-2 1-50,2-3 151,-5 1-145,3-2 5,-3-2-22,1-2 0,-2-2 67,-6-10-96,4 2 1,-4-7 0,6 4-11,3-2-12,2 1-5,1-1-17,3 2 33,2-3-44,2 5-6,2 0-5,2 6-6,2 2 0,10 1 0,-1 2 0,9 2 0,-3 4 0,2 3 6,2 4-12,1 4 0,0 4-3402,-1 5 3380,-2 4-6,-4 2-5,-7 4-6,-6 1 6,-4 1-6,-11 1 6,-6 0 5,-6-7 1,-2-1-1153,-16 16 1180,9-14 1,0-2 10,-17 9-5,0-4 34,2-6-12,4-4 17,4-6-11,5-5 23,5-3 162,-1-7-163,13-4-5,0-7-17,12-3 17,4-4-1111,4-1 1105,4-2 1217,5 1-1217,2 2 1,4 2-7,1 3-1936,2 4 1925,2 2-1093,1 5 1076,1 2 739,3 4-777,1 4-18,1 5-83,0 3-225,1 4-29,0 2 388,-9 0 0,-2-1 0,-1-3 0,8 12 0</inkml:trace>
  <inkml:trace contextRef="#ctx0" brushRef="#br0" timeOffset="84226">23088 3782 15709,'-1'-8'4442,"0"1"-3182,1 7 2481,0 0-3415,13-62-2100,-12 41 1914,6-15 0,-3 4 432,-8 21-354,0 3-11,1 0-50,0 3-22,1 0-29,1 3 1534,1 0-1635,0 12 190,0 0-200,2 11 5,0 1 5,0 2 12,-1 4 22,0 3-22,-1 1-6,-1 1-5,-1 1 5,-2 0-11,-2 0-549,1-2 549,-1-1-6,0-3 6,0-3 23,-1 3-18,1-9 6,-1 1 45,3-9 40,2-5 72,0-2 352,2-4 119,0-8-566,0 0 0,0-10-23,0 0-11,0-2 6,-1-21-39,1 8-1,-2-16-623,0 13 635,1 0-23,-1 0 17,1 2 1,1 2-7,0 2 18,0 2-11,0 2-12,0 3 0,0-8 0,0 15 0,0-5 0,0 18 0,0 1-12,-2 9 12,0 2 629,-2 8-629,-4 13 0,1-5-5,-5 24 21,6-17-230,1 10 208,4-12 18,3-1-12,1-2-12,4-1 12,1-2-11,5 3 11,-4-7-11,2 3-45,-6-10-96,-2-1-206,-2-1-4373,-5 5 4731,-4-3 0,2-1 0,-1-6 0</inkml:trace>
  <inkml:trace contextRef="#ctx0" brushRef="#br0" timeOffset="85883">17446 5173 16471,'-43'-6'993,"-1"-1"0,1 0 0,-8-1 1,6 1-30,-12 0-38,30 4-108,8 1 704,4-1-1156,8 1 136,3 0-569,7-1 192,7 0 138,11-3 36,15-2-770,15-2 646,-17 4 0,2 0-834,8-2 1,2 1 830,7-1 1,2 0-818,-13 2 1,1 1 0,1-1 771,4 1 1,1-1 0,2 1-538,3-1 1,1 1-1,2 0 413,1-1 1,1 1 0,8 0-119,-16 1 0,5 0 1,5 0-1,1 0 0,0 0 1,-2 0-1,-5 1 112,3-1 0,-5 1 0,-1-1 0,2 1 0,5 0-59,-8 0 0,5-1 0,2 1 0,1 0 0,0-1 0,-2 1 0,-2 0 0,-4 1 60,5-1 0,-4 1 0,-2 0 0,-1 0 0,2-1-8,2 1 1,0 0 0,0 0 0,0-1 0,0 1-2,1 0 0,0 0 0,0 0 1,0 0-1,0 0-116,0 0 1,0 0 0,1 0 0,-1 0 0,0 0 20,0 0 0,0 0 1,0 1-1,0-1 0,0 0 6,-1 0 0,1 0 0,-1 1 0,1-1 1,-1 0 1,-1 0 0,1 1 0,-1-1 0,0 0 0,0 0-2,0 0 1,-1 1-1,-1-1 1,1 0 0,0 0-24,11 0 1,-1 0 0,1-1-1,-1 1 12,-2-1 0,0 1 0,-1-1 0,1 1-10,-3 0 0,0-1 0,-1 1 0,0-1 86,-2 1 0,-1 0 1,0-1-1,0 1 23,-3 0 1,-1 0-1,0-1 1,-1 1 58,13-1 1,-1 0 0,-1 1-63,-5-1 0,0 1 0,-1-1 0,-3 1 0,-1-1 0,-1 1-12,-4 0 1,-1 0-1,0 0-7,15-1 0,-2 0-25,-5 1 1,-1 0 17,-7 0 0,0 0 105,-5 1 1,-2-1-273,23 1 274,-13-1-1101,-11 2-491,-11 0 1508,-10 0 0,-6 0 0,-4 0 0</inkml:trace>
  <inkml:trace contextRef="#ctx0" brushRef="#br0" timeOffset="86753">17861 3903 23875,'11'-10'-95,"-2"3"106,-9 10 40,0 3-29,0 0 40,0 5-12,0-4 180,-2 3-17,0-5 33,-2 0-16,-2-2-23,-2-2-62,-3 1-16,-3-2 1,-3 0-24,-3-2 6,-1-1 11,0-3-3263,-4-8 3263,8 2-27,0-6-24,11 2-4,2-2-18,3-3-5,3 0-12,3-1 1,3 2 0,5 0-1,1 2-22,10-4-16,-6 8-294,26-5 293,-19 14 6,16 0 0,-15 10 0,3 4 0,0 5 0,1 5-17,-2 5 12,-2 4-6,-4 4-195,-7 3 195,-7 3 17,-15 22-1,-10-14 737,2-14 0,-3 0-742,-21 13-3,15-22 0,-1 0-1174,-2 1 0,-1-1 1183,-2 1 0,-1 0-12,-2-1 0,0 0-528,-1 0 0,0-2 539,-1 0 1,0-1-3,2-2 0,-3-1 19,-11 1 1,-1-1-12,13-7 0,1-1 0,-10 1 1,2-4-31,-8-3 86,8-7 17,8-4 11,7-7 1015,8-14-993,16-9-78,8 1-5,20-1 5,11 14 0,6 3 532,14-4-566,-7 5 1,0 4 5,11 6-3,-2 6 1,0 4-12,-21 1 0,0 1-7,8 3 1,4 2 0,-6 2-30,16 11-9,-21-4 1,-2 1 775,7 12-1282,-5 3-690,-4 4-2607,-6 3-5823,-6-2 9087,-7-5 0,-6-16 0,-5-6 1</inkml:trace>
  <inkml:trace contextRef="#ctx0" brushRef="#br0" timeOffset="87619">19899 5653 20117,'11'-53'1118,"1"0"1,-4 9-1,0 7-596,4 0-102,-8 18-67,0 2 763,-2 2-858,0 5 252,-1 0-353,-1 5 189,1 1-318,-1 2 379,0 1-441,0 4 23,2 4 22,0 5-11,2 4-5,1 5 10,0 5-16,1 4 33,-2 20-44,-1 10-1077,-2 2 1021,-3-2-51,-1-18-73,-1-1-95,-1-1-151,2 0-1098,1 11-3002,8-2-4610,-1-5 8398,5-13 1,-5-22 0,-2-5 0</inkml:trace>
  <inkml:trace contextRef="#ctx0" brushRef="#br0" timeOffset="87860">20726 5394 25361,'0'-46'375,"0"0"0,0 4 1,0 9-158,0 19 726,1 4-944,-1 4 329,1 3-329,-1 2 168,1 7-168,-1 2 525,0 9-525,0 4 0,0 5 0,0 5-341,-2 3 341,-3 4 0,-3 1-805,0 3 805,-3 0 0,1 3-362,0-1 362,1 1-633,2 0 633,2-1-732,3 0 262,1 0-415,6 0-1009,3-1-3778,5-2 5672,7 3 0,-10-22 0,1-2 0</inkml:trace>
  <inkml:trace contextRef="#ctx0" brushRef="#br0" timeOffset="88511">18239 6441 22015,'-44'5'542,"-1"0"0,1 0 0,-17 2 0,4 0 189,13-1 0,5-1-385,-10 2 322,6-2 309,32-3-1062,6-2 146,5 1-527,4-2-37,5-2 40,7-2 16,8-1 9,6-1-23,9 0-63,9-1 374,9 0-111,-24 4 1,1 0 318,3-1 1,1 1-377,4 0 1,1-1 348,3 1 1,1-1-14,4 1 0,0-1-5,4 1 1,2 0-1343,2 0 0,2 0 1331,-18 1 1,0 1 0,2-1 0,1 0 1,1 0 0,0 0-552,3 1 1,1-1 0,0 0 542,2 0 0,2 0 0,0 1-353,1-1 0,2 0 0,0 1 354,2-1 1,1 1-1,0 0-174,-13 0 1,-1 1 0,1-1 0,1 0 179,0 1 0,1 0 0,0-1 0,1 1-2,1 0 1,0 0-1,0 0 1,1 0-29,0 0 0,-1 0 0,1 0 0,4 0 4,-7 1 1,3-1 0,2 0-1,0 1 1,-1-1 0,-3 1-4,12-1 1,-4 1-1,0-1 1,3 0 39,-2 1 1,4-1-1,1 0 1,-2 1 0,-5-1-41,-4 0 1,-4 0 0,-2 1 0,1-1-6,15-1 1,-1 1 0,-1 0-6,-3-1 1,-1 0 0,0 0 50,-5 0 0,-1 0 0,3 0-48,-7-1 1,3 0-1,-1-1 1,-3 1-25,1 0 0,-4-1 0,2 1-45,7-2 1,3 0 0,-4 0-595,10-3 0,-5 0 259,-16 3 0,-2-1-1234,7-1 1,-3-2 1669,3-2 1,-22 4 0,-6 1-1</inkml:trace>
  <inkml:trace contextRef="#ctx0" brushRef="#br0" timeOffset="89060">23362 5392 19059,'1'-5'2167,"1"1"1020,-2 4-3103,-12-59-5683,2 44 5627,-11-44 6,1 62 1130,-17 11-1119,5 0-12,4 0 1,0 3-6,-13 14-17,2 2 12,10 10-7,19-16-10,2 8 0,8-11 38,11 8 18,3-8 11,8 5 11,2-11 5,1-3 29,2-2 34,0-4 21,-1-3 247,6-3 714,-9-3-714,11-10-275,-15 0-33,3-10-28,-7 2-39,-1-3 5,0-2 1,-2 0 5,-1-1-6,-1 2 3271,-3 1-3259,-1 3 478,-3-4-501,-2 7-22,-2-2-28,-3 7-34,-4 1-61,-4 2-90,-5 2-874,-17 3-3745,2 5-270,-13 2 4517,6 6 1,17-5 0,3 0 0</inkml:trace>
  <inkml:trace contextRef="#ctx0" brushRef="#br0" timeOffset="89893">18272 5593 30560,'-9'0'366,"1"0"60,8 0 121,0 0-553,0-4-1100,-1 4 708,-1-3-41,1 4-395,-1-1 369,0 1 151,-6 0-210,-1 0-39,-6 3 1060,-17-4-534,10 2 157,-12-5-211,17 0-4,2-4-17,3-2-18,1-1-3394,3-3 3371,0-4-865,4-2 1069,1-3-7,2-3-10,2 0-12,3 0 18,9-9-29,1 10-6,7-5 1,4 7-23,-5 8 17,5-1-5,-6 9 2958,0 3-2975,0 3 1306,-1 5-1295,8 10 33,-9 1-28,6 8 6,-11-3-33,1 15 27,-6-7-11,-2 12-648,-11-8 637,-7 4-1412,-11 4 1384,-10 1 20,12-18 0,-1-1-9,-3 0 0,-2 0 2,-2 1 1,-1-1 3,-1 1 0,0-1 10,-1 0 1,1-1 17,0 0 0,1-2-497,2 0 1,0-1 515,-4 1 1,1-2 58,-9 5 11,0-4 7,26-16-34,5-7 448,5-3-470,2-6 1304,2-4-1287,5-12-33,2 7 1,7-7-17,1 11 1,3 2-13,2 4-3,1 2 12,0 4 16,1 3-23,1 2 1236,1 3-1260,11 8 5,-7 2-526,9 7 424,-10 0-158,2 4-245,2 1-573,1 5 463,-4-3 1,0 0 0,-3-3 0,13 12 0</inkml:trace>
  <inkml:trace contextRef="#ctx0" brushRef="#br0" timeOffset="90776">20860 6961 23047,'-34'-3'126,"0"0"1,-28-1-20,30 5-2,-1-1-2,-1 1-23,-2-1-1179,1 0 1218,0-2 31,2 0 24,3-1 22,2-2 285,6 1-275,5-2-22,5 1-7,3 1-10,4 0-41,2 1-11,2 2 633,1-1-786,-1 7 30,1 1 46,-2 7-29,1 4 41,-5 15-45,0-5-654,-4 11 662,1-11-10,-1 1-2,-1 0 17,0-1-17,1-1 11,1-2-60,0-3 65,1-1-14,2-5 0,1-2 11,1-3 6,1-4 61,1-2 713,1-1 866,1-3-1537,0-5-50,1-5-51,1-4 0,1 0-334,2 2 340,1 0-28,4-1 0,1 2 6,3 0-40,2 2 6,1 1 6,4 2 5,-1 1-17,2 3 29,1 1-12,13 6 23,-8 2-793,11 5 787,-11 3-11,14 10-3036,-11-3 3019,8 8-660,-16-9 626,-3 2-125,-4 0 125,-4 0 12,-4-1-6,-4 0 461,-2 0-746,-18 16 162,2-14 2221,-17 10-2356,4-19-84,-4-2-129,-4-2-161,-3-2-298,-2-3-762,0-1-2413,-1-2 4161,-2-2 0,20-1 0,2 0 0</inkml:trace>
  <inkml:trace contextRef="#ctx0" brushRef="#br0" timeOffset="91267">18085 7938 12362,'-50'1'588,"-1"0"0,7 0 0,7-1 2577,13 1-2633,11-1 954,7 0-1335,3 0 674,3 0-724,8-2 33,3 0 12,14-2 0,8 1-1,12-1 1251,14-1-1340,-24 2 0,2-1-9,6 1 1,1 0-3,6-2 0,1 0-827,5 1 0,1-1 799,5-1 0,2 1-507,-20 1 1,2 1-1,-1-1 490,4 0 0,0 0 0,0 1-559,3-1 1,0 1 0,1 0 561,0 0 1,2 0 0,3 1-2,-10 0 0,4 1 1,1 0-1,0 0 0,-3 0-278,2 0 0,-3 0 0,0 1 0,3-1 274,-1 1 1,4 0 0,1 0 0,-2 0 0,-3 0-54,13 1 0,-3 0 1,-1 0 57,2 0 1,-1 1 0,1-1-164,-2 1 1,0 0 0,1 0 170,-2 1 0,0-1 1,1 0-9,-2 0 1,0 0 0,0 0-63,-1 0 0,0 0 0,0-1 64,-1 1 1,-1 0-1,1-1-5,-2 0 0,1 0 0,-2 0 9,0 0 1,0-1-1,-1 1-113,-1-1 0,0 0 0,-1 0 117,-1 0 0,0 0 1,-1 0-18,-1 0 0,0 0 0,-1 0 6,-2 0 0,1-1 0,-1 1 128,-2-1 1,1 0 0,-1-1-137,19 0 1,0-1 10,-2-1 1,0 0-3,-2 0 0,-1 0-3,-2-1 0,-1 0-9,-4 1 1,3-1-37,0-1 0,4-1 0,-5 1-19,-3 0 0,-2 0-13,-1-1 1,2 0-1,-7 1-365,9-4-2010,2-5 2452,-18 3 0,-6 2 0,-18 5 0</inkml:trace>
  <inkml:trace contextRef="#ctx0" brushRef="#br0" timeOffset="92027">23091 7089 25359,'-5'-44'321,"0"0"1,1 3-1,0 9-69,4 21 146,-1-1-258,1 6-39,0 0-45,0 5-219,0 0 57,-2 11 106,1 0 33,-2 25-16,2 7-22,0 3-1599,-1 2 1604,0-16 0,0 0 0,1-2 6,0-2 0,1-2-1,0-2 12,0-4 5,0-2 6,0-1 56,0-6 1604,0-1-1532,0-6 808,0-3-808,-1-4-88,0-2-39,-2-5-29,0-3 0,-2-2 0,0-3 0,0-1 0,0 1 0,0 0 0,1 1 0,1 2 0,0-2 0,-2-5 0,1 4 0,-1-4 0,1 7 0,-1 1 0,1-1 0,0 1 0,-1-7 0,1 7 0,0-5 0,2 10 0,2 1 0,-2 3 0,2 0 0,-1 2 0,0 1-46,-1 2-117,0 1-481,0 0-1780,-8 12-1117,1-1-6166,-6 12 9707,5-8 0,5-6 0,2-4 0</inkml:trace>
  <inkml:trace contextRef="#ctx0" brushRef="#br0" timeOffset="92965">18436 7177 22843,'1'-4'1879,"-1"1"1485,0 3-3030,3-39-568,-3 29 68,3-30 30,-3 40 261,-1 0-248,-1 1 435,0 0 55,-1 1-136,-1 2 38,-2 0 109,-9 4 11,-7 1-329,-2 1-2,-2-3-141,8-4 52,1-2-404,3 0 246,2-1-129,3-3-46,2 0-3444,2-4 3399,1-1 11,1-3 29,0-3 352,2-2 13,1-5 37,0-1 46,2-13-23,2 9-23,2-6-5,0 14-16,4-1-18,0 4 3387,1 3-3335,0 6 27,0 5-3,4 1 267,13 8-75,-3 1-11,11 9-25,3 11-73,-11-4-194,-6 0 1,-3 1-769,-3 7 727,-1 13-288,-14-12 41,-24 20 55,-2-9 152,3-15 1,-4 0 28,-10 2 0,-2-2-1000,9-7 1,-2-2 1089,-8 7 0,-2-3 14,5-7 0,2-3 17,-13 4 17,-3-4 17,27-12 16,7-4-33,4-4-17,4-4-22,3-6-18,3-3 24,2-1-1,3-2 541,3-1-552,3 1 6,4 1 2319,0 2-2313,2 2 16,0 3-34,1 3-5,-1 4 0,8 3 11,-4 4 0,9 4-6,9 14-11,-6-1-936,13 10 874,-9-5-122,1 2-180,2 2-369,3 2-786,1-1-2815,4 1 4351,6 2 0,-24-14 0,-2-2 0</inkml:trace>
  <inkml:trace contextRef="#ctx0" brushRef="#br0" timeOffset="93844">20466 8505 30266,'0'3'-1779,"0"0"1125,0-2 470,0 0 16,0 1 68,-1-1 193,1 1 10,-3 0-263,0 1 520,-3 2 7,-2 1 89,-9 3-39,2-2 37,-7 2-117,6-5-18,0-2-206,2-1-91,1-1-52,2-3-247,2 0-73,2-4-31,1-3-13,1-2 23,3-2 29,0-2 145,1-8-33,4 4 258,1-5-12,3 9 7,1 0-6,1 3-6,1 1 0,0 2-11,1 2 0,0 1-11,9 2 0,-4 3-12,8 2 6,-3 3 6,4 5-6,2 5 1,4 4 16,0 3-17,1 3 17,-2 2 0,-2 1-11,-4 1 5,-5-1-5,-6 1 16,-4-1-5,-5 0-5,-5 0-1,-8 1 6,-8 1 6,-10-1-1,-7-1 1,-7-1-824,-7-3 823,-3-3 1,-1-4-1405,1-4 1410,6-5 0,6-3 17,9-2 11,5-4-5,7-1 11,6-3-6,2 0 732,3 1-648,2-1 1424,2 2-1519,1 0-16,1 4-225,1-1 174,5 5 11,3 3 5,7 4 29,5 4-12,6 4 1,26 12-18,-8-6-818,-12-8 0,1 0 751,20 6-61,4-1-3,-27-10 0,0-1-109,2 0 0,-1 0-152,1-1 1,0 1-250,-1-1 0,0 0-1756,26 7-2789,-5-1-3937,-10-4 9146,-9-2 0,-17-5 0,-7-2 0</inkml:trace>
  <inkml:trace contextRef="#ctx0" brushRef="#br0" timeOffset="94240">17742 9486 20881,'-45'0'437,"0"0"0,3 0 0,12 0 108,23 0-528,5 0 83,16 0 85,5 0 22,21-1-11,2-2 0,5 0-1690,-5 0 0,3-1 1546,-3 1 1,4-1-1,3 0-1,-2 0 1,4-1 0,0 1 0,-2 0-581,8-1 1,-1 0 0,3 0 538,-1 1 0,5-1 0,0 0 0,-3 1-295,-9 0 0,-3 1 1,1 0-1,0 0 293,3 0 1,1 0-1,0 0 1,0 0-310,2 0 0,1 0 0,1 0 1,-1 0 304,3 1 0,-1-1 0,2 1 1,-1-1-61,2 1 0,-1 0 0,1-1 0,0 1 57,2 0 0,-1 0 1,0-1-1,1 2 2,-1-1 0,1 0 0,0 0 0,0 1-2,-1-1 0,1 0 1,-1 1-1,0-1-56,-1 1 1,1 0 0,-1 0 0,0-1 56,-2 2 1,1-1 0,-1 0 0,-1 1-2,0-1 1,-1 1-1,0-1 1,0 1-2,-2 0 0,-1 0 0,0 0 0,-1 0-3,-1 0 0,-1 0 0,0 0 0,0 1-1,12-1 1,0 0-1,-1 1-4,-3-1 1,-1 1 0,-1 0 3,-4 0 0,-1 0 1,2 0 1,-6-1 1,3 1-1,-1-1 1,-3 1 158,0-1 1,-3 1 0,2-1-168,8 0 1,2 0 0,-5 1-25,-3-1 0,-4 0-42,-3-1 1,-2 0-71,-4 0 1,-1 0-409,25-2-611,-10-1 1165,9-3 0,-32 4 0,6-2 0</inkml:trace>
  <inkml:trace contextRef="#ctx0" brushRef="#br0" timeOffset="94827">22987 8653 24060,'-5'-58'636,"0"0"1,1 4 0,0 10-273,4 19-50,0 3-40,0 1-16,1 4 145,1-1-240,0 7-40,1 1-28,-3 6-22,1 3-252,-1 1 145,-1 5 68,0 12-18,-1 4-10,0 12-6,0-2-6,1 3 1,0 1 16,0 2-3409,1-1 3382,0-1 16,2 0-389,1 8 389,2-13 0,1 5-11,-2-18 11,0 0 17,-2-8 61,0 1 17,-2-8-3372,0-1 0,0-1 0</inkml:trace>
  <inkml:trace contextRef="#ctx0" brushRef="#br0" timeOffset="95726">18340 8639 24419,'-9'-9'274,"1"2"-212,8 8 167,-1 0-128,0 0-11,0 0 55,-2 1 13,0-1 10,-2 1-6,-2 1-28,-3 1-27,-3-1-12,-3 0-11,-2 0-6,-1-2 29,0 0 5,1 0 28,1-2 0,2-2-17,3-2 6,0-3 95,-2-11-118,5 3-22,-1-9-5,6 5-35,2-1-10,1-1 0,3 2-18,3 0 18,2 4-34,2-1 6,2 4-12,3 0-16,1 3 33,3 0-11,2 4-17,2 2 34,1 2-28,1 3 5,0 3 12,0 5-18,0 3-4,-1 4 16,-2 4-12,-2 2 7,-3 5-480,-5 3 463,-5 5 16,-9 4-11,-9 6-5,-11 4-632,5-22 1,-1-1 639,-4 2 0,-2-1-6,-3 1 1,-2 0-651,-1-1 1,-2 0 655,-1 0 0,0 0 8,0-2 1,0-1-4,-10 6 1,1-2 14,13-9 0,1-2 2,-5 3 0,2-3 26,-1-6-491,7-6 530,4-6 329,4-6-329,3-4-12,3-7-16,4-4 6,3-4-18,2-1-5,5-2-5,4 2-1607,4 1 1584,6 3 11,2 3 991,2 4-986,2 3 1,1 4-17,1 4 6,2 2-17,1 4 22,1 4 6,3 4-17,0 7-6,2 3-744,1 6 632,0 3-145,0 3-2172,0 3 1365,2 2-1305,1 1-3238,0 0-3948,-4-4 9561,-5-6 0,-13-13 0,-7-6 0</inkml:trace>
  <inkml:trace contextRef="#ctx0" brushRef="#br0" timeOffset="96684">20540 10203 22997,'-13'-51'593,"0"0"1,1 4 0,2 6 207,9 1-448,0 11-34,1-4 196,2 15-286,-1 3 179,2 4-324,-2 5-14,0 3-120,-1 3 171,0 6-104,0 3-6,0 9-17,0 3 18,0 5-1,0 6-667,-3 3 661,0 3-5,-4 2-16,0 0 4,-1 1 7,2-2 50,0 11-40,3-14 6,1 6-182,2-19 165,0-5 6,0-3 11,0-4 29,1-5 32,0-2 1222,-1-3-1193,0-9 133,0-2-223,-3-12 0,0 0 0,-3-4-11,0-4 13,-1-3-13,1-3 0,0-21 0,2 14 0,2-14 0,1 3-1099,3 14 1099,-1-10 0,2 19 0,1-6 0,0 12 0,-1-2 0,-2 16 0,1 2 0,-2 6 0,0 0 0,0 3 1099,0 9-1099,0 2 0,1 11 0,2 2 0,1 7 0,3 24 0,-3-20 0,1 0-721,0 1 0,0 0 721,0 2 0,1-2 0,2 17-264,2 0-307,1 0-465,1-1-1367,0-1-3518,1-4-3886,-3-7 9807,-2-9 0,-4-15 0,-1-8 0</inkml:trace>
  <inkml:trace contextRef="#ctx0" brushRef="#br0" timeOffset="97743">22970 9822 17843,'0'-9'3512,"0"2"-1109,0 7-465,0 0-1815,2-24-22,-2 18 67,-3-15-112,-3 24-28,-6 4-6,-3 1 1,-6 5-18,-5 1-592,-2 3 615,-2 2 0,2 2 5,1 0-22,4 2-5,3-2-6,5 0 11,3 0-11,5-1 0,2 0 11,4 0-22,2-2 34,2-1-1,4-1 639,4-2-611,2-2 17,3-2 23,1-2 11,3-2 22,1-4-6,2 0 1,1-6 11,0-2 0,0-5-466,-1-3 449,1-4-28,-2-2 39,0-4-44,-1-3 72,7-13-140,-9 10 28,4-8 79,-9 10-56,-5 9 83,-1-6-83,-6 14 453,0-2-442,-4 1-67,-1 3 40,-4-6-46,0 6 0,-2-2 0,1 3 0,-1 0 0,-5-2 0,3 4 0,-3-3-3392,6 5 3379,0 2-881,-1 0 681,0 2-196,-2 2-414,-1 3-1026,-3 6-3875,-1 4 5724,-5 5 0,10-9 0,-1 0 0</inkml:trace>
  <inkml:trace contextRef="#ctx0" brushRef="#br0" timeOffset="106658">19824 12641 25651,'-6'-43'323,"0"-1"0,1 4 0,1 10-172,5 25 51,1 0-129,-2 3-29,1 1-27,-1 5 17,-1 4 11,-3 7 11,-1 4 0,-4 7-6,-8 22-781,1-8 753,-6 15 6,6-16-11,2-1-17,3-2 6,3-4-1,5-2 1,3-5-6,5-3 11,3-2 0,6-4 12,2-2 5,4-5 56,17-6-312,-6-7 300,14-8 1,-10-7 17,0-4-1,0-4 1,-3-3 11,-2-1 100,6-16-755,-11 14 655,5-9-11,-15 20-90,-4 5 685,-3 4-685,-4 6 0,-1 3 0,-3 3 286,0 1-286,0 7 717,0 0-717,0 20 0,-2-5 0,0 13 0,0-6 0,-1 1 0,1 2 0,1 1 0,0 1-97,1 1-362,1-1-308,2 0-560,2-3-1239,4-3-3539,1-3 6105,6-1 0,-8-12 0,1-1 0</inkml:trace>
  <inkml:trace contextRef="#ctx0" brushRef="#br0" timeOffset="107202">21250 12479 21052,'2'-4'2958,"0"1"-219,-2 3-2622,-53 4-1468,25 0 1398,-7-1 1,-3 1 109,-11 3-84,13-3 5,-8 1 468,19-5-440,4 1 6,3-1-2902,4-1 2897,4-1 72,1-1-101,4 1 496,-1 0-513,3 1-10,1 1-7,0-1 3382,0 1-3404,0 0-5,1 0-17,0 0 0,-1 2-5,-1 2-7,-5 10-4,1-1 16,-4 9-3392,3-3 3392,-1 3-1775,0 2 1775,0 1 6,0 1-1,2 0 29,0 0-34,0-1-1681,1-2 1698,0-2 1658,1-3-1664,1-3 0,0-2-11,2-3 1781,0-3-1759,1-1 28,1-4 47,0 0 3295,2-10-3392,0 0 0,4-8 0,1 0 0,1 0 0,11-10 0,3 2-3392,3 0 3392,-1 8 0,-8 8 0,15 2 0,-10 4 0,11 4 0,-13 4 0,0 4 0,1 3 0,-2 1 0,-1 1 0,-3 2 0,-3 2 0,-4-1-2269,-3 4 2269,-8 1-229,-6 4-908,-26 17 319,-1-9 877,8-12 0,-2 0-1538,-24 8 400,24-16 1,-2-1-1146,-1 0 1,-2-1 2223,-8 1 0,2-1 0,-4 0 0,1-1 0</inkml:trace>
  <inkml:trace contextRef="#ctx0" brushRef="#br0" timeOffset="107475">19887 11851 22705,'-6'-3'1389,"2"2"-6646,4 1 5621,-64-1-56,27 9 389,-8-2 1,-3 2-446,-6 19-806,24-9 1,0 1 628,-2 3 1,0 2-9,-1 3 1,-1 3-264,1 2 0,0 2 257,-1 3 1,2 2-12,2 3 1,1 2-12,1 3 0,2 1-11,2 2 0,2 2 487,2 1 0,3 4-493,6-2 0,3 4 1,1-3-438,2-10 0,2-3 0,1 3 418,2 13 1,2 3 0,3-4-2,0-14 0,3-2 0,2-1-8,0 1 1,3-1-1,0-1-19,2 1 1,0-2 0,2 0-63,9 16 1,3-2-91,2-3 1,2-2-186,1-5 1,3-2-460,0-4 1,2-3-1824,1-3 0,1-3-2120,-4-5 1,-1-3 4763,-4-3 0,-2-3 0,3 1 0,-14-8 0</inkml:trace>
  <inkml:trace contextRef="#ctx0" brushRef="#br0" timeOffset="107908">21708 12423 25419,'-14'-40'216,"-1"1"1,1 1-1,5 13 915,9 23-1041,0 1 288,5 6-362,3 3 1,9 9 17,5 8-1015,6 9 998,4 9-6,0 7-1237,-17-23 1,0 2 1231,-1 0 0,-2 3-9,0 17 0,-4 4-1023,-7 6 1,-5 0 938,0 2 0,-6 0-965,-8-9 0,-6 2 0,0-5-1357,-4-3 0,-2-1 2357,-1-2 0,-2 2 1,3-6-1,-8 8 1,0-3-1</inkml:trace>
  <inkml:trace contextRef="#ctx0" brushRef="#br0" timeOffset="108293">22189 13243 24648,'21'-59'-6,"-4"15"1148,-17 69-1175,0 1 10,-3 6-50,-1 4-2737,-5 5 2396,-2 1-354,-3 3 310,0 2-2477,0 0 2935,-1 4 0,7-24 0,1-1 0</inkml:trace>
  <inkml:trace contextRef="#ctx0" brushRef="#br0" timeOffset="108641">22618 13229 27622,'-55'17'-11,"8"0"17,35 2-6,1 2-11,1 10-6,4-7-11,3 7 11,8-12 17,4-1-6,6-2 12,2-2 16,12-1-5,-7-6 28,7 0-6,-12-6 6,-2-4 28,-2-2 16,-1-4 130,3-8-90,-5 1 5,1-6 135,-7-5-223,-3 0-46,-4-2 0,-5 5 0,-3 8 0,-4 2 0,-1 2 0,-2 2 0,-2 3 0,-1 1 0,0 2 0,0 1-382,-8 2-307,9 1-577,-5 0-1394,13 1 2660,1 3 0,6-3 0,2 2 0</inkml:trace>
  <inkml:trace contextRef="#ctx0" brushRef="#br0" timeOffset="108865">23111 12861 24055,'-3'-1'2207,"1"-1"-1771,2 2-844,46-8-287,-15 5-683,4-1 0,2 1-414,8 7-1451,1 2-6588,-6 1 9216,-8 0 0,-16-3 1,-7-2-1</inkml:trace>
  <inkml:trace contextRef="#ctx0" brushRef="#br0" timeOffset="109024">23221 13169 23019,'-7'4'3254,"1"-1"-2644,6-3 1178,0 0-1788,-23 16 0,27-13 0,-13 13-298,36-18-329,7 1-549,7 1-1407,4-1 2583,8 1 0,-24-1 0,-2 1 0</inkml:trace>
  <inkml:trace contextRef="#ctx0" brushRef="#br0" timeOffset="109735">24381 12683 25298,'20'-47'797,"0"0"0,-1 1 1,-7 20-742,-14 34 16,-1 8 40,-6 11 0,-2 10-4257,-5 13 4198,7-20 1,-1 2 16,-6 20 0,0 2-267,4-12 0,0 1 208,-4 14 1,1 0-18,6-17 1,3-1 7,0-1 1,1 0-6,1-1 1,3 1-21,4 11 1,6 2-121,6-1 0,4-1-106,0 0 0,4-2-253,6-4 1,2-4-737,-5-13 1,1-1 1237,6 3 0,-2-2 0,4 1 0,-1-1 0</inkml:trace>
  <inkml:trace contextRef="#ctx0" brushRef="#br0" timeOffset="119128">25148 12931 21763,'0'-8'3367,"0"2"-2700,0 6 1248,0 0-1898,2-56-23,-2 43-16,3-42 11,-3 59 11,0 5-6,0 5 12,0 7 5,0 5 0,0 6-28,-4 21-16,2-11-622,-4 15 381,3-18-1244,1 1 443,2-1-1043,3-1-3270,5-1-4139,2-5 9527,2-6 0,-6-12 0,-2-7 0</inkml:trace>
  <inkml:trace contextRef="#ctx0" brushRef="#br0" timeOffset="119520">25789 12915 27018,'-5'-21'61,"-1"8"-27,-7 34-12,-1 3-5,-2 3-6,0 1-16,0 1-1770,0-1 1769,3 1 1,2-2 16,3-2 534,3-1-545,3-1 280,3-2-280,4-1 6,5-1-1,3-3 7,5-1-24,11-1 29,-5-6 28,7-2 22,-9-6 1062,6-10-1000,-6 0 22,5-9-11,-11 1-6,0-3-16,-3-2 11,-2-3-12,-2 0 1,-2 0-17,-4 1-44,-1 1-57,-5 2 0,-3 1 0,-6 2 0,-17-6 0,2 8-703,-12-3 703,6 10 0,0 4 0,0 1-253,2 3-330,4 1-576,3 2-1434,5 0 2593,2 3 0,9-1 0,2 0 0</inkml:trace>
  <inkml:trace contextRef="#ctx0" brushRef="#br0" timeOffset="120621">26622 13048 25833,'-4'-43'147,"0"-1"1,0 4-1,2 8-62,6 19 997,1 1-1082,1 0 392,2 0-392,-4 5 203,1 0-203,-3 6 634,-2 1-634,0 5 0,0 3 0,-4 24 0,-1-1-994,-3 18 994,-1-7 0,2-10 0,0 2 0,-4 16 0,3 2 0,3 2-3661,7-17 1,3 0 3660,-1 12 0,3-3 0,6-1 0,-3-20 0</inkml:trace>
  <inkml:trace contextRef="#ctx0" brushRef="#br0" timeOffset="121782">27179 13112 23253,'12'-48'532,"-1"0"0,0 4 0,-2 7-112,-4 11-39,-2 5-23,-1 0 469,-1-4-592,-1 6 59,0-3-110,1 6 136,1-6-180,-1 6-17,3-7 0,-3 9 41,1 2-58,-1 1-82,0 3-24,-1 2 123,1 3-123,-1 1 0,0 1 0,-3 8 0,0 1 0,-10 37 0,5-14-1940,-3 25 1940,6-18 0,4 1-644,-1 3 644,3 0 0,1 1 0,1-2 0,1 1 0,0-2 0,1 1-723,0 19-3174,-2-14-477,0 14-5457,-3-23 9327,1-7 0,-1-15 0,0-6 1</inkml:trace>
  <inkml:trace contextRef="#ctx0" brushRef="#br0" timeOffset="122936">28084 12995 26228,'11'-39'246,"0"0"0,0 2 1,-5 11-85,-6 23 40,0 2-124,-3 0-3,-2 1-53,-5 1-11,-6 3-5,-5 2 5,-8 5 0,-5 3 1,-3 4-334,-3 2 333,2 2-11,3 2 0,5 0 6,2 9 19,14-9-25,2 6-6,13-11 12,5-2-6,7 0 11,8-1-5,6-2 5,7 0 11,22 1-407,-11-5 408,12 0 323,-22-7-295,-6-2 27,-4 0 165,-1-8-115,-9 1 7,1-7-29,-7-1-22,-3-3-11,-1-4-28,-2-3-38,-1-3-7,-1-5 0,0 0 0,-1 0 0,-1 2-2982,0 3 2982,-2 6 0,-1 4 0,-3 4 0,0 5-158,-4 2-357,-1 4-661,-6 3-2560,-4 3 3736,-9 4 0,14-2 0,-1 0 0</inkml:trace>
  <inkml:trace contextRef="#ctx0" brushRef="#br0" timeOffset="123939">28780 12947 25536,'-7'-44'408,"1"0"1,0 3 0,2 6-134,5 11 12,0 2-63,1 1 0,1 5-5,-1 2-54,0 4-53,-1 4-13,1 3-76,-2 1-23,1 2-12,-1 3 18,0 5 5,0 8 0,-2 9 1,-1 8-747,-3 8 752,-2 7-999,-4 4 994,-4 2-1,-2 3-23,3-15 1,0 0-9,3-10 1,1 1-40,-4 9 1,1 1-1616,0 16 934,3-2-760,6-2-2366,4-5 3270,9 2 0,-5-26 0,4-1 0</inkml:trace>
  <inkml:trace contextRef="#ctx0" brushRef="#br0" timeOffset="124245">29221 12508 24631,'0'-7'1748,"0"1"-1255,0 6 1109,0 0-1619,0-51 39,1 42-33,2-33 17,4 59-18,5 10-44,6 11 40,2 11-1455,-8-20 0,0 2 1473,1 2 1,-2 2-6,1 2 1,-1 1-1209,-1 2 1,-2 0 1210,-1 1 0,-1 1 0,-2-1 0,-1-1-152,-2 1 1,-2 0 148,-2-1 1,-3-1-247,-2 0 0,-2-1 204,-4-1 0,-2 0 68,-13 13 0,-4-1-653,8-13 0,-2 0-1221,-8 8 0,-2-1 1851,6-10 0,3-5 0,-3 3 0,2-2 0</inkml:trace>
  <inkml:trace contextRef="#ctx0" brushRef="#br0" timeOffset="124982">29970 13413 22111,'3'3'2397,"-1"-2"-128,-2-1-2258,15-13-17,-12 10 12,12-9 5,-14 15 6,1 1 11,0 1-17,1 1 6,-2 0 45,1 4-29,-2-2 46,0 5-51,-2-6 128,-2 2 141,0-5-78,1-1-23,1-2-28,1-2-34,-1-1-50,-1-4 6,1-2-18,-2-3 7,1-4 5,-1-14-66,3 3-18,-1-10 0,3 9 0,2 2 0,1 3 0,3 3 0,-1 5 0,4 1 0,-1 5 0,3 2 0,1 5 0,2 4 0,4 4 0,4 8 0,4 6-3392,0 6 3392,-1 6-174,-5 4 174,-5 2 0,-7 3 0,-6 1 0,-9-10 0,-5 1 0,-10 20-339,1-18 0,-2-1 333,2-9 1,-1-2 2,-1 1 0,-3-1 8,-9 8 1,-1-1-3,10-10 0,-1 0 6,-6 3 0,2-2-9,-4-3 0,8-7 0,4-6 2978,10-4-2978,3-6 0,11-11 0,3 3 0,4-7 0,3 9 0,2 1 0,2 2 235,0 3-235,3 2 1013,10 5-1013,-6 3 0,9 6 0,4 13-4916,-4 7 1,1 2 2948,8 6 1,-13-10 0,-5-5 0,-17-17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31:31.93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2822 2684 25539,'-16'-5'163,"5"3"-113,18 38 6,-1-4 34,0 19-62,-3-9-1236,0 10 1242,-3-16 10,-3-3 1,-1-1-105,-10 8 111,2-13 21,-4 5 18,4-16 22,2-4 34,-1-3 50,4-3 212,-2-2 652,4-4-948,-1-4 460,2-4-510,1-2-23,-1-5-28,0-3 23,1-4-18,0-3-4,2-5-1,0-4-17,1-3 12,0-6-1034,0-1 1056,3-2-11,3-16-12,0 17-5,3-9 0,-1 23 0,1 4-466,1 2 450,3 5 10,9-4-11,-1 9 6,6-1-11,14 10 10,-5 10 7,7 2 256,-12 10-240,-11 0-11,-1 3 486,3 13-491,-7-4-6,0 8 11,-11 7-12,-4-10-352,-5 11 353,-4-15 5,-4-2 6,-7 7 28,-3-7-11,1-2 11,3-10 738,8-10-710,3-2 22,1-1-11,2-2 384,0-2-384,0-6-45,1-1 6,-1-5-22,3-6 5,3-4-11,3 0 22,3 2-22,2 9 0,1 2 6,2 3 16,1 2-27,1 3-1,2 1 6,2 5-22,1 1 22,1 6-3392,1 2 3386,1 3-22,0 2-343,9 11 360,-8-6-17,6 8-5,-13-8-35,0 12 57,-8-9-6,-2 9 17,-20-2 23,-1-6-29,-17 6-83,-15-3 2,19-16 0,-2-1 2691,-28 11-2806,3-9-106,22-10-123,4-3-835,0-13-560,12-1-3159,1-13 4187,13-2 0,2 13 0,1-1 0</inkml:trace>
  <inkml:trace contextRef="#ctx0" brushRef="#br0" timeOffset="233">3583 2732 21631,'-3'8'1534,"1"-2"-154,2-6-165,0 0-1131,-13 62-1083,6-35 1021,-1 11 1,-1 0-7,2-10-343,0 0 260,2 1 71,0-1-328,3 1-320,1-2-595,1 0-1995,4-3-6322,0-4 9556,1-4 0,-1-8 0,-2-4 0</inkml:trace>
  <inkml:trace contextRef="#ctx0" brushRef="#br0" timeOffset="435">3602 2479 22599,'-4'-4'2189,"1"0"-1875,3 4-824,-15-9-559,15 17-1475,-10-3-6692,20 17 9236,-2-2 0,-3-10 0,-3-3 0</inkml:trace>
  <inkml:trace contextRef="#ctx0" brushRef="#br0" timeOffset="1632">3919 2680 27253,'16'26'39,"-3"4"-22,-8 5-17,-2 3-2067,-1 1 2078,-2 0-16,-3 0 10,-4-1 6,-1-2 1,0-3-7,0-2-5,1-7 648,2-3-642,1-6 340,2-4-290,2-5 28,0-4 11,0-1 1118,3-5-1118,2-4-39,3-7-17,3-5 0,2-4-22,4-5 11,2-2 28,13-18-923,-7 11 901,11-12-23,-12 18 0,0 2-5,-2 5-1,-2 4 12,-2 5-17,-3 4 23,0 4-18,-2 4-16,0 2-6,1 3 6,1 3-6,0 3-56,15 24 23,-10-9-6,9 16-151,-9-2 39,-5-9-101,5 10-129,-6-13 722,3-1-1074,3-2-192,4-2-228,3-3-253,3-3-162,2-4-56,0-4 196,0-2 403,-1-3 437,-1-5 449,-3-1 340,-1-6 264,-2-2 241,-2-3 174,-1-2 105,-1-2 52,-2-2-96,0 0-101,-1-2 483,5-15-757,-5 9 0,2-10-6,-7 15-17,-3 2-44,-3 4-45,-3 3-73,-1 3-73,-4 2-39,-2 4-61,-2 1-51,-2 3-56,-3 2-28,-2 2-28,-2 0 5,-3 4 7,-13 9-18,6 0-5,-7 9 16,10-3-27,3 2-6,2 2-6,0 12 1,5-7-1,2 6-39,7-2 29,5-10 16,4 5 0,6-13 0,3-3 0,3-2 0,3-2 5,3-5 18,0 0-1,0-5-11,0-2 0,-1-4 12,-2-2-6,0-3 33,-3 0 6,-2-3 6,-2 0-3387,-3-2 3381,-1 1 17,0-12 67,0-1-51,-2 1 34,-2 4 6,-4 13 11,0 4-11,-2 3 3326,0 3-3455,0 1 0,-2 2 0,1 2 0,-3 2 0,0 5 0,-2 3 0,0 3 0,0 4 0,0 3 0,2 1 0,0 2 0,3 0 0,-1 1 0,4-1 0,3-2 0,4 0 0,13 5 0,8-3 0,3-2 0,1-6 0,-9-10 0,-2-1 0,0-3-13,-2-1 8,7-4 5,-8-4-11,3-3 16,-9-4 1,-2-1-3393,-3-4 3400,-1-3-971,-2-3 958,-2-4-1951,-1-3 1951,-1-5-1247,1-1 1247,0-1 1298,2-14-1298,-1 16 0,1-5 0,-2 21 0,-1 5 648,-1 4-648,1 5 2298,-2 1-2298,2 4 3213,5 0-3213,2 2 91,6 1-91,13 4 0,-2 0 0,11 1 0,7-1-3392,-8-1 3392,12-2-2269,1-1 2269,-13-2 0,9 0 0,-19 0 0,-4-2 0,-3-2 0,-4-1 0,-4-2 0,-3 0 0,-2-1 0,-3-1 2269,-1-2-2269,-1 1 3392,-1 0-3392,-1 2 0,0 3 0,1 0 0,-2 4 0,2 0 0,-2 4 0,1 3 0,0 4 0,-1 4 0,1 5 0,0 3 0,0 4 0,1 18 0,0 4 0,2 1-1146,3-6 1146,2-18 0,10 7 0,0-10-35,18 9-402,-9-15-4552,22 3 2424,-17-12-3003,9-1 5519,-10-7 1,-15 0 0,0-1 0</inkml:trace>
  <inkml:trace contextRef="#ctx0" brushRef="#br0" timeOffset="1975">6361 2619 28451,'-19'5'39,"5"0"-27,8 33-425,5-9 418,3-1 122,11 8-122,0-12-16,11 5-22,-4-13-1,4-3-2201,2-2 2162,1-3-676,14-2 709,-9-3-233,7-5 267,-14-5-116,-1-4 139,-1-4 6,-2-5 16,7-17-22,-8 4 5,6-12 17,-8 12 34,6-5 45,-5 11-74,-2 4 1972,-8 14-1988,-8 7 808,-2 11-836,-2 1 0,-4 11 551,-2 5-551,-8 23 0,3-6-358,4-13 0,0 1 358,-6 18-1156,0 4 1156,-4 6 0,9-27 0,0 1 0,-2 2 0,0 2-1354,-1 2 1,-1 2 1353,-1 0 0,-1 3-452,2-3 0,-2 4 0,0 0 225,-1 6 1,0 0 0,0-2 0,-2 6 0,2-4 0,2-6 0,0-1-1</inkml:trace>
  <inkml:trace contextRef="#ctx0" brushRef="#br0" timeOffset="14357">9294 2698 23636,'2'-60'861,"-1"0"0,1 14 0,-1 5 216,-4-8-745,1 29 30,-3 6-246,2 5 99,0 3-142,1 3-28,0 3-266,1 5 64,0 5 38,1 10 90,0 8 17,-2 11-1236,-1 9 1248,-3 9-677,3-26 1,-2 2 625,-3 17 1,-2 5-171,2-7 1,-1 3 0,1-1-1,-1 12 0,-1-1-821,4-14 0,0 1 0,1-6 596,4-9 1,1-2-921,3 28-878,2-4-2119,2-7 4363,1 0 0,-4-23 0,-1-4 0</inkml:trace>
  <inkml:trace contextRef="#ctx0" brushRef="#br0" timeOffset="14831">9064 2953 19518,'-6'-5'3585,"1"1"-2751,5 4 1382,0 0-1722,-26-37-542,30 30 350,9-21-153,28 37-264,-9-1 0,1-2 342,19 4-1815,1-1 1758,0 0-252,-1-2-2349,-1-1 2347,-3-1 71,-1-3-1208,14-2 1277,-18-2 146,9-3-117,-23-2 44,-3-1 33,-5-1 1043,-3 0-983,-5 1 25,-3 1-10,-3 2 2596,-4 0-2546,-1 3 2279,-2 1-2719,-6 3 181,1 1-21,-6 3 21,2 3 267,-1 1 2,1 1 324,1 2-144,3-1 67,2 1-418,3-1-147,3 0-258,7 3-334,3-4 240,8 1-134,-1-6 326,2-3 252,3-1 220,1-1 196,-1-1 212,7-5 176,-11 1-856,4-9-19,-16 2 0,-2-4 0,-6 2 0,-6-11 0,-2 4 0,-5-6-161,0 7-593,-2 1-183,1 1 289,-1 3 266,1 3 268,2 3 283,1 2 144,1 2 162,0 3 51,0 0 66,-1 3 24,-2 4-311,-3 4-305,-1 6-6576,-10 13 6671,4-2 0,4-4 0,8-10 0</inkml:trace>
  <inkml:trace contextRef="#ctx0" brushRef="#br0" timeOffset="16042">11536 3145 10506,'5'0'6894,"-1"0"-564,-4 0-5765,62-57-4215,-43 34 3846,16-11 0,-4 0 130,-24 10 1121,0-1-1223,-3-3-28,0-2 622,0-3-684,-2 0-296,0-2 285,-1 0 1549,-1 1-1571,-2 2 33,-1 3-16,-4 4-29,-2 4 40,-10-2-95,2 10-12,-8-1-5,3 11 0,-3 4-6,-5 6 25,-4 11 1,-1 4-846,-12 11 820,8-4 1,2 2-23,-5 15 22,4 1-11,3 3-12,16-16 1,1 1 0,-5 17 11,11-20 0,3 0 613,4 6-641,18 8 0,3-16 6,34 8 22,-9-26 0,21-1 0,-25-13 0,0-4-545,21-5 561,-10-5 1,-1-5-14,-10-1 0,-2-3-593,-1 0 1,-1-2 597,-3-2 1,-4 0 24,6-18-27,-3-7 11,-5-5-15,-13 27 1,0-1 8,-2-1 1,-1-2-7,0 0 1,0-1-6,-1 0 0,-1-1 5,0 2 1,0 1 5,-1 0 0,0 2 12,4-29 5,-3 9 5,0 9 996,-2 11-995,-2 9-12,0 8-27,-2 9-40,0 4 584,2 15-539,0 3 22,1 16-16,-1 4 836,-1 8-771,0 7-708,-2 6 820,-2 6-712,0-29 0,-1 1 646,0 2 0,-2-1-6,0 2 0,0 0-9,0-1 1,0 2-103,-1 14 1,1 0 15,2-15 0,1 0-83,1 11 0,1-2-148,9 7-216,8-5-140,6-9-161,8-7-139,4-7-688,5-8 526,3-8-2,2-6 76,0-8 269,1-4 9,-2-9 441,-2-5 178,-2-6 90,-3-3-1726,-2-5 1855,-3-1 620,-3-2-463,-1 2 254,-6 3 63,-3 3 293,-5 5-12,-6 3 401,-3 5-527,-4 4 491,-4 3-839,-3 2 3004,-3 4-3116,-2 1-187,-3 3 580,-2 1-403,-1 2 71,-2 2 103,0 3 166,1 4 18,-4 6-304,8 0-182,0 2-137,10-3-165,2-2-136,3 0-112,4-2-194,2 0-16,16 1 290,-2-4 51,11-2 97,-4-4 176,1-6 122,1-2 138,10-12 170,-10 2-1016,5-8 725,-14 4-9,-4-2-89,-4-1 160,-3 0-80,-3-12-203,-4 8-80,-2-8-31,-4 14-60,-2 2-24,-2 2 22,-2 4-95,-2 4 207,-2 3 243,-2 4 1168,-3 0-889,-2 6-774,-3 3 1153,-2 6-256,-15 19 73,9-2-217,-9 14-775,16-8 360,3 1-2913,4 2 2577,4 1-176,4 1-76,6 1-103,5-1-123,7-1-137,8-2-210,8-4-86,6-2-358,7-7-815,6-4-2597,4-6 5033,10-5 0,-26-4 1,-2-3-1</inkml:trace>
  <inkml:trace contextRef="#ctx0" brushRef="#br0" timeOffset="16463">13468 2838 21448,'1'-7'3305,"0"2"-2607,-1 5 2216,0 0-2587,-75-50-4504,39 44 4224,-12-16 0,-1 5 4,10 37 1199,-1 3-538,1 3-58,2 4-236,2 1-53,5 2 134,3 1-492,5 2 275,5 0-660,4 1-240,4 0 5,5-2 2478,2-1-2456,6-2-40,4-3 4,9-3 66,5-2 91,9-6 319,28 0 168,-9-9 43,-15-4 1,0-2 99,17-5 123,-2-3 77,-1-5 46,0-4-2853,-3-4 2756,1-4-50,-3-1 85,-1-3-210,-14 6 0,-1 0 31,13-11-304,-16 10 0,-1 0 253,4-6-169,-5 0-4,-5 3 374,-4 3-358,-5 3 10,-3 3-20,-3 2-3,-1 3 3022,-2 2-3081,-2 2 235,1 2-330,-3 1 774,0 3-498,-3 4 59,-1 4-9,-4 6 2,-2 5-1,-3 5 62,0 3 13,-4 17-146,7 5-151,3 13-754,13-14 682,7-7-316,6-14-161,1-2-228,4-2-435,-2 0-1322,2-4 2625,0 1 0,-9-10 1,-2-1-1</inkml:trace>
  <inkml:trace contextRef="#ctx0" brushRef="#br0" timeOffset="16664">13995 2690 25688,'-42'-14'-1339,"9"10"-251,33 33-3245,1 5-4996,0-2 8695,1-4 1,-1-13 0,0-7 0</inkml:trace>
  <inkml:trace contextRef="#ctx0" brushRef="#br0" timeOffset="17813">14283 2955 27051,'-9'34'87,"0"1"1,1-3 0,-1-3-71,-1-1-11,-1 1-1,0-3-10,0-1-4241,0-4 4257,3-3 31,1-3-25,1-6 140,2-2-28,2-5 128,1-1-173,2-9 2968,0-3-2996,3-8-2173,2-3 2168,4-3-2297,3-5 2302,4-2-1534,3-2 1534,2 2-245,1 0 245,2 3 1406,8-5-1462,-8 11 0,13-9 0,-16 18 2039,5-1-2039,-8 9 0,0 4 0,1 0 0,-1 5 575,1 3-575,0 4 118,-1 3-118,-1 3 0,-1 3-2269,-4 2 2269,-1 3 454,-4 2-454,-2 3 0,-3 1 0,-2 2 0,-4-2 0,-1-1 0,-8 4 0,2-12 0,-4 1 0,5-14 0,2-2 2493,3-4-2493,2-1 0,0-5 0,2-4 2714,3-6-2714,3-4-3392,5-4 3392,4-4 0,3-1 0,4-2-676,12-10 676,-6 10 0,-5 6 0,1 1 0,5 0 0,6-2 0,-13 13 0,-1 5 0,-2 2 0,0 2 0,-1 2 0,0 4 0,-1 2 0,1 5 0,-1 2 0,5 12-35,-5-4-390,7 19 72,-11-14-145,2 8-186,-4-9 1803,5 7-2395,-2-10-248,5 2 737,-3-11-1118,1-4 242,2-3-197,11-2 1703,-6-6 633,19-8 101,-17 0 191,7-7 144,-10 2 96,-1-1 964,12-12-1121,-8 5-128,9-8 510,0-1-640,-10 8 18,8-6-1,-14 12-10,-5 4-57,-4 4-101,-5 3 90,-6 3-392,-7 2-28,-6 2 17,-7 5-11,-5 3-917,-6 5 900,-2 4-34,-3 3-162,1 2 123,2 2-5,4 1-18,9 2 1,1 2-29,2 2 18,-6 21 22,33-30-17,2-6 11,10-1 0,1-9-5,4-3 919,3-2-909,17-10 1,-11-1 14,-4-2 0,-2-3 2,3-5-933,7-11 944,-15 5 7,-5-3-6,-1-2-6,-4 0 17,-2 1 22,-2 3 29,-3 5 21,-3 3-121,-2 6-7,-1 4 0,-2 4 0,-3 3 1105,-1 1-1105,-6 3 0,-3 3 0,-13 13 0,5 1 0,-9 10-692,12-1 692,1 3 0,4 3 0,3 2 0,5-1 0,2 0 0,6-1 0,5-3-355,6-2 355,6-3-929,7-4 929,6-4 0,6-3-192,-8-9 1,3-2 191,3-3 0,1-1 0,0-2 0,0-2-466,-1-2 0,-3-3 466,15-11 0,0-5 0,-2-6-109,-1-5 109,-1-7 0,-14 5 0,-1-3-667,-6 8 1,-2-1 666,7-14 0,-1-1 0,-9 11 0,-1-1-823,7-20 0,-1 0 823,-7 14 0,-1 1 0,4-12 0,-2 1-296,-7 11 0,-3 4 296,2-15 180,-5-4-180,-11 25 1317,-3 11-1317,-2 5 0,0 11 0,4 5 2361,-6 14-2361,-10 17 0,-3 10 378,2 4 1,0 3-379,7-11 0,0 1-1076,-7 16 1,-1 2 1075,6-11 0,0 0 0,0 2 0,1 1-627,3-3 1,0 2 0,1-2 626,0 7 0,2-1 0,-2 13 0,5-1-380,9-21 1,4-3 328,2-1 0,3-1-70,2-1 1,3-1-325,0-1 0,2-1-286,0-2 0,0 0-3028,14 24 3930,1-1 0,-15-26 0,-1-4 0</inkml:trace>
  <inkml:trace contextRef="#ctx0" brushRef="#br0" timeOffset="18382">17141 2913 17857,'18'-40'308,"0"0"0,0 3 0,-8 8 2442,-13 19-2582,-3 3 1353,1 2-1448,0 1 808,0 3-881,0 1 3381,-6 9-3370,0 0 6,-6 10 11,-3 9-22,4-5-783,-2 9 783,9-8-340,3-2 339,3 0-5,2-2 0,5 3 23,0-9 10,5 1 756,-1-10-711,0-2 384,0-1-350,2-3-11,0-3-22,2-4-7,1-4-4,0-3 16,-2-2-23,0-2 68,0-10-84,-4 6-27,0-5-18,-5 10 0,0 2 0,-2 3 0,0 3 0,-1 3 0,0 3 0,-2 2 0,-2 1 0,-6 7-13,0 2-580,-11 17 5,8-3-336,-3 12-622,8-3-1972,4 3 2670,2 8 0,2-19 0,0-1 0</inkml:trace>
  <inkml:trace contextRef="#ctx0" brushRef="#br0" timeOffset="18675">17171 3393 26370,'-37'25'11,"-1"0"0,3-2 1,10-2 27,20-2 665,3 1-704,6-2 264,2-1-253,6-2 17,4-2 0,1-3-5,1-3 10,1-2 12,-1-3 0,-1-2 16,-1-2-21,-1-2 21,0-4 18,-2-3-1,-1-3 0,-1-2 6,-2-2-32,-2 0-52,-3-1 0,-2 0 0,-1 2 0,-1 0 0,-3 2 0,0 0-32,-4 2-500,0 3-503,-2 2-4600,-1 2 5635,-3 3 0,5 1 0,1 1 0</inkml:trace>
  <inkml:trace contextRef="#ctx0" brushRef="#br0" timeOffset="19707">1427 4564 17564,'48'-9'22,"0"1"0,1-1 1,-1 1-1,0 1 1,-2 1-1292,11 2 0,-1 3 1289,-14-2 1,0 1 0,2 0-1,3-1 1,1 1-1,0-1 0,3 0 1,2 0 0,-1 0-1,5-1 1,0 1-1,1-1-369,2 0 1,2 0 0,0 0 372,-13 1 0,1-1 0,0 1 0,0 0-105,3-1 1,0 1 0,0 0-1,1-1 125,3 1 1,-1-1 0,2 0 0,0 1-201,2-1 1,1 1 0,1-1 0,0 1 202,-11 0 0,1 0 0,1 0 0,-1 0 0,1 0-41,3 0 0,0 0 0,0 0 0,0 0 0,1 0 35,2 0 1,0 0-1,1-1 1,0 1 0,0 0-2,3 0 0,0 0 1,0 0-1,1 0 0,0 0-5,-9 0 1,0 0-1,0 1 1,0-1-1,1 0 1,0 1 0,2-1 0,0 1 1,0-1-1,1 0 1,-1 1-1,1 0 7,1-1 0,0 1 0,0-1 0,1 1 0,0 0 0,-1 0 2,3-1 1,-1 1 0,1 0 0,0 0 0,0-1-1,1 1-2,-9 1 0,0-1 0,1 0 1,-1 1-1,1-1 0,0 1 1,0 0 1,0-1 1,-1 1-1,1-1 1,0 1 0,1 0-1,2-1 1,3 1 12,-7 0 0,4 0 0,1 0 1,2 0-1,1 1 0,0-1 1,0 0-1,-2 0 0,-1 1 0,-1-1-28,2 0 0,-2 1 0,-1-1 0,-1 1 1,1-1-1,0 1 0,2-1 0,1 1-11,-1 0 1,2-1 0,1 1-1,2-1 1,0 1 0,0 0-1,-1-1 1,-1 1 0,-1 0-1,-4 0 9,10-1 0,-3 1 0,-2 0 0,-1 1 0,-1-1 0,1 0 0,1 0-7,-8 0 1,0 1 0,0-1 0,-1 0 0,1 0 0,2 1 0,1-1-1,2 1 11,-5-1 0,3 1 0,1-1 0,2 1 0,0 0 0,1-1 1,0 1-1,0 0 0,-2 0 0,-1 0 0,-2-1-11,9 1 1,-3 0 0,-1 0 0,0 0-1,-1-1 1,1 1 0,2 0 0,2 0-9,-9 0 0,1 0 0,1 0 1,1 0-1,1 0 0,0 0 0,0 0 1,0 0-1,1 0 0,-1-1 0,-1 1 9,0 0 1,1 0 0,0 0 0,1 0 0,-1 0 0,0 0 0,-1 0 0,0 0 0,-1 0 0,-1 0 0,-1 0-7,9 0 0,-3 0 0,-1 0 0,0 0 1,-1 0-1,1 0 0,1 0 0,3 0-8,-9 0 0,1 0 0,2 0 0,1-1 1,1 1-1,0 0 0,-1 0 0,0 0 0,-2 0 1,-2 0-1,-2 0 2,12 0 0,-3 0 1,-3 0-1,0 0 1,0 0-1,2 0 1,4 0 0,-9 0 1,3-1 0,1 1 0,2 0-1,1 0 1,-1 0 0,0 0 0,-1 0-1,-1 0 1,-3 0-8,2-1 1,-2 1 0,-2 0 0,-1 0 0,1-1 0,0 1 0,1 0 0,3 0-3,-5-1 1,3 1 0,1 0 0,2 0 0,-1 0 0,0 0 0,0 0 0,-2 0 0,-3 0-1,-2-1-4,14 1 0,-5 0 0,-2 0 1,-1 0-1,2 0 0,3 0-29,-5 0 1,1 0 0,3 0 0,0 1 0,0-1 0,-1 0 0,-2 1 0,-3-1-50,4 0 1,-3 1 0,-2-1 0,0 0 0,1 1-1,2 0-214,-1-1 0,4 1 1,0 0-1,1 0 1,-2 0-1,-4 0 1,-4 0-2151,8 1 1,-5 0-1,-4-1 1,0 1 2443,8 0 0,-1 1 0,-8-1 0,-4 0 0,-8 0 0,6 0 0</inkml:trace>
  <inkml:trace contextRef="#ctx0" brushRef="#br0" timeOffset="23394">5839 6416 24497,'2'-60'859,"-1"0"0,1 5 0,-1 15-473,-1 33-313,0 3-40,1 5 23,1 3-28,1 5 40,7 14-35,-1 0 73,-2 11 1,0 3-45,-2 7-264,-4 6 0,-3 2 207,-5 7-481,0-19 0,-1 2 350,0-10 0,1-1-1146,-1 3 0,0 1-42,1 1 0,-1 0 1314,1 8 0,0-2 0,-2 3 0,3-1 0</inkml:trace>
  <inkml:trace contextRef="#ctx0" brushRef="#br0" timeOffset="24231">8476 6574 22390,'6'-49'864,"0"0"1,-1 6 0,-1 9-546,-4 19 724,-2 7-836,0 2-44,-1 3 224,-1 0-320,1 3 147,-7 1-197,-1 4 440,-8 6-441,-15 15-16,5 1-1525,-13 13 1508,13-4 11,3 3-5,3 3-6,5 0-404,6 17 387,13-1 34,6-2-781,11-13 781,5-20 0,5-4-271,20-3 299,8-9-11,0-6 16,-7-9 1294,-18-5-1192,5-14-51,-10 3 89,8-24 29,-15-1-112,-3-1-599,-9 0 521,-5 16-12,-4 2 0,-3 2 0,-5 2 0,-16-5 0,2 10 0,-13-4 0,-8 10 0,10 6 0,-8-1 812,17 8-812,8 2 334,5 1-413,5 4-425,5 3-426,4 7 49,4 4-4758,7 5 5639,8 5 0,-9-12 0,1-1 0</inkml:trace>
  <inkml:trace contextRef="#ctx0" brushRef="#br0" timeOffset="24731">10536 6578 21623,'-7'-44'616,"-1"-1"0,2 4 1,1 6-186,4 9-84,1 3 1447,1 4-1514,1 2-34,1 4 519,1 3-658,-1 2 186,-2 4-293,1 1 936,-2 2-936,1 9 0,-1 3 0,0 12 0,1 6 0,-1 9-1731,0 8 1731,-4 6 0,0 7 0,-4 1 0,3-29 0,1 2 0,-2 11 0,1 0 0,1-11 0,0 0 0,1 9 0,0-1 0,1 9 0,1-3 0,2-4 0,1-5-13,-1-3 13,2-4-40,-3-1-1075,0-4-4520,-5-1-4196,-1-5 9001,-3-5 1,4-7 0,2-5 0</inkml:trace>
  <inkml:trace contextRef="#ctx0" brushRef="#br0" timeOffset="27032">10210 8502 26413,'2'-10'375,"0"3"-308,-2 7 17,0 1-89,0 1 5,0 0-12,0 1 18,0 2 22,-1 1 0,-1 2 6,-1 2-12,-3 2 28,-3 0-10,-1 3 32,-3 0 12,-1 1-33,-2-2 10,0-1 18,1-3 22,2-2 44,2-4 29,2-2-23,2-1-28,0-4-22,0-2-28,-1-7-12,-1-1-5,-1-4-5,0-4-1,1-2 17,0-2-26,1-3-41,3 2 0,1 0 0,3 2 0,0 2 0,3 3 0,2 3 0,3 3 0,1 2 0,3 2 0,3 3 0,2 0 0,6 3 0,2 1 0,5 2 0,3 4-1343,1 4 1343,1 6 0,10 14 0,-20-2 0,-3 3 0,12 19 0,-19-17 0,-5 0 0,-12 9 0,-8 2 0,-9 2 0,-9 1 0,-8 1-1474,16-22 1,-1-1 1473,-3 0 0,0 0 0,-1 0 0,-1-1 0,0 1 0,-1-2-986,1 1 1,-1-2 985,2-1 0,0 0-1318,-22 13 1318,7-7 401,7-5-401,7-9 0,8-5 0,5-4 0,5-6 0,2-2 1517,1-6-1517,3-2 0,1-3 0,1-1 2269,4 0-2269,1 0 3392,5 0-3392,11-2 0,-3 6 0,9 0 0,-3 9 0,2 3 0,4 2 0,4 4 0,22 12-309,-12 2 309,13 9 0,-18 0 0,-3 3-292,-2 6-1209,-2 5-4330,-3 6-4000,-3-3 9386,-7-4 1,-9-19 0,-4-8 0</inkml:trace>
  <inkml:trace contextRef="#ctx0" brushRef="#br0" timeOffset="29084">10749 8199 16376,'0'-3'4951,"0"1"-5,0 2-4661,-9-40-38,6 29-23,-8-31-11,9 38-45,0 1 5,1 0 12,-1 2-140,1 0-40,-1 1 7,-2 6-1,-3 1-28,-5 7 39,-2 1-22,-2 3 12,0 3 10,-1 0-5,-1 10-23,6-9 17,1 4-11,8-10 0,3-2 17,3-2-17,3-2 45,14 0-11,-2-5 10,10 0 24,6-8-1,1-6-6,-1-2 29,-5-4 22,-13 3 34,-3 0-61,0-7-85,-5 4 0,-1-5 0,-5 5 0,-1 1 0,-1 0 0,-2 1 0,-1 2 0,-2 1 0,-1 2 0,0 0 0,-1 2 0,-1 1 0,1 0 0,1 2 0,-3-1 0,-4 2 0,0 2-298,-2 4-1276,3 3-4083,1 5 5657,-4 5 0,8-8 0,0 0 0</inkml:trace>
  <inkml:trace contextRef="#ctx0" brushRef="#br0" timeOffset="30955">8278 8639 24083,'-7'-17'72,"2"5"-49,5 14 33,1 0 28,2 2-39,-1 0-6,1 0-6,-2 0 1,0-2 0,-1-1 66,1 1 214,-1-1 2078,0 0-2213,-1-6-78,-1 0-62,-1-7 17,-1 0-1052,-1-3 1024,-1-2-165,-3-14 171,2 4 22,-2-10 22,2-1-38,4 11-7,-1-6 23,4 16-39,1 6 11,1 2-39,4 4-6,7 3 11,13 12-5,1 1 6,8 12-203,-8 1 197,-1 5-6,-1 4-2765,-5 5 2771,-4 6 22,-6 3-801,-4 3 778,-5 3 1,-7 1-479,-7 0 501,-9-1-22,-9-2-363,-7-1 358,-5-5-12,-4-4 1157,-2-5-1129,1-6 6,0-6-6,3-4 39,-12-7 17,18-6 28,-6-4 835,25-8-813,3-5 619,6-5-646,4-2-1215,3-2 1199,2-2-63,5 0 1077,2 1-1077,3 1 0,4 3 0,1 4 0,3 1 0,2 4 0,4 2 0,13 2 0,-5 2 0,12 2 0,-10 3-714,1 2 714,2 2 0,0 1-107,0 1-117,1 1 2644,-3-1-2969,-1 1-241,-2-2-358,-2 0-6016,5-1 7164,-8-4 0,-4-1 0,-11-3 0</inkml:trace>
  <inkml:trace contextRef="#ctx0" brushRef="#br0" timeOffset="31242">8638 8032 25507,'14'-37'73,"-4"11"1314,-13 45-1376,2-2 496,-2 9-501,3-6-6,0 0-6,0 1 17,2 9-5,0-6-6,1 7-11,0-9-6,-1 0-61,1 12-191,-2-7-459,1 9-1612,-2-9 2340,0 4 0,0-14 0,0-1 0</inkml:trace>
  <inkml:trace contextRef="#ctx0" brushRef="#br0" timeOffset="32547">5471 8768 24245,'26'-21'73,"-4"5"-56,-19 19-12,-1 1 23,1 0-11,-1 0 0,-1 0 11,0 1 28,-1-1 39,1 1 174,-1 1-107,0-1 17,-1 0 6,0-1 45,-1-2-11,-1 0 5,-2 1 5,0-2-10,-3 1-23,0-2-17,-1 0-28,-1-1-33,-1-2 5,0-3-28,-1-4-22,0-2-34,0-4 6,1-1 0,0-2 56,2-12-68,2 7 57,1-17-29,5 17-21,2-6-18,2 11 12,2 2-18,3 1-10,2 3 0,0 1-1,2 3-16,1 2 11,1 3-22,9 1-12,-3 6 17,7 3 0,-7 4 12,0 5 38,-1 4-44,-3 3-642,-3 4 642,-4 4-11,-4 3 22,-2 3-6,-9 4 1,-3 2-18,-11 2-874,-7 1 891,-8 2-22,-6-3-965,18-21 0,-1 0 993,-1-1 0,0-1-6,0 0 1,0-1-7,-24 18-2227,4-6 2239,3-5 0,5-6 325,5-5-252,6-6-45,4-5 492,5-2-447,2-7-50,7-3 1565,0-6-1560,6-2-16,2-3-1,3 0-11,4-2-23,6 1 29,27-11 0,-11 14-18,23-7 7,-20 17-1,3 2 3098,3 3-3070,1 1-50,2 3-50,1 2-79,-1 4-190,-1 1-274,-3 1-2343,9 8-2217,-13-5 5181,11 6 0,-28-12 0,-1-2 0</inkml:trace>
  <inkml:trace contextRef="#ctx0" brushRef="#br0" timeOffset="33173">5912 8181 19277,'-3'0'3025,"1"0"-1026,2 0-1999,-1-7 28,0 7 39,0-5 0,0 11 29,0-2 27,-1 2 28,0-3 23,0 1 16,-1-2-5,1 1 11,-1-1 12,1-1-18,-1 0 17,1-1 12,-3 1-51,1-1-6,-2-2-33,-1-1-28,-2-3 117,-4-7-123,3-1-22,-2-6 0,5 2-23,2 0 1,2-2 5,1 1-28,2 1 5,1 1 6,2 2-5,3 1-12,0 2-5,2 2-17,1 1 11,2 3 1,0 1-1,2 3-11,0 0-34,2 2-11,8 7 23,-5 1 11,5 8-6,-9 1 11,-2 4-16,-4 4 22,-2 2-11,-4 2-2551,-3 2 2579,-5 2-12,-4 0 7,-6-1-18,-11 10 12,6-12-472,-6 6 472,10-18-12,4-3 6,2-3 0,3-5 2448,2-2-2375,3-3 50,1-2-95,10-6-39,0 1 22,10-7 591,16-4-630,-4 4-118,17-3-1881,9 5-5994,-11 5-1810,11 1 9794,-26 4 1,-13 0 0,-8 0 0</inkml:trace>
  <inkml:trace contextRef="#ctx0" brushRef="#br0" timeOffset="39127">9964 11281 21170,'-2'-12'2554,"0"3"-1658,-1-39 1,2-7-472,0 16-1945,-1-21 1,0 2 1861,2 31-56,1 4 931,0 3-1021,1 4-67,-1 1 653,1 2-709,0 5-34,0 2-50,-1 5 1873,-1 1-1884,1 3 22,3 13 22,-1 4-10,3 15 4,-4 2-10,0 7-832,-4 6 832,-2 4-1527,-4 2 1532,-4-1-11,0-2 11,-1-5-39,1-4 34,1-7-6,3-5 0,2-6-11,1-1 22,3-9 23,0-2 945,2-9-543,1-6 1275,0-3-1711,1-7 0,2-5 0,0-6 0,2-4 0,1-6 0,0-8 0,0-3 0,3-15-597,-2-1 0,0-3 597,-3 20 0,-1 2 0,0-1 0,-1 2 0,0 5 0,0 4 0,0-6 0,0 7 0,-2 4 0,1 7 0,-1 3 0,0 6 0,0 3 0,-1 3 0,0 2 0,0 7 1194,0 3-1194,0 8 0,-2 6 0,0 8 0,-2 7-785,-3 8 785,-2 6-2107,-3 8 2107,5-29 0,0 1 0,-1 1 0,0-1-600,1 0 1,-1 0 599,-7 29 0,2-5 0,2-4-89,4-5 89,4-4-371,3-4-687,8-4-984,6-3-3721,9-5 5544,8-2 1,-12-12 0,-1-3-1</inkml:trace>
  <inkml:trace contextRef="#ctx0" brushRef="#br0" timeOffset="39587">10952 11005 24973,'-2'-3'1669,"0"1"-666,2 2-975,-16 17-11,7-1 33,-25 36-33,16-24 0,0 0-1713,-1 2 0,0 0 1693,-5 1 0,1-1-31,-13 12-1028,10-14 1,0 0 737,-12 12-160,15-16 0,1-1-182,-3 3-327,6-7 141,5-5 1943,5-5-2329,3-5 901,1-9-699,1-2 1333,0-8-560,0-1 229,-1-2 135,-2-2 106,1-3 129,-3-2 129,0-2 174,-1-3 627,2-1-314,-2-2 73,4 0-33,0 1 637,4-10-1002,2 11-515,5-7 359,4 15-79,5 1-56,1 3-73,2 1-73,2 4-61,1 4-45,0 4-6,1 3 23,0 6 11,0 4 6,0 9 5,1 6-221,0 7 193,0 6-867,-1 5 812,-1 5-1,-1 1-17,1 3-22,-1-3-45,3 1-106,0-5-258,4-2-739,-5-15 1,2-1-3916,13 11 4465,-9-11 0,-1-3 1,-5-6-1,-1-2 0</inkml:trace>
  <inkml:trace contextRef="#ctx0" brushRef="#br0" timeOffset="41306">11603 11164 20641,'-9'-42'300,"0"-1"1,1 0 0,2 8 2288,4 20-2432,2-4 1095,0 11-1129,0 2 588,0 3-599,0 1 2037,-1 2-2166,1 5 34,-1 7-6,1 6-5,0 8-12,0 1 30,0 3-24,0 4-3392,-1 2 3392,0 2 0,-1-1 0,0 1 0,1 9 0,0-13 0,1 6 0,0-19 0,0-2 0,1-3 0,0-3 0,0-1 3392,0-6-3392,-1 0 0,0-5 0,1-1 0,-1-6 0,1 0 0,-2-9 0,-1-1 0,-2-5 0,1-5-3392,1-4 3392,1-4 0,0-3 0,1-3 0,1 0 0,0 2-1726,1-1 1726,1 5 0,0-8 0,-1 14 0,-1-1 2538,0 16-2538,-1 5 0,0 3 0,0 4 0,0 1 2580,0 8-2580,0 2 0,0 11 0,0 21 0,-2-3 0,-1 2-621,1-8 1,0 1 620,-2 10 0,-1-3 0,-2 2 0,-2 12 0,3-17 0,-1 9-2981,2-19 2981,0 1-1434,-2-1 89,1 3-4886,-1-2 6231,0 4 0,3-17 0,1 0 0</inkml:trace>
  <inkml:trace contextRef="#ctx0" brushRef="#br0" timeOffset="49811">8997 11181 20005,'0'-4'2862,"0"1"897,0 3-3558,16-58-83,-12 43-57,12-43-44,-16 58-17,0 2-5,0 1 21,0 5 1,0 5 22,-2 17-22,0-2 6,-2 14-2412,0-9 2378,-2 3-29,0 2-368,2 0 302,-2 0-73,2 0-90,1-2-101,2-1-2653,0-2 2227,2-1-1174,2-3 295,1-3-421,1-2-2939,1-4 5035,0-1 0,-3-9 0,0-2 0</inkml:trace>
  <inkml:trace contextRef="#ctx0" brushRef="#br0" timeOffset="50101">8844 11371 19244,'-4'-3'3528,"0"0"-615,4 3-2930,-35-26 17,29 21 45,-24-19 39,41 28-3392,6 0 3420,6 1-1262,8-1 1256,6-2-331,-5-1 1,2-1 269,19-2-26,-18 2 1,1-2 36,14-2-28,-4-1-6,-1 0-356,-5-1 328,-4 2 2307,-4 0-2256,4 0-34,-9 2-11,-3 0 1554,-12 1-1537,-8 1 888,-3 0-1202,-3 3 527,0 0-7102,-7 8 6872,1-2 0,0 0 0,3-4 0</inkml:trace>
  <inkml:trace contextRef="#ctx0" brushRef="#br0" timeOffset="51478">6722 11147 17665,'0'-4'5457,"-1"1"-2151,1 3-3210,-16-49-22,11 36-42,-11-36-16,14 49-9,0 1-51,-1 2 16,-3 4 28,-4 4 5,-4 6-5,-4 6 0,-2 5-271,-1 6 271,1 3-17,1 3-14,7 0 0,2 0-608,0 10 619,1-12 1,5 0-126,23 17 111,-4-23 6,18 12 34,11-28 10,-6-8 7,15-3 10,-13-9-5,1-3 6,-1-5 5,-3-3 79,9-12-34,-16 6 33,3-7 7,-19 9 16,-5 0-6,-4-1 68,-6-12-124,-3 5-16,-6-12 249,-2 9-210,-11-16-45,3 11-6,-5-9 23,8 18 11,1 0 73,-4-3-79,6 8 594,-3-1-621,8 12-18,0 2-22,1 3-22,0 2-22,0 1-35,-1 1-60,-2 5-68,-3 2-118,0 5-201,-2 4-460,2 3-1120,1 2-3881,3 2-3855,5-2 9473,2-4 1,2-8 0,1-3 0</inkml:trace>
  <inkml:trace contextRef="#ctx0" brushRef="#br0" timeOffset="52439">7697 11208 23942,'3'-2'7131,"-2"0"-5437,-1 2-1921,10-22-6,-7 17 52,6-16 58,-10 24 58,-5 10-1,-1 2-3764,-5 11 3664,-1 1-299,-2 5 226,-12 21-14,6-12-62,-8 14-137,10-18-908,-7 16-130,9-14-1146,-4 10-4590,11-21 7175,3-1 1,4-13-1,0-3 1</inkml:trace>
  <inkml:trace contextRef="#ctx0" brushRef="#br0" timeOffset="52660">7416 11341 23030,'-15'-39'210,"0"1"1,0 1 0,5 13 1239,10 22-1489,-1 4 576,3 9-520,2 1 281,12 23-312,0-8 0,4 0-48,12 19 132,-9-18 0,2-2-563,25 12 12,-10-11 116,-12-10 1,0-2-778,10 4-718,-1-3-2800,-3-2-4347,-5-4 9007,-7-2 0,-10-5 0,-6-1 0</inkml:trace>
  <inkml:trace contextRef="#ctx0" brushRef="#br0" timeOffset="53219">8131 11165 21607,'-9'-5'3282,"2"1"-2150,7 4-175,0 0-923,-8-3-12,6 3 34,-6-1-39,8 3 22,0 1 34,0 0 6,0-1-35,0 0 987,0-1-733,0 0-298,-4-10 0,1 1 0,-2-11 0,3 2 0,1-2 0,1-11 0,7 2 0,0-2 0,6 8 0,-2 9 0,6-1 0,-4 5 0,5-1 0,-4 7 0,1 1 0,1 3 0,1 3 0,1 3 0,7 14 0,-6-1-1004,4 10 1004,-9-3 0,-5 2 0,-3 3 0,-10 4 0,-3 2 0,-7 14 0,0-11 0,-3 0-1533,-13 8 1510,-6-1-16,-2-1 22,-1-4 34,3-4-6,2-7 6,4-5 17,-3-4-34,11-11 0,0-2 0,16-8 837,2-5-837,4-2 1700,0-3-1700,4-2 0,2 0 0,5-3 0,3 0 0,14-3-3392,-4 4 3392,11 0-258,5 7 258,-7 4 0,10 5 0,-12 4 0,-1 6-387,-1 5-1327,-2 5-8117,1 19 7700,-11-14 1,-2 2-1,-12-22 1</inkml:trace>
  <inkml:trace contextRef="#ctx0" brushRef="#br0" timeOffset="55945">5855 11302 22908,'0'-7'2559,"0"1"-2157,0 6 1266,0 0-1636,-6-58-82,4 44 14,-5-40 32,6 60-145,0 5 144,0 7 6,1 5-24,-1 20-5,1-6-860,1 12 782,2-14-68,1 1-616,6 14-1165,-1 4 63,0-2-2682,-3-4 4574,-6-14 0,0-16 0,-1-2 0</inkml:trace>
  <inkml:trace contextRef="#ctx0" brushRef="#br0" timeOffset="56218">5681 11479 18330,'-5'-3'3837,"2"1"-2554,3 2-919,-65-14-34,42 11-182,-14-5 1,1 2 288,21 6-303,7 0-22,2 0-17,4 0 203,2 0-85,6 0 22,2 0 140,22 0-280,-2 0-1397,17 0 1319,-5 0 27,3-1-4,1 0-18,0 0-883,10-3 872,-15 2 0,8-2 12,-19 1-1,9-2-22,-8 1 0,7-2-67,-13 2-124,-1-1 1020,-3 2-3764,3 0 3191,-7 2 1,-3 0 0,-8 1 0</inkml:trace>
  <inkml:trace contextRef="#ctx0" brushRef="#br0" timeOffset="60095">3369 11500 21668,'-5'-51'838,"0"0"1,0 4-1,2 7-586,2 12-11,0 3 6,1 1-35,0 4-10,0 1-11,0 5-12,0 2-16,0 5-35,0 2-38,0 3-34,0 2-62,-3 4 12,1 2 11,-6 18-12,-2 14-10,-1 4-1544,-2 8 1555,4-10-6,-2 0-835,2 1 835,0-1-386,2-2 386,2-1-11,2-3 0,2-2-1,2-3 7,3-4 10,3-2 1,3-5 11,2-3 11,1-5 5,2-4 1348,0-2-1331,4-6-5,2-4 5,3-5 6,2-7 12,1-3 4,1-5 130,10-15 846,-11 8-947,7-10 89,-6 1 189,-9 12-278,4-6-17,-11 16 0,-2 4 0,-1 3-17,-3 3 0,-1 4-17,-3 2-16,-1 3-101,-1 0 242,0 5-186,0 2 22,1 7-5,1 2-1,0 5-10,0 5 5,0 2-6,-2 4-250,0 2 250,-1 2-516,-1 3 510,-2 1-21,0 1-62,-1 1-141,1-1-256,2 0-2214,0 13-2026,2-15 4732,5 12 0,-3-34 0,2-1 0</inkml:trace>
  <inkml:trace contextRef="#ctx0" brushRef="#br0" timeOffset="60336">4473 11322 21814,'0'-3'3400,"0"1"-2067,0 2-1299,-42 54-1294,19-24 1268,-7 8 1,0 1-9,0 1 0,-3 3-45,1 2-56,0 1-987,3 1 668,2-4-219,5-3-313,3-6-308,6-7 24,2-6-1150,6-7-7445,0-5 8990,4-5 1,0-3 0,1-1 0</inkml:trace>
  <inkml:trace contextRef="#ctx0" brushRef="#br0" timeOffset="60531">4072 11707 16847,'-2'-45'1305,"1"-1"0,0 4 0,0 6-437,1 6-134,0 3 810,0 4-1006,0 3-79,0 2 271,0 4-81,0 0-408,0 6 103,0 1-227,0 6-55,0 0-62,3 8 530,3 0-525,6 9 12,3 2-17,12 16 6,-5-5-23,8 10-157,3 4-72,-6-11-656,9 10 191,-8-16-499,1-3-1599,1-4-2440,0-3 5249,5-3 0,-18-7 0,0-1 0</inkml:trace>
  <inkml:trace contextRef="#ctx0" brushRef="#br0" timeOffset="60748">4763 11273 24267,'0'-7'2812,"0"2"-1220,0 5-1592,-1-19 0,3 28 0,1-9 0,5 34 0,2 6-3392,0 2 3392,0 0 0,0 1 0,-2-1 0,-3-4 0,-1 1 0,-1 11-1135,-3-12 1,-2 0 1134,-7 4-46,-6 0-1301,-1 2-4529,-1-3 5876,-2 4 0,9-22 0,0-1 0</inkml:trace>
  <inkml:trace contextRef="#ctx0" brushRef="#br0" timeOffset="62904">2213 12931 24951,'-33'-31'-73,"12"5"90,39 26-12,7 0-1387,8 2 1360,6 0-32,-6 0 1,1 1-59,18 3-707,-16-3 1,-1 1 589,10 2-18,-3 0-77,-5 0-79,-7 1 44,-3 6-39,-14-2 134,-1 5 175,-18-3 94,-5 2 29,-12 2 19,-8 1 42,-9 2 34,-6-2 67,-6 1 62,-1-2 100,15-7 1,1 1 38,-17 3-218,22-6 1,0-1 402,-11 3 1277,5 3-1753,7-2-5,8 5-28,15-6 28,-2 6-73,5 0-23,0-1 710,5-2-699,4-6 227,4-2-198,9-2 5,6-1 23,34-14-761,-17 1 0,2-3 685,1 0 0,0-2 0,4-3 1,-1-3 4,0-2 1,-3 0 5,-12 5 1,0 0 2,6-6 0,-3-1 51,2-8-870,-10 0 909,-7 0 27,-7 0 12,-5 0 168,-5-13-717,-6 13 583,-3-8 10,-4 19 1157,0 3-1157,-2 5 946,2 3-934,-1 3-34,3 4-28,1 1 702,4 2-774,0 1-23,2 0-39,2 1-6,-1 6 6,1 1 12,0 8-7,1 5 1,3 5-17,2 4 5,4 5-11,2 2-5,2 3-1312,1 2 1228,1 1-180,-5-11 1,0 0-337,4 19 151,-6-18 1,-1 1-1087,-3 17-2252,-5 3 3809,-4-20 0,0-2 0,0 3 0,-4-1 0</inkml:trace>
  <inkml:trace contextRef="#ctx0" brushRef="#br0" timeOffset="64604">4538 12925 23405,'3'-54'847,"1"1"1,-2 4 0,1 12-602,-2 28-61,-1 3-78,0 4-180,0 1 28,0 7 17,-1 2 45,-1 12 5,-2 2 1,-1 11-1,-2 5 6,-1 6-6,-2 6-292,0 0 281,1 1-813,2-2 819,2-4-6,3-6-11,7-4 0,4-6 0,7-4 0,6-6 5,3-3 12,4-7 11,0-3 11,1-4 40,-2-7 16,1-4 0,-2-6-222,-1-5 262,-2-2 10,0-4 1,-3-1-6,-1-2-11,-2 0 5,-3 0 17,-1 1-11,-2 3-5,-3 2-1,-2 4 246,-3 5-273,-2 6 730,-1 3-837,-1 4 201,0 8-224,0 2 23,0 11 0,0 3 11,0 5 1,1 23-18,0-8-741,1 17 685,0-14-106,1 3-476,1-13 1,2 1-1145,4 20-984,-2-21 0,2 0 2772,12 16 0,-11-25 0,2-2 0</inkml:trace>
  <inkml:trace contextRef="#ctx0" brushRef="#br0" timeOffset="64873">5977 12908 21347,'-17'-14'0,"2"13"1001,10 35-1001,-1 7 0,0 4 0,1 3 0,0 2-35,1 0-267,2 3-286,2 0-482,1 1-1069,2-1-3698,4-2-3994,1-9 9642,0-9 0,-7-26 1,-1-9-1</inkml:trace>
  <inkml:trace contextRef="#ctx0" brushRef="#br0" timeOffset="65086">5729 13238 27555,'-7'-49'-190,"16"9"16,49 39-2791,-26 0 1,0 1 2771,1-1 0,1 0-96,0 0 1,0 0-225,-1 0 0,0 0 9,-1 0 0,-1 0-66,29-3-2500,-1 1 3070,3-2 0,-28 2 0,-4 0 0</inkml:trace>
  <inkml:trace contextRef="#ctx0" brushRef="#br0" timeOffset="65428">6961 12877 27119,'-47'22'35,"-1"-1"0,4-2 1,8 3 3,8 15-5404,10-7 5376,-1 8 693,11-13-699,4-2-5,3-2 12,4-1-12,3-3 5,4-2 822,16 2-827,-3-7 11,12 1 42,-5-8-42,4-3 6,0-5 2982,0-2-2983,-2-5 976,-3-2-964,-3-3-2968,1-10 3069,-10 5-995,-1-10 989,-11 9 6,-3-2-38,-3-1-91,-3 0 0,-2 1 0,-4 3 0,-2 3 0,-9-2 0,-5 6 0,-1 3 0,2 6 0,9 6 0,1 1 0,3 2 0,2 3-253,2 4-279,2 1 890,3 10-4933,6-4-5256,3 5 9364,2-9 0,-2-7 1,-2-2-1</inkml:trace>
  <inkml:trace contextRef="#ctx0" brushRef="#br0" timeOffset="65677">7906 12799 25858,'-2'-5'2112,"1"2"-7072,1 3 4960,-11 15 948,6 4-948,-8 19 0,11 22-89,1-10 89,0-17 0,1 1-12,1 0 0,1 1-687,0 1 1,2 1-249,0 1 1,0-1-1620,1-1 0,1-2-7265,2 10 9786,-1-7 1,-4-18-1,-1-7 1</inkml:trace>
  <inkml:trace contextRef="#ctx0" brushRef="#br0" timeOffset="65890">7806 13151 23598,'-39'-19'371,"-1"-1"1,3 3 0,11 3-176,23 12-90,2 1 690,2-1-757,4 0-28,15-3-28,5 1-33,15-3-210,2 2 148,4 1-34,7 1-1513,2 2 1418,2 0-123,-1 0-407,-17 0 1,0 0-1460,20-1 1708,-17 1 0,-3-1 1,-10 1-1,0 0 1</inkml:trace>
  <inkml:trace contextRef="#ctx0" brushRef="#br0" timeOffset="66094">9017 12707 28444,'-29'27'0,"0"0"0,3-1 0,4 1 0,7 20-4152,2 4 4152,0 4-29,2 4-228,3-16 0,0 2-432,2-11 0,0 2-4227,-1 21 1,0-1 3412,0 1 1,2-3 0,4-39-1</inkml:trace>
  <inkml:trace contextRef="#ctx0" brushRef="#br0" timeOffset="66513">9782 12949 26203,'21'-39'-111,"0"0"1,-4 4 0,4 9-136,41 22-2274,-7 3 1915,4 2-555,-18 3 1,2 2-2269,-2 1 0,-1 3 3428,2 1 0,-3 0 0,7 5 0,-27-6 0</inkml:trace>
  <inkml:trace contextRef="#ctx0" brushRef="#br0" timeOffset="66835">10099 13083 22088,'-40'6'1105,"-1"0"1,3 0 0,9-2-613,18-4-101,3 0-101,3 0-95,3 0-67,1 0-157,6-3-51,3-1-44,9-4-45,7-2-84,8-1-544,7-2 410,5-1-2048,4 0 2110,0-3 88,-1-1 108,-4-2 77,-6-2-319,-6-2 465,-8-1 57,-8-2-1,-6-2 45,-5-2-222,-7 0 239,-3-1 56,-6 0 11,-4 1 17,-3 3 11,0 3 16,1 4-10,1 4-6,3 5-22,3 3 327,3 3-406,4 4 1932,2 1-1987,1 1 374,4 6-526,3 2 0,6 9 0,6 5 0,5 5-1284,-2-2 0,0 2 1284,12 17-23,-11-13 0,-1 1-929,3 17 834,-8 4-117,-8 1-151,-9 3-264,-9-2-1379,-10 1 91,-8-3-3546,-6-1 5146,11-23 0,2-3 1,-2 3-1,-1-2 1</inkml:trace>
  <inkml:trace contextRef="#ctx0" brushRef="#br0" timeOffset="67611">11991 12703 25941,'-7'-39'211,"0"0"0,2 2 0,-2 10-54,-2 20 75,1 1-137,-1 2-11,1 1-33,0 1 34,0 1-57,0 0-23,-1 1 12,-3 0 17,-2 1-17,-4 1-12,-5 2 1,-5 3-6,-3 1 28,-2 0 0,-2 0-1738,-8 2 1712,10-2 1,1-1 8,4-1 40,6-3-94,5-1 127,6-1-11,5 0-11,4-1 78,1 0-140,1 3 1714,0 0-1703,0 3 187,0 2-192,-1 2 0,0 4-6,-2 2 0,-1 3 5,-1 1-5,0 2-5,-1 2 5,1-1 0,0 1 5,2-2 1,0 0 5,1-3-11,2 0 11,-1-2-11,1-3 11,0-2 1,0-2-12,-1-3 5,1-2 23,0-1 17,0-3 438,0 0-483,0-6 0,2-4 0,0-2 0,3-4 0,1 3 0,3-1 0,3 0 0,3 0 0,4 0 0,4 3 0,32-5 0,-17 7 0,25-1 0,-27 8-306,2 2 306,0 3 0,-1 4 0,12 11 0,-15-1 0,5 7 0,-20-4 0,-5 1-58,-6 2 58,-4 2 0,-7 1 0,-6 1 0,-8-1-208,-6 0-329,-19 9-3065,7-10 3137,-11 4-768,14-12 248,2-5-679,2-2-3063,3-5 4773,2-2 0,10-2 1,2-2-1</inkml:trace>
  <inkml:trace contextRef="#ctx0" brushRef="#br0" timeOffset="67843">11817 12592 19921,'0'-5'3378,"0"2"-981,0 3-2268,63-44-3047,-32 32 2957,9-11 0,2 2 29,-7 18 917,17 1-940,-13 2-17,13-2-2359,-19 2 2348,-1-1-11,-3 1-6,-3 0-84,3 0 1055,-10 2-2102,6 6-1154,-14 2 2285,2 7 0,-8-9 0,-2 0 0</inkml:trace>
  <inkml:trace contextRef="#ctx0" brushRef="#br0" timeOffset="68144">11166 13737 13407,'-45'10'536,"1"1"1,-1-1-1,-18 3 1,4 0-274,19-4 0,2-1-67,6-1 0,0 0 601,-24 4-501,25-5 1526,7-1-1497,24-4 948,11-6-1043,14-2-34,16-8 389,17-2-524,-21 7 1,2 0-20,6-1 0,2 1-11,4-1 0,5 0-15,1 2 1,4-1 0,-2 1-33,-11 2 0,-2 0 0,2 0 3,-1 0 0,1 1 1,1-1-1,-3 1-23,-2 1 1,-2 0 0,2-1-260,15 0 0,2-1 0,-3 0-837,-13 2 1,-3 1 0,3-1-439,8-1 0,3 1 0,-3-1 1570,7 0 0,-8 1 0,7-1 0,-6 1 0</inkml:trace>
  <inkml:trace contextRef="#ctx0" brushRef="#br0" timeOffset="68438">10976 14148 27768,'8'0'230,"13"-1"-163,42-4-2814,-8 0 1,4-1 2788,-13 1 0,2 0-14,-6 0 0,4 0 0,-3 0-336,4-1 0,0-1 358,-5 0 1,3 0-1,-1 0-319,18-3 1,-1-1 268,-2 1 0,-2-1 0,-11 3 0,-6 0 0,1-1 0,-10 3 0,-10 2 0,-9 1 1637,-6 3-1637,-4-1 1904,-1 1-2706,-5-1-1110,-2 0 1912,-6-2 0,6 2 0,-1-1 0</inkml:trace>
  <inkml:trace contextRef="#ctx0" brushRef="#br0" timeOffset="80697">13785 5816 18011,'0'-5'4263,"0"1"-1048,0 4-3238,-17-35 7,12 29 21,-12-23 23,17 39 6,0 6 5,0 3-11,0 7 0,0 4 0,0 6-1093,-2 5 1093,0 4 11,-3 6-11,-1 4-1399,-1 5 1377,2-28 0,1 0-6,0 2 0,-1-1 2,1 2 1,-1-1 0,0 1 0,1 1 8,-1 0 0,1 0 0,0 2 1,0 0 2,1 1 0,-1 1-3,2 1 0,0 1 0,0 2 0,1 1 3,0 0 0,1 1-939,0 2 1,1 1 943,0 0 1,1 2 15,0-1 1,0 4 0,1-3-818,0 11 0,-1 0 806,1-7 0,-1 3 1,0-2 17,-1 8 0,-1-2-13,1-18 1,-1 0 0,0 1-364,0 0 1,-1 1 0,0 0 357,-1 1 0,1-1 1,-2 4 3,-1 2 0,-1 3 0,0 1 0,-1-2-233,0 3 1,0-1-1,-1 2 219,0-3 0,0 4 0,-1-1 0,1-3-52,0 1 1,-1-2-1,1-1 51,-1 2 0,1-1 1,-1 1-56,1 0 0,-1 1 0,1-1 53,0 1 0,0-1 1,0 1 1,0-1 0,1 1 0,0-1 0,1 0 0,0 0 0,0 0 4,1 0 0,0 0 0,1 0-2,0 0 0,1-1 0,0 1-2,1-1 0,-1 1 0,2 0 2,-1-1 0,1 1 0,1 0 101,0-1 0,0 1 0,1 0-103,-1-1 0,1 0 0,1 4-2,0 0 1,0 4 0,0 1 0,1-3-1,-1 3 1,0-2-1,0 3-6,0-3 1,1 3 0,-1-1-1,-1-3 2,1 1 1,-2-4 0,1 1 1,-1 1 0,0 0 1,0 0 1,0 0 0,-1 1 0,0 0 9,-1 0 0,-1 0 0,0 0-7,0 0 0,0 0 0,-1 0-4,-1 0 1,-1 0-1,1 0-2,-1 0 1,0-1-1,-1 1 11,1-1 1,-1 0 0,-1 1-4,1-2 0,-1 1 0,0 0 0,0-1 0,0 0 0,0-1 1,0 1 1,0-1 0,0 0-165,0 0 1,-1-1 0,1 0 160,1-1 0,-1 0 1,1 0-1,-1 0 0,2-1 0,-1-1-4,1 0 0,-1-1 1,1 0-9,1 0 1,0-1 0,0-1 3,1 0 1,-1-1 0,1 0 96,0-2 1,0 0-1,1 2-100,0-2 1,0 2 0,1 2 0,-1-2-33,1 0 1,0 1 0,0-1 0,0 0-15,0 0 1,1 0-1,-1-1 1,0-1-92,1 10 1,-1-1 0,1-4 47,-1 2 1,0-3-716,-1-1 1,-1 0-1971,0-2 0,-1-1 2772,-2 5 0,-1-5 0,1 5 0,-3-5 0</inkml:trace>
  <inkml:trace contextRef="#ctx0" brushRef="#br0" timeOffset="87020">17093 6457 23279,'1'-50'875,"1"-1"0,-1 1 0,1 1 0,-1 3-1701,-1-1 1,-1 7 1094,-1 15-12,1 5 685,0 3-706,1 5 310,0 4-450,0 4-26,0 2-70,0 1 1127,0 6-1127,2 3 0,2 9 0,2 7 0,4 31 0,-3-5-869,-3-13 0,-2 1 869,-3 24 0,-1-30 0,-1 1-1408,-2 1 0,0 1 1408,-2-1 0,-1 2-15,-3 14 1,-1 0-892,4-12 1,0-1 726,-3 10 0,3 0-811,1 13 16,4-4-791,8-3 1765,9-17 0,1-3 0,-2-2 0,14 9 0</inkml:trace>
  <inkml:trace contextRef="#ctx0" brushRef="#br0" timeOffset="87979">18761 6464 24267,'22'-39'302,"-1"0"1,0 3 0,-8 9 165,-17 22-238,2 1 28,-1 2-46,-1 0-141,1 2-21,-2 2 72,-1 2-110,-3 5 4,-5 4-4,-3 6-1,-4 5-6,-1 5 7,-2 5-12,1 2 11,2 4 6,1 0-6,6-2-3403,2 13 3386,7-15 1,6 8-1,5-19-5,6-4 16,3-4 12,2-2 39,2-5 79,15-1-51,-6-6 0,10-1 22,-10-7 6,-1-2 6,-1-5-6,-1-1 145,5-12-134,-10 3 6,3-10 62,-9-6-113,-5 7 3409,-2-10-3414,-6 12-11,-1 1-1,-3 1-16,-2 1-6,-4 2-15,-2 2-3416,-14-13 3392,8 15-2093,-10-8 2093,11 17-401,1 3 401,0 1 0,-1 2-91,1 2-71,-1 1-79,0 2 1994,-1 2-2397,-2 3 400,-6 14-4875,7-1-4358,-3 6 9693,13-7 0,4-8 0,3-4 1</inkml:trace>
  <inkml:trace contextRef="#ctx0" brushRef="#br0" timeOffset="88678">20948 6670 20839,'3'-8'3165,"-1"2"-2526,-2 6-113,0 0-111,22-59-68,-16 40-70,6-15 1,-2 3-88,-9 25-28,-2-1-33,-1 4-22,-1 0-18,0 2-22,0 0-22,1 1-22,-1 0-12,-5 5-11,-1 2-3392,-6 7 3386,-2 4 1,-1 5-199,-10 17 199,8-7 5,-4 13-2211,12 0 2200,6-11 17,5 7-153,15-5 135,3-12 12,10 6 12,-1-16 21,14 1-5,-8-7 6,8-2 2246,-5-5-2185,-11-5 151,12-8-122,-18 1 151,3-7-163,-9 3 3304,2-14-3354,-5 5 5,2-10-3063,-6 7 3046,-2 1 45,-1-11-71,-5 1-24,-7-9 0,-8 6 0,-1 10 0,-3 6 0,5 9 0,0 2 0,0 3 0,-1 2 0,-5 0 0,5 3 3150,-12 2-3525,13 6-297,-6 4-504,8 4-7002,2 14-1653,6-7 9047,3 6 1,4-17 0,0-3-1</inkml:trace>
  <inkml:trace contextRef="#ctx0" brushRef="#br0" timeOffset="89268">22682 6622 11640,'1'-8'4178,"0"1"-956,-1 7-1716,22-75-868,-14 47-129,5-16 0,-2 1-16,-5 23 554,-3 2-671,-1 3 1826,-1 1-1933,-1 3 72,0 0-106,0 3 650,0 1-678,0 2-28,0 1 56,0 2-235,0 1 0,-2 5 0,1 2 0,-2 7 0,-2 16 0,-4 14 0,0 5-3107,-2 4 3107,4-12 0,0 1-733,0 1 733,1 1 0,1 1 0,1-1 0,-1 18-147,2-16-166,-1 13-2283,1-18 1879,1-3-325,1 1-614,0-3-1436,4-2 3092,1 0 0,0-16 0,0-1 0</inkml:trace>
  <inkml:trace contextRef="#ctx0" brushRef="#br0" timeOffset="89884">24135 6619 19300,'0'-3'3338,"0"0"790,0 3-4095,-5-33-5,-2 28 0,-7-22-5,-5 38 10,-4 4 1,-6 4 5,-1 2-5,0 2-9,8 1 0,1 1-19,-2 8 5,-5 18-6,22-24 1,4-1 16,4-1-10,3-1 10,4-1-5,4-1 16,2 0-16,1-3 17,3-2 11,-1-3 5,0-3 96,5-1-34,-7-5 296,18-6-284,-14-7-35,11-6-10,-11-4-18,2-3 1,2-5-12,1 0-11,-1-3 23,0 1 29,4-11-468,-9 10 377,1-6 0,-12 13 0,-2 2 0,-4 1 0,-1 1 0,-1 2 0,-2 0 0,-2 0 0,-3 1 0,-1 0 377,0 2-377,1 0 0,0 2 0,1 2-85,1 2-940,2 1-1977,-1 2 3002,2-1 0,0 4 0,1-1 0</inkml:trace>
  <inkml:trace contextRef="#ctx0" brushRef="#br0" timeOffset="91419">24218 6670 11586,'3'-3'5497,"0"0"1042,-3 3-5852,5-8-550,-4 5-12,4-5-149,-5 8 2238,0 0-2349,2-3 42,-1 1-22,2-1 8,-3 0 69,0 1-29,1 0 179,-1 0 0,1-1-6,-1 1-11,1 0 101,-1-3-112,0 1 23,0-1-40,0 1 0,0-2 11,0 2-22,-2-1 56,0 0-16,-2-1-57,1 1 0,0 0-11,1 3-28,1 0 28,0 1-6,-1 0 1,1 0-1,0 1-5,-1-1-3,0 0-5,-2 0 6,0 0-6,-2-1-5,-1 1 11,-1 0 7,-2 0-18,-1 1 4,-1-1-2,-3 1-15,0 0-1,2 0-39,4 0 0,4 0-28,1 1-460,-5 3-386,2 0-1748,-3 4 2669,1 1 1,5-4 0,0 0 0</inkml:trace>
  <inkml:trace contextRef="#ctx0" brushRef="#br0" timeOffset="94951">24269 8551 15445,'6'5'6514,"-2"-1"-5852,-4-4 1757,0 0-2296,1 2 45,0-1-105,1 2-30,-2-1-5,0 0 34,-2 1-6,1 1 22,-2 1 12,-1 2-12,-2 1 1,-1 1-1,-3 1-5,-1 0 16,-2 1-21,-2-2-18,-2 1 23,1-2 11,-1-1 0,3-1 28,2-2 140,-1-2-11,2-2-3471,-4-7 3314,4-1-6,-1-6-10,4-1 16,1-2-34,1-3 0,3 0 1,1-1-6,1 1 5,4 0 6,5-6-34,2 8-16,6-2 5,-4 9-11,3 2-5,0 2 10,1 1-10,2 3 3385,1 1-3408,1 1 17,1 3 6,0 1 5,1 4 28,-1 4-34,-1 4-44,4 14-224,-9-4 257,0 11-5,-9-7 11,-5 3-6,-5 2-5,-5 2 22,-8 0-12,-6 1-4,-7 0-1,-5 0-6,-6-1-1710,-4 1 1700,-3 0 22,-2-1-6,-1-1-1719,2-1 1781,2-6-39,6-4 16,7-6 23,8-6-17,7-5 45,6-4 153,5-3-159,4-3 1358,2-4-1397,1-5 6,3-5 2118,2-1-2130,5-3-5,3 1 6,4 1 5,4 3-12,0 1 7,1 5-1,1 1-5,0 4 5,1 3-16,1 1-12,2 4 1,2 3-29,15 11-33,-9-2-1457,12 8 1233,-13-5-230,-2 0-751,1 2-90,-1 0-1029,-2-1-2622,-1-1 5013,0 1 0,-13-9 0,-1-2 0</inkml:trace>
  <inkml:trace contextRef="#ctx0" brushRef="#br0" timeOffset="95497">24683 8052 18044,'-3'-7'3837,"0"2"-3035,3 5 1824,0 0-2643,-3-10 17,1 10 6,-3-6 33,1 14 0,-1 2-10,-1 4-7,-1 2 6,1 2 23,1-1-40,2 2 0,1-2-5,1 0-12,1 0-376,2-2 405,2-1 10,3-1 6,1-1 135,5 3-56,-2-6 38,3 1 29,-5-6 22,-1-2 29,-2-1 279,2-1 96,-2-3-409,1-1-51,-2-4 90,-1-7-168,-1 3-17,-1-6 11,-2 6-11,0-1 0,-1 1-34,-1 1 29,-2 0-18,1 1-5,-1 0 11,1 1-22,0 0-6,0 0 1,1 2 4,-1 0-4,0 1-7,1 0 1,0 2-1,0 1-72,0 1-62,0 2-78,-3 0-106,-1 0-169,-4 3-392,-4 3-1271,-3 3-3714,-3 2-3859,1 0 9718,3-2 0,8-4 0,3-2 0</inkml:trace>
  <inkml:trace contextRef="#ctx0" brushRef="#br0" timeOffset="96610">22682 8704 21939,'1'-8'4681,"-1"1"-4749,0 7 1618,0 0-1580,0 3-70,-2 0 315,-2 5-148,0-3-210,-4 5 111,2-5 20,-2 1-30,3-3 36,0 0 120,1-1-41,0-1 18,-1 0-92,-1 0-9,1-1-8,-1-1-3,0-1 61,-1-7-95,1-1-30,-1-7-8,1 1 165,2-3-32,0-1 94,2-8-78,2 7 11,1-4-16,1 9 27,4-3-44,0 5-12,2-1-5,-2 6-17,1 1 0,0 3 0,1 0 0,1 1-17,1 2 34,2 1-23,2 2 1,3 3 16,1 3-28,3 5 23,-1 4-18,-1 3 7,-3 3 16,-3 1-17,-4 3 12,-4 1-17,-3 2 11,-6 2-775,-4 2 781,-7 1-18,-6 2 7,-7 0-1,-4 4-898,-6-1 899,-4 2-1,-3 0 12,-3-4-1,4-2 6,0-6-2839,7-5 2845,5-6-1892,7-5 1921,6-6 264,6-3-310,2-5 428,5-3-428,0-4 2269,4-3-2269,1-1 3392,0-2-3392,5-8 0,4 1 0,8-3 0,0 10 0,2 4 0,-2 8 0,1 0 0,4 2 0,1 3 0,4 1 0,10 9 0,-8-1 0,20 12-169,-20-8-1726,10 5 713,-11-7-918,0-1-3260,-1-1 5360,1-1 0,-13-6 0,-1 0 0</inkml:trace>
  <inkml:trace contextRef="#ctx0" brushRef="#br0" timeOffset="96960">22940 8147 25933,'12'-37'34,"-2"9"1044,-9 33-1061,1 3 375,3 3-358,4 13-23,-1-3-6,3 11-24,-3-8 30,-1 1 611,0-1-622,0 7-6,-4-9 12,0 6 5,-3-10 28,-1-2-33,-2 0-34,-1-2-11,-2 1-73,-2-1-317,-5 6-579,3-7-2117,-3 4 3125,5-6 0,3-6 0,1 0 0</inkml:trace>
  <inkml:trace contextRef="#ctx0" brushRef="#br0" timeOffset="98053">21073 8787 18593,'-4'0'3608,"0"0"10,4 0-3444,0-4-45,0 4 223,0-4-335,-1 9 6,1-2 10,-2 5-10,1-2 66,-2 5-10,-2-3 21,-2 5 1,-2-3 6,-2-1-12,-2 0-6,-2-3 1,0 0 16,0-2 12,2-2 11,1-2 140,-2-3-169,4-2 80,-5-12-108,7 2-4,-2-8-18,6 2-33,0-4 33,3-2 1,0-2-18,3 0-5,1 0 6,2 2-23,3 3 17,1 4-21,0 3-7,-1 5 0,3-1 0,-2 7 0,3 0 0,-1 5 0,2 2 0,3 2 0,1 4 0,3 4 0,-1 4 0,1 3-46,8 28 35,-13-14-6,3 23-6,-16-22-3230,-8 1 3248,-5 1-1,-8 0-479,-7 2 491,-6-1 11,-4 0-20,7-12 0,-1-1-8,-16 11-333,17-14 0,0-1 344,-8 2 19,-13 1 9,23-12 11,-8 0 2697,27-10-2736,3-1 636,1-5-636,2 1 1026,1-3-1026,1 2 44,0 0-44,2 2 0,0-1 0,3 1 0,6-1 0,1 2 0,16-1 0,-4 3 0,11 1 0,-6 2-108,4-1-149,1 3-130,1 0-184,1-1-884,2 0 122,-3-1-1422,-1 0 2755,14-5 0,-26 2 0,7-3 0</inkml:trace>
  <inkml:trace contextRef="#ctx0" brushRef="#br0" timeOffset="98502">21232 8282 18834,'0'-5'3888,"0"2"-388,0 3-3472,2-45-33,-1 34-6,2-34-17,-2 45-12,2 0 24,5 5 10,2 1-16,3 5 5,-2 0 0,-2 1 39,-1 12-10,-4-5 4,-1 8-4,-6-7-1,-2-1 6,-5-1-1,-1 0 7,1-2-12,0-2-5,2-2-6,1-2-34,2-2 40,3-4 10,0 1 7,2-5 184,0 1-117,4-1-23,-1-1-6,6 0-27,0-2 0,2 1 5,12-3-17,-3 1-16,8-1-6,-5 1-6,0 0-33,2 1-28,0 1-45,-1 0-146,-2 1-1372,6 1-1300,-9 0-6524,2 2 9385,-12 1 1,-5-1 0,-2-1 0</inkml:trace>
  <inkml:trace contextRef="#ctx0" brushRef="#br0" timeOffset="99623">18880 8891 25517,'14'-46'549,"-3"8"-471,-11 38 23,0 0-101,-1 3 22,0-1 17,0 1 45,-1 1 28,0 0 6,-2 0 0,0 1 5,-4 0-11,0-1-6,-4 1 1,0-2 5,-3-1-34,-1-1 84,-10-1-94,6-3 122,-13-4-106,15-2 0,-4-4 78,6-8-89,6 3 0,-1-7-11,6-5-51,3 7-28,2-9 17,8 5 11,0 8 0,6-3-33,-2 10 22,1 1 0,1 4-11,1 0-3370,2 3 3381,0 1-16,2 2 22,2 2-12,11 8-5,-7 2 0,16 18 0,-21-5-1,5 11-16,-14-4 0,-5 3 3396,-3 2-3391,-8 3 7,-6 1-7,-11 1-840,-7 2 846,2-13 1,-4 1 24,-3-1 1,-2-1 2,1-1 0,-1-1 0,2-4 0,2-4-5,-7 2-12,3-5 18,7-5 10,4-4 23,5-4-17,4-2 17,2-4-12,-1-8 29,3-2 830,-1-8-864,7 3 5,2 0-10,2 1 22,2-4-40,4 8-10,1-1 10,4 8 1,2 3-1,5 1-16,4 2 11,6 4-17,5 2-16,4 6-18,4 2-3383,1 3 3316,2 2-435,1-1 217,-12-4 0,1-1-1113,18 7 936,-19-8 1,1 0-1118,10 3-8201,11 2 8731,-19-7 1,-3-2-1,-23-6 1</inkml:trace>
  <inkml:trace contextRef="#ctx0" brushRef="#br0" timeOffset="100365">19192 8349 9923,'-10'-7'5159,"3"1"-2863,7 6 4078,0 0-6133,-29-21 281,21 14-354,-21-16 140,29 19-106,-1-4 391,1 0-532,0-3 1,1 3 39,2-6 11,3-1-12,3-2-21,2 0-40,-1 7-17,-1 2 6,5 4-16,-3 2 4,5 0-4,-3 2-7,1 0-5,1 0 6,0 2-12,0 0 1,-1 2-1,-1 1 6,3 3 0,-6 0 6,2 3-23,-7-1 22,-1 1-5,-2 2 23,-1 8 10,-4-4-10,-2 6 5,-2-8 17,-1-2-17,-1-1 28,2-3-17,0-1 11,1-2 34,2-2 28,1-2 28,2 0 487,0-2-683,6 4 45,1 0 11,6 4 6,3 2-12,14 8 29,6 4-18,-1 1 1,-3-3-23,-16-7 23,-3-2-12,-6-1 12,-2-1-6,-3-1 0,0-1 11,-3-1 6,-9 3-12,-2-3-5,-7 2-22,0-3-6,-2-1-39,-2-1-45,1-1-40,1 0-72,3-1-134,1 1-208,3 0-5929,-4 3 1353,6 0 4734,-4 3 0,12-4 0,0 0 0</inkml:trace>
  <inkml:trace contextRef="#ctx0" brushRef="#br0" timeOffset="101298">16572 8956 18472,'-3'2'3645,"1"-1"-186,2-1-3362,10-8 36,-8 5-26,8-5-7,-10 8 605,0 0-617,-2 1 90,-1 0-23,-4 0-106,2 0-42,-1-1-6,1 0-6,-1-2 61,0-2-5,-1-2-1,-1-1-16,-1-3 10,0-2 1,0-3-11,1-2-12,0-2 6,3-10-11,2 6 0,2-7 0,10 1-17,0 10 16,10-5-10,-3 11-3387,14-1 3381,-7 5-349,21 2 354,-18 5-10,9 5 5,-12 2-2155,6 14 2161,-8-1-23,2 11 6,-11-3 0,-4 4-12,-4 5 1577,-9 3-1560,-5 5-22,-12 5-20,-2-11 1,-4 1-448,6-9 0,-1 0 475,-10 9 1,0-1 5,8-13 0,1-2 1952,-23 18-1938,2-7 17,5-7 17,3-6-18,4-4 7,3-5 16,3-4 0,2-4 6,4-2 17,3-3-1,3-3 671,3-4-659,2-1 1913,3-1-1930,1 0 726,3 1-709,2-2-73,5 1-11,3 0 5,7 4 1,5 3-1,6 0-3403,6 2 3393,7 0-24,-5 2 1,2 0-781,19 0 764,-16 1 0,0 0-96,13 2-66,-3 2-577,9 1 50,-18-1-404,6 1-1074,-21-4-2633,-2-1-4975,-4-1 9519,-3-2 0,-8 1 0,-2-1 1</inkml:trace>
  <inkml:trace contextRef="#ctx0" brushRef="#br0" timeOffset="101773">16955 8256 25567,'0'-39'-28,"1"8"6,-1 34 16,0 2 34,0 4-5,0 4-3404,0 1 3386,1 4 1,1 1-2263,0 1 2274,1 0-122,0 1 111,0-1 27,2-1-5,0-1 2228,0-3-2205,0-2 3314,1-2-3276,0-3 335,0-2-189,0-3 40,1-1 22,0-1-34,2-2-78,1-2 78,11-7-157,-5-1-11,6-6 6,-9 5-6,0-1 17,-3 2 17,-2 2-17,-2 1 6,-3 3-17,0 1-16,-2 2-154,0 1 25,-1 7 32,0 1-16,0 7-28,1 2-380,-1 14-147,1-1-582,-1 15-2251,0-6 3416,0 9 0,0-21 0,0-1 0</inkml:trace>
  <inkml:trace contextRef="#ctx0" brushRef="#br0" timeOffset="108599">24103 8884 6171,'8'0'50,"-1"0"-95,-7 0-4,0 0 1,0 0 0</inkml:trace>
  <inkml:trace contextRef="#ctx0" brushRef="#br0" timeOffset="111751">24293 10340 15499,'11'-51'1518,"-3"10"1230,-8 38-1482,0-2 1,0 2-1037,0-1 537,0 1-615,0 2 2002,0-2-1986,0 2-11,0-1-12,0 0-10,0 1-12,0-1-11,0 0 11,0-1-22,0 0 0,0-1 5,0 1-22,0 0 0,0-1-6,0 2 18,0 0 184,0 1 268,0 0-458,-2 0-62,1 0-39,-1 1 11,0 0-23,1 0 18,0 1-12,-2 0 6,0 2 16,-3 3 1,-3 3 0,-2 2-12,-10 12 6,4-4-6,-6 10 18,6-5-289,0 2 277,-1 2-6,-3 13-16,5-10 5,-1 7 6,8-14-6,3-2 17,3-2 6,2-1-1,6-1-5,3-2 34,21 5-23,0-7 0,16 2 6,-5-9-1140,1-3 1123,1-3 22,-3 0-5,-3-4 5,-5-1 23,-5-4-91,-4-1 102,-4-2-11,-3 0 118,-2-9-79,-4 4-50,-1-7-34,-7 6 0,0-2 0,-1 1 0,-5-13 0,0 6 0,-5-8 0,0 8 0,0 1 0,-1 0 0,-1 1 0,0 1 248,-1 1-248,0 2 0,0 0 0,0 3 0,1 1 1155,-2 2-1155,0 1 0,-2 3 105,-1 1-105,-3 3 0,-4 1 0,-2 3 0,-3 2 0,-1 3 0,-10 9-405,13 1-379,-2 6-700,19-2-2661,6 1 4145,12 5 0,-4-12 0,5 1 0</inkml:trace>
  <inkml:trace contextRef="#ctx0" brushRef="#br0" timeOffset="112556">25291 10356 27191,'21'-57'0,"-3"13"-11,-19 47 11,0 3 22,-3 4-22,0 3-4240,-3 4 4263,-1 3-1427,-3 3 1427,-2 4-144,-1 1 137,-3 2-10,0-1-6,-2 0 0,0-1-22,0-1-1095,1-2 1089,0-2 1387,-4 1-1600,5-7-128,-1 1-107,7-10 2333,1-3-2518,2-2 111,1-2-307,0-1-33,1-4 66,-1-1 124,1-5 2631,0-1-2513,-3-12 520,3 5 113,-2-10 94,2 8 40,1-2 334,-2-2-149,0 0 94,-2-2 96,-1-1 40,-2-1 627,-6-12-667,6 11-56,-4-7-28,8 16 376,2-1-158,2 4-442,1 3-39,3 6 39,0 5-185,0 1-22,4 1-23,3 2 6,6 3-5,5 2-18,6 5 6,4 3-11,4 5-2453,2 4 2459,2 3-6,-10-5 0,0 2-586,0 1 1,1 1 582,0-1 0,0 0-619,18 18 605,-14-17 0,-3-1-78,-1-2-207,-1-1-370,-1-1-695,-2-1-1837,0 0 3204,0 1 0,-11-10 0,-1 0 0</inkml:trace>
  <inkml:trace contextRef="#ctx0" brushRef="#br0" timeOffset="112891">25844 10198 24447,'-2'-6'1943,"1"1"-246,1 5-1439,-1-60-1389,1 44 1250,-2-46 306,2 60-425,0 0 220,0 10-220,-1 1 0,-1 24 0,-1-4 0,1 16 0,-1 15 0,3-27 0,-1 1-67,1 0 1,-1-1 66,1 27 0,0-22 0,1-3 0,0-3-216,0-1 216,1-1 0,-2-2 0,0-1 0,0-2 0,0-2 0,-1-3 0,-1 5 0,-1-8 0,1 2-108,1-10-659,1-2-139,0-2-4836,1-2 4952,3-2 1,-2 0 0,2-1 0</inkml:trace>
  <inkml:trace contextRef="#ctx0" brushRef="#br0" timeOffset="113580">23374 10512 19045,'7'-46'674,"0"0"0,0 4 1,-1 5-272,0 10-50,1 3 1953,-3 5-2038,0 3-27,-2 4-62,0 4 757,0 2-852,-2 3 399,0 2-489,0 5 1448,0 3-1437,-1 9-16,-2 4 11,-1 7 11,-1 6-2319,-1 5 2314,-2 5-23,1 1 6,0 1-17,1-1-419,2-1 262,2-1-179,1-3-207,3-3-180,3-3-207,3-4-274,3-3-465,0-5-801,-1-3-1715,0-5 4213,0-3 0,-5-5 0,0-2 0</inkml:trace>
  <inkml:trace contextRef="#ctx0" brushRef="#br0" timeOffset="113893">23270 10625 24340,'-41'-22'446,"0"-1"1,2 2-1,12 7-244,24 13 307,2 1-469,6 0 4,2 0 29,9 0-6,4 0 34,22 0-337,-5 0 286,16 1 12,-15-1 11,-2 2-17,-2-1 5,-4 0 6,-3 1-11,-4 0 0,-2 0-5,-2-1-23,-3 0 11,-3 0-17,-1 0 1,-4-1-1,-2 1 1,-2 0 27,-3-1-9881,0 0 8733,0 2 1,0-2-1,1 1 1</inkml:trace>
  <inkml:trace contextRef="#ctx0" brushRef="#br0" timeOffset="117668">21838 10536 22165,'-1'-46'563,"0"0"1,0 5 0,2 5 459,3 14-251,3-5 38,-3 2-586,1 2 0,-3 6-17,-1 9-44,-1 2 106,0 1-157,0 2 326,0 2-466,0 6 12,1 2 27,0 9 11,3 0-27,-1 7 21,2 3-414,-1 3 393,0 4 16,0-1-22,-2 3-6,-1-2 17,0 0-6,-1-1-11,-1-1-27,0 1-102,-2-2-3392,-2 1 3056,-1-2-5869,-3 25 1276,3-21 4987,-1 19 0,5-38 0,2-2 0</inkml:trace>
  <inkml:trace contextRef="#ctx0" brushRef="#br0" timeOffset="118162">22570 10356 21875,'3'-8'3558,"0"2"-3233,-3 6 475,0 0-5012,-35 27 4240,18-11-5,-29 23 780,25-17-803,1 1 22,-12 12-706,9-8 689,-7 8-5,10-12-132,1-1 81,2 0-100,-1-2-123,2-1-152,1-1 2817,1-3-3086,2-2-797,-1 0 635,4-7 971,-1 0-1083,6-7 234,0-3-16,1-3 264,2-4 251,0-3 203,1-4 178,0 0 147,0-4 705,2-11-370,-1 7 40,3-9 21,-3 12 1,1 0-10,-1 3 525,0-7-695,-1 7-44,1-3-56,-1 10-28,0 3-50,0 3-74,0 3-55,0 1 67,0 2-269,4 4 0,1 2 5,6 6 6,1 1 1,5 4-1,3 3-6,2 1-5,4 2-22,13 12 5,-8-9-921,10 7 843,-11-10-146,-2-2-229,0-2-399,-3-1-676,-2-1-1934,-2-1 3479,0-1 0,-10-6 0,-1-2 0</inkml:trace>
  <inkml:trace contextRef="#ctx0" brushRef="#br0" timeOffset="118744">22800 10354 20907,'-1'-3'3607,"-1"1"-1467,2 2-2157,-7-14 73,5 11-28,-6-11 17,8 15 5,0 0-22,0 1 0,0-1 6,0 2 5,0-2 0,0 2-5,0-2 27,0 1 1531,0-1-1592,0-6 0,0 0 0,0-6 0,0-1 0,1-1 0,1-2 0,1-3 0,1 0 0,1-1 0,1 1 0,1 1 0,1 2 0,-1 3 0,1 1 0,-2 4 0,1 1 0,-2 3 0,0 2 0,1 0 0,1 2 0,2 4 0,3 3 0,0 6 0,2 4 0,0 5 0,0 4 0,-3 3-311,-2 3 311,-3 2 0,-4 3 0,-3 2 0,-5 1 0,-6 1 0,-7 2 0,1-12 0,-2-1 0,-13 17-669,10-18 0,0-1 669,-10 7 0,4-6-642,2-6 642,7-7 0,5-4 0,5-6 248,5-2-248,2-4 1277,3 0-1277,5-5 766,2-1-766,7-4 0,1 2 0,6 0 0,3 3 0,4 1 0,3 2 0,2 4 0,1 3-745,0 5 745,0 4-1698,0 5-4542,0 2 6240,3 6 0,-18-13 0,-1 0 0</inkml:trace>
  <inkml:trace contextRef="#ctx0" brushRef="#br0" timeOffset="122227">21223 10556 10142,'0'-4'9818,"0"0"-6642,0 4-2386,-1-61-2024,1 41 1536,-1-14 1,0 2 828,1 23-297,-2-1-481,2 3-62,-2 0 333,1 3-395,0 2-61,0 0 230,0 1-465,0 6 72,-2 2 1043,1 7-1031,-1 1 22,0 4-44,0 3-1,0 2 17,0 1 6,2 0-317,0 0 272,1 0-11,0 1-78,1-1-46,1-1-72,3 1-521,3 8 202,0-8-146,2 5-197,-4-13-329,0-2-410,-2-3-957,1-4-1477,-3-2 4070,3-3 0,-3-1 0,0-2 0</inkml:trace>
  <inkml:trace contextRef="#ctx0" brushRef="#br0" timeOffset="122579">21185 10619 22021,'-42'-22'482,"1"0"0,4 2 0,6 6-107,20 11-39,1 2-17,1-1-39,2 1-6,2 1-16,1 0-33,2 0 693,1 0-896,5 1 29,1 1 10,7 2 12,1 0 17,4 2-17,5-1 50,18 0-84,-5-3-659,14-1 653,-10-3 7,2 0 10,2-4-5,-2 1 16,0-1 1,-6 1 0,-4 0 16,-7 1-5,-5 1 22,-6 1 23,-4 1-23,-5 0 84,-1 1-7527,-3 0 7348,2 4 0,-2-3 0,2 3 0</inkml:trace>
  <inkml:trace contextRef="#ctx0" brushRef="#br0" timeOffset="125364">20352 10560 21473,'13'-39'550,"1"0"1,-1 3 0,-4 9-86,-9 21 570,0 1-681,0 1 182,-1 1-37,0 1-201,-1 0-147,1 2 409,-1 0-487,1 0-17,-1 0-28,1 0-17,-1 1 6,0 2-17,-2 0 6,-1 4 27,-4 2-33,-3 3 6,-3 5 11,-3 2-12,-9 11 1,6-5-6,-5 7 17,2 2-12,8-8-5,-3 9-11,9-9-6,3-1 17,2-1-17,3 0 6,2 0 17,3-3-6,3 0 11,3-2-5,10 5-12,-3-9 6,7 3 0,-4-9 22,2-4-16,-1-1 5,2-3 0,0 0 45,10-8 6,-7-1 0,6-6 22,-11 0 11,0-2 6,-3-1 22,0-3-11,-3 0 5,-1-4 102,1-12-130,-3 8-530,1-9 525,-6 14-33,0-5-51,-2 8 0,-1-4 0,-2 9 0,-1-5 0,-2 5 0,-1-4 0,-3 5 0,-2 0 0,-1 1 543,-3-1-543,0 2 0,-1 0 0,0 1 0,-6-1 0,5 4 0,-3-1 0,7 6 0,2 0 0,0 2-1127,-3 3-575,1 5-3564,-5 6 5266,1 7 0,6-8 0,0 0 0</inkml:trace>
  <inkml:trace contextRef="#ctx0" brushRef="#br0" timeOffset="127248">19488 10564 18576,'0'-47'7422,"4"3"-7130,0 33-35,1-3-38,-2 6-46,-2 3-38,1 1-29,-2 2 0,1 2-128,-1 4 11,0 0 22,0 7 0,0 2 0,0 4-16,0 3-12,0 1 11,0 3 6,0 1 6,0 2-6,0 1 0,0 1-3420,0 1 3398,0 1-205,-1 0 148,1 0-38,-2-1-57,0-1-44,-1-3-96,-1 0-128,0-4-192,-1-1-318,1-3-2521,-3 2-358,2-8-4823,-2-1 8654,4-7 0,1-3 0,2 0 0</inkml:trace>
  <inkml:trace contextRef="#ctx0" brushRef="#br0" timeOffset="127485">19396 10775 16265,'-39'-9'459,"0"0"0,2 1 0,12 2 1594,24 4-1588,0 2 918,4-2-1310,1 2-6,4-4 1,5 2-17,5-2-23,6-1-17,6 0 11,0 1 1,2-1 5,22-3 151,-15 2 1,-2 1-163,7-3 2082,-9 2-2088,-13 1-11,-1 1-11,0-1-51,-1 1-134,-1-1-263,0 2 107,-1 0-7360,6 1 7712,-6 0 0,-3 1 0,-8 0 0</inkml:trace>
  <inkml:trace contextRef="#ctx0" brushRef="#br0" timeOffset="129099">18712 10585 13974,'5'-6'5034,"-2"0"-2689,-3 6 795,0 0-2695,-5-26-208,3 20-168,-3-20-25,5 26-12,0 0-6,-2 1 1,-1 1-149,-2 3 66,-10 12 12,1-1 75,-10 8 1,4-4-7,-3 1-1,2 0 0,1 0-19,2-2-5,4 2-5,4-3 16,2 2-11,3 7 11,2-6-5,2 8 10,7-1-38,0-7 11,5 6-12,3-10 18,1-1 16,3-2-17,2-1 51,10 1-22,-7-4-239,7-2 250,-11-6 16,0-1 40,-1-1-3168,4-7 3235,-6 1-11,2-8 16,-7-1-28,-1-1-5,-1-4-22,0-2-23,-1-2 11,0-3 11,0 1 6,-1 0 193,-2 1-143,1 4-5,-3 1 11,-1 3-5,-1 3 72,-1-4 3224,-3 5-3403,-2-3-3420,-2 4 3403,-2 0-5,-2-1-1,-2 0-10,-6-7-29,4 6 1,-3-5 10,6 9 1,2 1-1,1 2-27,2 2-17,1 1 3319,2 2-3448,0 2-611,-2 4-273,-1 4-1587,-2 6-7079,1 2 9718,0-2 0,4-5 0,2-4 0</inkml:trace>
  <inkml:trace contextRef="#ctx0" brushRef="#br0" timeOffset="130809">18061 10673 15227,'1'-4'7220,"0"1"-3282,-1 3-3720,13-57-67,-10 43-67,10-44-50,-13 58-56,0 0 10,-1 3-16,-3 6 68,-4 13-29,-2 2-11,-3 7 11,2-5-17,1 2-10,1 1-1,2 1-11,2 0-3426,3-1 3342,1 0-78,4-2-282,1-2-9,5-2-237,0-2-1869,7 5 5,-3-8-1871,3 1 3898,-6-8 1,-5-6-1,0-1 1</inkml:trace>
  <inkml:trace contextRef="#ctx0" brushRef="#br0" timeOffset="131073">17867 10848 18520,'-28'-27'78,"0"-1"1,-11-16 811,62 41-817,8 0-28,5 1-6,6-1-11,5 0 0,4 1 5,2-1-742,0 0 737,-3 1 790,-2-1-779,-7 1 6,-4 0 1412,4 1-1440,-14 0 0,2 0 11,-13 1-28,-4 0 0,-2-1-11,-2 1 1030,-3 0-1092,-2-1 3013,-1 1-4641,-2-1 0,0 0 0</inkml:trace>
  <inkml:trace contextRef="#ctx0" brushRef="#br0" timeOffset="133720">15799 10758 20951,'5'-52'842,"1"1"0,-1 3 1,0 8-406,2 12-6,0 1 0,0 2 0,0 1-16,-1 3 0,0 1-74,-2 4-27,0 3-51,-2 3-95,-1 2 28,0 4-179,0 2-45,-1 2-51,0 4 46,0 2 44,0 8 11,0 5-16,0 6 22,-1 6-523,-2 6 512,-3 4-910,-3 3 888,-2 3 2,1-13 0,-1 3-290,1 0 0,-1 2 94,0 7 0,0 1-386,4-3 0,1-3-1663,3 20-945,7-12 2641,6-17 0,-7-20 1,0-5-1</inkml:trace>
  <inkml:trace contextRef="#ctx0" brushRef="#br0" timeOffset="134550">16632 10542 26446,'-5'-16'297,"2"4"-162,2 12 94,1 1-173,-2 1 17,2-1 778,-2 0-845,1-5-12,1 2 12,-1-3 5,1 1-5,0 0 10,-1 0-16,1-1 23,0 1-1,0 1 51,0-1-45,0 1-11,0 0 11,0 1 95,0 2-84,0-2 34,-1 1-51,0 0-44,0 0-12,-1 1-16,0 1 11,1 1 16,-2 2 1,0 2 22,-2 4 6,-3 1-6,0 4 11,-3 0-11,0 3-23,-8 7 12,4-5 6,-6 5 5,7-8 5,-1 3 6,-1-2-11,0 1-11,-1 1 6,-2 2-23,0 0-73,-2 1-78,-1 0-458,-1 1 144,1-1-157,1-1-1058,-5 2 688,10-8-10,-2 1-18,11-11-94,2-4-23,2-1 95,1-3 219,1-4 692,1-5 53,-1-3 179,1-3 111,0-3 124,0-4 135,0 1 145,0-2 135,0 1 44,0 0 23,0 2 644,0-7-807,0 8-50,-1-6-34,0 12-44,0 2-23,-1 1-45,1 3-33,1 0-51,-1 3-67,1 0-73,0 3-78,0 1 17,0 1-141,3 1 7,0 2 4,4 0-4,3 3 10,5 2-16,4 1-18,2 1 12,3 3-5,2 1-6,1 2 11,0 2-90,10 12-5,-10-6-90,6 7-857,-6 3-308,-9-8-2441,3 8-1596,-11-11-3710,-2-3 9097,-3-4 0,-2-7 0,-2-4 0</inkml:trace>
  <inkml:trace contextRef="#ctx0" brushRef="#br0" timeOffset="134809">16943 10520 22246,'0'-10'3316,"0"2"-2684,0 8-111,-13-65-3841,8 42 3505,-2-15 0,0 3 139,5 23 1010,0 3-1104,0 3 544,2 4-633,-1 0-141,1 8 0,0 2 0,1 7 0,1 5 0,0 5 0,1 5 0,-1 5 1856,-1 2-1856,-4 4 0,-1 0-17,-4 2-67,0-12 0,0 1-1249,-4 16 1165,4-16 0,0-2-325,-2 11-179,3-4-202,1-3-235,4-3-437,2-6-2006,5-4 3552,4-3 0,-2-9 0,0-3 0</inkml:trace>
  <inkml:trace contextRef="#ctx0" brushRef="#br0" timeOffset="135184">17293 10491 19272,'0'-5'4379,"0"1"-1007,0 4-3327,-34-20-5633,18 24 5639,-29-12-52,27 30 46,-1 2 321,1 4-349,0 1-225,2 3 231,3-1-1,0 1-11,5 0-5,0 1 1032,4-2-1066,2 0 5,2-3-1371,3-2 1382,2-2 221,11 4-232,6-2 23,2-2 0,2-7 2031,-7-10-1997,1-2 16,0-2 17,-2-3 28,0-4 1,-1-2 67,1-4-46,-2-1 18,-1-1 38,-2 0 18,-3 2 27,-2 1 3138,-4 1-3356,-2 1 0,-1 2 0,-4 0 0,0 1 0,-5 0 366,-9-2-366,1 3 0,-8-2 0,4 2 0,-1 2 0,-1 0 0,-9 0-343,6 1-844,-6 0-2347,8 2 3534,-3 1 0,12-1 0,0 0 0</inkml:trace>
  <inkml:trace contextRef="#ctx0" brushRef="#br0" timeOffset="136736">14392 11986 21814,'-7'0'2257,"2"0"-570,5 0-1693,-18-9 12,25 5 5,12-9-56,23 8-1861,20-2 1816,-11 4-28,1 1-232,-2 1 198,-3 3-21,-5 2-12,-6 3-213,-2 9 46,-18 8 217,-10 2 23,-21 5-768,-13-5 847,-9 2 10,-7-1 23,-6 1 12,-3-2 21,-1 0 18,-1-4 10,4-1 1213,2-3-1157,16-5 1,2-1-67,-3 1 662,-7 4-718,33-13-18,5-2 40,2-1 1059,9-1-986,2 1 5,11-2-56,5-2-828,7-3 795,8-4-1,-6-1 1,1 0 0,21-8-6,-7 1 0,-1-2 45,5-4-15,-20 8 1,-2-1-2943,16-22 3041,-19 9 16,2-11-365,-21 11 383,-6-1 5,-3-1 11,-7 0-82,-2 0 195,-6 3 507,-1 2-458,0 5-16,1 2 269,-2 2-359,7 6 3088,-1 2-3222,7 7 572,1 2-623,2 0 178,0 6-240,2 3 18,2 8 0,6 4-302,3 7 296,4 6-620,1 5 603,0 4-1193,0 4 1126,-4 3-112,-5 2-241,-4 3-482,-5 1-1024,-6 2-4033,-6-2-3855,-2-5 9149,-1-9 1,7-19-1,3-10 1</inkml:trace>
  <inkml:trace contextRef="#ctx0" brushRef="#br0" timeOffset="137711">14514 10496 16697,'-48'2'616,"-1"-1"0,5 0 1,6 1-281,8 0-90,4-1 2070,6 2-2193,5-2-67,6 0 808,4 1-920,4-1 89,13 2-38,2 0 5,13 1 5,2-2-16,6-1-56,26 0-73,-27 0 0,1 0 84,-1 1 0,0-1-79,25 3-22,-29 1-50,-6-1 22,-10 3 1603,-6 0-1485,-7 1 22,-9 2-22,-6 2-123,-26 8 134,4-3-255,-19 6 308,23-10 0,0 0 20,-17 6 28,8-2 0,1-1-6,-2 3-11,11-6 0,2 1-17,4-2 17,-1 1-50,18-8 683,4-3-644,3-1 33,11-2 23,3-4-51,32-10-22,-5-2-314,0 0 0,4-3 336,-4 1 1,-1-2-1009,10-6 0,-2-2 1036,-10 6 1,-5-1 10,-4 2 1,-4-1-368,-1-10 474,-6-2 28,-6 1-17,-7 0-1791,-14-24 1892,1 22-1263,-11-16 1336,5 29 1057,0 3-1029,2 2 622,-1-1-689,6 7 2228,-1-1-2340,7 7 3341,0 3-3448,2 1-78,-1 2 17,2 3-34,2 3 11,4 6-22,4 4-12,5 7 12,3 3-1489,16 24 1439,-6-6 27,-10-15 0,0 4-187,-2 5 0,-3 1-87,-4-8 0,-1 1-342,1 11 1,-3 1-1637,-7-10 1,-4-1 1955,-2 6 1,-2-2 0,-1 4 0,-4-1 0</inkml:trace>
  <inkml:trace contextRef="#ctx0" brushRef="#br0" timeOffset="138889">16487 12241 20543,'0'-6'2879,"0"1"-784,0 5-1759,16-60-2410,-10 40 2203,3-14 0,1 4 403,-7 24-403,0 2 397,-1 2-458,-1 2-63,-1 9 6,2 2 12,-2 12-1,2 2-819,-1 7 808,0 4 0,-3 4-5,-2 3-23,-4 3-61,-2 3-157,-2 2-325,0 1-1098,6-15 0,1 0-5694,-1 19 7352,3-17 0,1-3 0,2-9 0,1-2 0</inkml:trace>
  <inkml:trace contextRef="#ctx0" brushRef="#br0" timeOffset="139276">17273 12233 27163,'-24'16'79,"1"4"-57,7 16 12,-2 4-2201,2 3 2173,1 2 5,3 3 192,5-14 0,2 2-197,-1 17-4,2-18 1,2-1-260,4 10 245,4-4-16,5-5 0,6-5 6,4-7 0,4-5-2009,3-4 2019,0-7 1,2-3 186,-3-3-141,-2-5 111,2-8-33,-9-1 695,5-18-644,-16 8-12,1-9 129,-9-6-168,-4 9-188,-4-8 139,-4 15 3244,-4 1-3307,-2 5 0,-5 2 0,-34 2 0,19 6-496,6 4 0,1 1 496,-3 5 0,2 4-174,3 3-106,5 3-319,3 2-605,5 3-1449,5 2 2653,3 3 0,5-10 0,2-2 0</inkml:trace>
  <inkml:trace contextRef="#ctx0" brushRef="#br0" timeOffset="139703">18416 12411 25563,'0'-40'315,"0"-1"1,0 4 0,0 9-132,0 22 683,0 2-834,-1 3 206,0 4-255,-1 4 138,-1 8-117,1 6 7,-3 7-137,1 8 142,-3 6-34,1 5-33,0 4-1721,3-13 0,0 1 1379,0 21 56,0-21 1,3 0-1485,3-2 0,2-1-3092,3 19 4525,1-15 0,1-5 0,-6-18 1,1-5-1</inkml:trace>
  <inkml:trace contextRef="#ctx0" brushRef="#br0" timeOffset="139944">18094 12614 22823,'-5'-4'2727,"1"0"-2200,4 4 946,0 0-1457,48-29-2004,-14 22 1999,3-8 0,3 1-5,12 14-4,-12 0 1,1 0-25,22 0-9,-22 0 0,1 0-211,-1 0 0,1 0-923,1 0 0,0-1-1378,0 0 0,-1 0 2223,1-1 0,-5 0 0,-8 0 1,-3-1-1</inkml:trace>
  <inkml:trace contextRef="#ctx0" brushRef="#br0" timeOffset="141346">19915 12463 17008,'-1'-4'4576,"0"1"544,1 3-4890,11-49-74,-8 36-55,8-36-34,-11 49-22,-2 0-22,-2 2-12,-3 3-4251,-5 3 4256,-2 3 547,-5 4-552,-2 4-5,-2 3 0,-1 4-1,1 3 12,2 1 0,1 1-17,4 0 0,2-1 0,5-2 0,4 7 0,6-10-6,6 4-22,4-12 28,6-4 6,3-2 11,5-3 11,3-4-17,4-2 22,1-4 7,0-2 88,7-10-32,-13 0 3252,4-7-3208,-17 3-16,-3-1-24,-3-3 7,-3-1-34,-2-2 11,-2 1-17,-3-3-22,-3 2 475,-9-10-520,-9 3 0,-1 2 0,-4 8 0,-5 9 0,8 5 0,-7 2 0,14 5 0,2 1 0,0 4-119,4 1-127,-1 6-236,7 1-2005,4 12-1938,7-3 3577,10 13 0,-11-26 0,1-2 0</inkml:trace>
  <inkml:trace contextRef="#ctx0" brushRef="#br0" timeOffset="141576">20899 12286 25053,'0'-8'2581,"0"2"-2030,0 6-309,0 0-161,-18-16-81,10 27 0,-15-5 0,15 32 0,0 5-1855,2 4 1855,0 3 0,4 0-13,0 3-636,3 0-634,4 1 1283,2-12 0,1-2 0,0-3 0,5 15 0</inkml:trace>
  <inkml:trace contextRef="#ctx0" brushRef="#br0" timeOffset="141778">20642 12625 24620,'-4'-7'2207,"1"2"-1820,3 5 184,0 0-605,24-60-344,0 44 319,-1-16 0,3 4-148,18 26-700,4 2 0,3 1-1843,-6 1 1,1 0-1970,6 0 0,-1 0 4106,-15 1 0,-6-1 0,-10 0 0,-8-1 0</inkml:trace>
  <inkml:trace contextRef="#ctx0" brushRef="#br0" timeOffset="142136">21854 12301 23786,'0'-3'2677,"0"0"-1350,0 3-1271,-65-6-11,38 13-3,-18-1 0,1 4-19,18 15-2488,-5 12 2460,12-9 21,2 2 542,5 0-558,3-1-11,5-3 5,2 0-5,3-3 5,4-1 6,14 3 0,1-7-11,10 2 17,6-10 10,-8-5 7,8-1 16,-13-7-5,-1-3 16,-3-4 23,-1-4-1480,-2-3 1508,-1-3-233,-1-13 227,-5 5-88,-1-10-7,-7 0 0,-4 1 0,-7-6 0,-7 11 0,0 10 0,-7 6 0,13 10 3235,-3 0-3235,11 6-421,1 0 21,2 1-1011,0 3-8420,7 7 9030,-2-2 0,2 1 1,-4-8-1</inkml:trace>
  <inkml:trace contextRef="#ctx0" brushRef="#br0" timeOffset="142360">22504 12299 25427,'1'-4'2554,"0"0"-1864,-1 4-690,-11 17 0,-1 17 0,-7 24-1205,9-2 1205,5-1 0,5-18-690,9 15 690,-1-15-20,3-7 0,2-1-473,4 2-1882,10 16-941,-12-21 3316,4 6 0,-14-20 0,0-2 0</inkml:trace>
  <inkml:trace contextRef="#ctx0" brushRef="#br0" timeOffset="142550">22354 12654 28647,'6'-40'8,"1"0"0,0 3 0,4 10-8,19 22-634,5 1 550,3 0 121,3 3-357,2 0-116,0 1-477,-1 0-812,-2 0-7115,-4 0-934,-5 0 9518,-7 0 0,-12 0 0,-5 0 0</inkml:trace>
  <inkml:trace contextRef="#ctx0" brushRef="#br0" timeOffset="143372">23412 12329 25825,'10'-6'347,"-2"0"-280,-8 8 6,0 0 11,0 1-6,0 0-10,0 2-1,0 0 6,0 0-6,0 0 22,0 1 1,0 0 5,-1 0 45,-1-1-5,-2 0 5,0 0 0,-2-1-23,-1 0 124,-5 0-101,2-1-6,-2-1 152,0-2-157,4-4-83,-5-6-46,7-1 0,0-6 0,4 0 0,4-11 0,2 5-3392,4-6 3392,8 2 0,-2 8 0,5-2 0,-6 9 0,1 4 0,0 0 0,6 4 0,-3 1 0,5 3 0,-5 6 3392,12 14-3392,-10 2-723,6 11 723,-14-2 0,-4 4 0,-6 4 0,-9 5-849,-7 3 849,-9 3-1562,-8 0 1562,14-24 0,-2 0 0,-1 0 0,-1-1 0,-3 1 0,1-1 0,-2 0 0,0 0 0,0-1 0,-1-1 0,2 0 0,-1-2 0,-20 17 0,5-7-129,1-5 129,16-13 530,1-7-530,17-13 736,2-6-736,8-4 1811,4-3-1811,18-12 0,0 7-787,13-8 787,-5 13 0,0 6 0,1 2 0,10 0 0,-12 3 0,2 3 0,13 7 0,1 8 0,2 1-1526,-7 5 943,-12-2-459,-2-1-1570,1 1-2955,0-1 5567,6 1 0,-19-6 0,1-1 0</inkml:trace>
  <inkml:trace contextRef="#ctx0" brushRef="#br0" timeOffset="143602">24574 12191 25473,'-33'49'0,"5"2"0,16-3 0,0 3 0,2 2 0,3-15 0,1 1-12,-1 19-249,2-21 1,2-1-530,0 12-3680,2-2 2453,-1-4-3332,2-2 5291,-2 0 1,1-18-1,0-3 1</inkml:trace>
  <inkml:trace contextRef="#ctx0" brushRef="#br0" timeOffset="143793">24341 12557 26460,'58'-27'-293,"-1"1"0,-3 1 0,-6 7-184,2 18-3210,1 0 2522,-1 0-751,-1 0-2882,-1 0 4798,5 0 0,-25 0 0,-1 0 0</inkml:trace>
  <inkml:trace contextRef="#ctx0" brushRef="#br0" timeOffset="144111">25587 12357 28205,'-47'13'41,"0"0"0,4 0 0,7 1-7,13 10-29,2 3-27,-2 14-1,9-9-562,2 10 597,9-16-3118,6 0 3112,3-2 11,6-2-451,6-3 439,4-2 1,3-3-1,3-4-145,2-3 151,0-4 28,0-1 95,8-10-48,-10 0-86,5-8 265,-13 0-265,-3-3 0,-2-3 0,-2-3 0,-3-1 0,-2-4 2855,-2 0-2855,-4 0 0,-1 1 0,-5 0 0,-3 3 0,-6 2 0,-5 2 0,-5 2 0,-5 4 0,-6 2-2768,3 9 1,-2 2-4207,-20-3 6974,10 7 0,3 0 0,7 0 0,0 3 0</inkml:trace>
  <inkml:trace contextRef="#ctx0" brushRef="#br0" timeOffset="145237">14446 13929 25646,'-1'-28'-45,"8"4"-28,23 15-1124,7-1 1045,7-1-1335,5 0 1263,5 1-1034,4 0 1040,4 2 5,-1 1 34,-1 2 0,-5 1-1,-8 2-332,-9 1 193,-10 2 34,-11 2 430,-9 2-268,-12 6 1175,-11 3-1024,-12 5-17,-12 3-1426,-11 4 1426,21-13 1,-2 1 13,-2 0 0,-2 0 17,-1 0 0,0-1-46,-1 1 0,0 0 110,2 0 1,0-1-461,2-1 0,1 1 634,-25 8-11,9-3 0,10-3-1,10-4-21,9-3-18,7-3 2645,5-3-2750,4-1 619,2-1-681,8-2 1546,3-3-1569,10-4-22,5-3-6,7-2-22,5-2-1,6-2-3380,2 0 3392,1-2-5,1 0-172,-2-2 194,-4 0 11,-3-3 34,-6 0 22,-6-2-859,-8 1 909,-5 1-595,-5 1 617,-4 3 2770,-3-4-2724,-3 8 205,-1-4 24,-5 5 981,3 5-1193,-3-1 1061,4 4-1100,1 3-24,0 0-16,2 2-28,0 1-71,0 1-41,7 8 0,1 1 0,9 10 0,2 1 0,12 18 0,-6-4-3392,4 16 3392,-14-9-105,-9-9 1,-2 1-592,1 17-189,-7-5 1,-2-1-1962,-3 8 2846,1-14 0,-1-3 0,2-8 0,1-2 0</inkml:trace>
  <inkml:trace contextRef="#ctx0" brushRef="#br0" timeOffset="145703">17226 14221 24822,'7'-56'664,"0"0"1,0 5 0,-2 5-206,2-1 258,-3-7-431,-1 16-40,-2-5-99,-1 21-147,-1 6 0,0 5 0,-1 4 0,1 5 0,0 1 0,1 9 0,-1 5 0,0 12 0,0 6 0,-4 30-479,-1-8 479,-1-4 0,-1 5-1637,0 8 1,-1 0 1185,3-9 0,0-1-344,-1 10 0,3-4-5165,5-1-3871,4-8 9628,1-12 0,-2-18 1,-1-9-1</inkml:trace>
  <inkml:trace contextRef="#ctx0" brushRef="#br0" timeOffset="146220">17857 14121 22699,'-14'-42'291,"0"0"1,2 3-1,0 10 947,4 20-1093,0 3-44,1 2-39,1 2 955,2 1-995,0 4 6,-2 2-11,0 5 5,-3 6-11,-2 4-2229,1 5 2230,-2 5-12,-2 22 368,3-9-368,-1 16 0,7-17 0,2-1-1735,2-2 1717,3-1 7,4-3-1,5-3-32,16 4 4,0-12 2092,13 2-2092,-3-16-704,3-4 711,5-4 5,2-3 1108,-13-4 0,-1-1-1063,15-6-23,12-9 57,-20-7 38,-8-5-49,-7-1-12,-14 1-2584,-9 10 2595,-5 0-726,-2 2 705,-5 1 401,-4 1-419,-1 2 0,-3 2 0,-1 0 161,-14-1-161,7 3 0,-11-2 0,7 7 0,-3 0 0,-25-2 0,12 2 0,14 3 0,-1-1 0,1 0 0,1-1 0,-14-5 1991,-8-5-1991,25 3 0,8 0 1114,6-1-1114,7 1 945,3-2-945,6 0 0,6-2 0,7 0 0,10-2 0,8 0-2765,6-1 2765,9 1 0,-11 8 0,2 0-103,21-4 103,-21 8 0,0 1 0,12 4 0,-6 6 0,-3 5 0,-6 9 0,4 18-2077,-13-3 2077,-1 14 0,-17-8-135,-5 4 135,-10 4 0,-5 3 0,-9 3 762,-6 3-3092,-4 0-706,15-26 1,0-1 3035,-2 4 0,1-2 0,-1 3 0,1-3 0</inkml:trace>
  <inkml:trace contextRef="#ctx0" brushRef="#br0" timeOffset="191856">13795 16644 20352,'53'-11'22,"1"1"1,-4-1 0,-3 4-2774,5 8 2751,7 0-3,-26 0 1,0-1-10,2 1 1,1-1-3,3 0 0,0 0 0,1 0 0,0 0-3,1 0 1,0-1-698,-1 0 0,1 0 705,-3-2 1,1 1 8,-4-1 0,0 0 690,26-3-685,-9 0 23,-12 1 39,-11 0 1229,-10 2-1111,-9 0 2133,-11 2-2313,-8 2-27,-12 2 27,-8 4-326,-9 4 371,-8 2-3213,-6 5 3213,-6 0 34,-2 1-526,0 1 559,21-5 1,0-1 28,-15 5-88,22-7 1,3 0 25,0 0-45,9-2-67,8-3-5,5-3 302,4-2-275,2-2 85,9 0 3171,2 0-3093,28-1-123,-1-2-1076,20-3 1026,-3-1 4,4-1-60,5-1 10,-1 0 6,-1-1 17,-22 3 0,-1 0 22,17-4 17,-23 4 0,-2 0-188,2-3 272,-7 0 12,-7 0 61,-7 1 173,-6-7-150,-7 3-18,-4-6 180,-14-3-180,3 3 17,-9-5 1434,6 7-1428,0 0 5,0 1 215,1 0-209,2 2 34,0 0-12,3 1 20,1 2-53,1 1-28,3 2-17,0 1-28,2 2 376,1 2-427,0 0 18,3 2-68,1-1-408,1 2 649,0 0-118,-1 0 68,-5-3-45,-9-3-57,-1-2 304,-21-10-287,18 7 1,-9-5-6,17 9-28,3 0 28,2 2 0,1 1 112,1-1-123,2 2-1,0-1 91,2 2-214,0 1-10,4 3 16,3 4 11,8 6 12,5 8-6,8 6-9,-2-2 1,1 2-1167,17 16 1166,-14-12 1,1 0-3,10 15-28,-3 3-6,-5 0-107,-16-13 1,-2 2-145,1 18-365,-10-7 0,-3 0-1065,-10 8-1624,1-21 1,-1 0 3349,-13 14 0,10-24 0,0-3 0</inkml:trace>
  <inkml:trace contextRef="#ctx0" brushRef="#br0" timeOffset="192515">16505 16629 20000,'-1'-8'4027,"0"2"-3451,1 6 635,0 0-1111,-3 2-10,4 0-6,-2 3-28,6 0-11,-1-1 0,0 1-23,0 0 45,-1-1 6,-2 0 33,-1 0 46,0-1 16,-1 0 380,-15 2-424,4-3-1,-12 1-17,7-3 6,1-3 11,1-3-27,3-4-24,3-4-21,2-4-6,3-6-34,1-2 11,5-4-22,10-9 6,0 10 5,9-4 0,-4 15-11,0 4 0,-2 4-5,0 3 10,0 3-16,1 2 11,2 5-22,2 3 10,2 6 7,0 6-12,1 4-36,-6 5 0,-1 2 2,0 10-137,-3-6 0,-5-1 138,-14 9-34,-6 4 2,-8-9 1,-5 1 42,4-8 0,-2 1-534,-10 10 0,-3-1 533,5-9 1,0-3-650,-2 2 1,0-2 674,-1 0 0,0-2 25,2-1 1,-1-1 32,-6 1 1,1-3 17,-14 6 44,-4-3 18,30-20-18,6-4-5,4-6-28,5-5-23,4-4 12,3-4 5,2 0-56,4-1 242,13-5-242,0 7 1,13-2-24,-2 10 24,7 4-40,3 1 729,6 3-723,5 1-136,3 1-38,3 0-135,4 0-3034,0 0 2542,1 0-499,-2-1-1295,0-1-2542,-2-2 5159,5-3 0,-28 3 0,-2-1 0</inkml:trace>
  <inkml:trace contextRef="#ctx0" brushRef="#br0" timeOffset="192898">17200 15891 24126,'-55'17'-45,"9"4"1232,30 28-1198,6-11 0,2 12-12,6-16 23,3-2 23,11 6-35,0-11 12,10 3 12,-3-16-1,4-3 62,12-5-34,-6-6 17,10-6 45,-11-6-23,0-4 17,-1-3 17,-2-2 11,-2-1 51,-1 1 0,-5-2-56,-2 3-3020,-3 1 2902,-3 3 974,-1-1-974,-5 8 661,0 0-661,-3 9 146,0 0-146,0 4 0,-1 3 0,0 6 0,-1 6 0,1 5 0,0 7 0,-1 5 1811,1 7-2835,0 5-971,1 4-3594,5 4 5589,3 6 0,-2-28 0,1-2 0</inkml:trace>
  <inkml:trace contextRef="#ctx0" brushRef="#br0" timeOffset="193175">18409 16431 27930,'39'-20'-134,"3"4"-5655,5 13 5565,6 3-107,3 3 972,2 2-1346,-2 4-287,-3 0-436,-4 3-830,-7 1-5348,0 11-1498,-19-7 9104,-3 5 0,-16-14 0,-3-4 0</inkml:trace>
  <inkml:trace contextRef="#ctx0" brushRef="#br0" timeOffset="193489">18764 16643 15697,'-54'12'1290,"1"0"0,5-1 0,3-1 1967,-12 1-2831,20-3-124,-2-1 674,24-3-813,5-2 260,6-1-457,1-1 1472,20 0-1410,1-1-22,22-1-34,2-3-28,8-3-771,7-3 732,3-1 0,0-4 39,-20 2 0,-1-1 67,17-10 42,-16 0 0,-3-2-2351,-2-9 2421,1-15 45,-21 9-714,-8-2 786,-3-1-2053,-7 1 2137,-3 3-841,-5 5 830,-1 6-383,0 5 150,2 5 280,1 5-360,3 5 1679,1 4-1679,3 4 1780,1 0-1780,0 2 3392,1 6-3392,1 3 0,7 22 0,0-1-999,8 17 999,-3-4 0,2 5 0,-1 4-346,-1 2 346,-2 2 0,-2 1 0,-3 0-2214,-3 1 1738,-1-1-247,-1 0-1501,0-2 101,0-3 2123,-1-17 0,1-1 0,-1-3 0,0 10 0</inkml:trace>
  <inkml:trace contextRef="#ctx0" brushRef="#br0" timeOffset="194184">21060 16564 21663,'0'-6'2879,"1"2"-1047,-1 4-1816,5-26-16,-4 23 12,6-16-1,-6 39 11,-1-6 29,-4 8-12,-4-10 6,-6 1-6,-5-1 45,-13 2-11,7-5 33,-7-2 40,14-5-12,5-4 56,1-9-156,6-2 22,1-11 6,7-16-51,13-14-319,1-2 319,9 0-2709,-3 22 2710,-1 5-670,6-1 680,-7 12 6,4 1-28,-9 11 218,1 4-201,1 2-22,3 7-12,2 7 2537,1 9-2598,0 8 50,-1 8 615,-3 5-637,-6 5-1052,-6 2 1029,-9 3 0,-11 2 20,2-27 0,-3 1-653,-4 0 0,-2-1 642,-4 1 0,-1 0 13,-3-1 1,-2-1 19,0-1 0,-2-2 22,2-2 1,-2-1 44,-7 0 1,-1-2 25,-15 6-9,23-14 0,2-2 76,-2-4 162,1-5-190,13-6 294,3-3-356,12-4-11,1-1-17,6-2 934,13-7-945,2 7 17,14-4 1060,-1 9-1055,3 2-5,3 2-34,2 4-1230,3 0 1124,1 2-90,4 2-218,2 1-454,4 3-857,3 1-3203,6 1-4661,-5-2 8895,-7 0 0,-23-3 1,-12-2-1</inkml:trace>
  <inkml:trace contextRef="#ctx0" brushRef="#br0" timeOffset="194398">22429 16340 25914,'-3'-6'2235,"1"1"-2157,2 5-128,0 0-12,-51 76-1417,26-41 1420,-8 14 1,-1 0-133,3-10-364,6-8 1,-1 0-82,5-6 1,-2 0-3546,-16 17 1,-1 1 4180,13-15 0,1-3 0,2-1 0,3-2 0,-3 1 0</inkml:trace>
  <inkml:trace contextRef="#ctx0" brushRef="#br0" timeOffset="194541">21806 16920 16924,'0'-9'6061,"-1"2"-5501,0-24 0,1-5-2022,2 0 1862,-1-9 1,2 0 266,6 5-102,4 3-128,1 3 521,1 4-700,0 4-79,0 5 364,-1 4-470,0 5-17,1 2-45,1 6 1260,3 1-1299,5 4 6,4 5 100,7 4-134,7 5-34,-7-1 1,1 2-442,-7-2 1,1 0 311,10 4 1,0 1-225,-10-4 1,-2 0-538,2 0 0,-1 0-1815,0 0 0,0 0-7036,22 10 9067,-10-4 0,-19-11 0,-10-5 1</inkml:trace>
  <inkml:trace contextRef="#ctx0" brushRef="#br0" timeOffset="195089">23212 16374 25180,'-3'-6'1950,"1"2"-786,2 4-1164,-13-23 0,10 22 0,-8-15-5,14 29-1,3 4 29,0 1-12,0 2 0,0 0-22,0 7 16,-3-8 7,-1 2-1,-2-9 0,-1-2 23,-2-4 72,-6-2-39,-1-2 6,-4-4-38,0-3-35,0-4 0,0-3 0,-10-28 0,12 10-2691,-4-24 2691,14 15 0,4-1-602,5 1 602,6 2 0,4 4-2302,4 4 2302,1 4 0,3 5-249,0 2 249,2 4 0,2 3 1526,16 4-1526,-7 8 0,11 7 0,-12 10 0,-9 3 0,-2 2 267,13 17-267,-15-12 0,-2 2 0,-1 16 0,-8 3 2500,-9 1-2500,-13 2 0,-10 0 0,2-24 0,-2-1 0,-3 1 0,-2-1 0,-5 2 0,-1 0 0,-3 1 0,-2 0-1274,-2 0 0,0-1 1274,-1 0 0,0 0 0,2-3 0,0-1 0,3-3 0,0-2-2018,-21 12 2030,11-12-479,12-9 467,9-6 239,8-7-239,5-2 1935,5-5-1935,3-4 0,5-2 0,4-3 0,9 0 0,8 1 1095,7 1-1095,6 2 0,9 2 0,6 1 0,8 3-54,-28 5 0,1-1-131,1 1 1,1 0-127,2 1 0,0-1-221,0 1 0,0 1-558,0-1 1,0 0-1664,0 1 0,-1 0-1923,-4-1 1,0 1 4675,20-1 0,-25 1 0,-13 0 0</inkml:trace>
  <inkml:trace contextRef="#ctx0" brushRef="#br0" timeOffset="195290">24607 16336 24116,'2'-7'3176,"0"2"-2722,-2 5 162,0 0-605,7 5 17,-8 9-23,2 9 7,-13 10-52,-4 2-3486,-18 19 3364,5-11-1,7-13 1,0-1-727,-12 14-2718,7-10 0,-2-1-6224,-11 13 9724,14-17 1,3-3 0,6-8 0,7-8 0</inkml:trace>
  <inkml:trace contextRef="#ctx0" brushRef="#br0" timeOffset="195434">24187 16628 24107,'13'-45'918,"-1"0"1,-1 5 0,0 6-544,0 15-79,0 5-123,-1 2-66,0 4-70,1 2-4,0 4-16,4 2-11,2 4-12,3 4-44,16 18-298,-5-1 140,13 13-873,-8-6 62,3 6-2623,5 1 3642,-17-15 0,-2-1 0,3 2 0,0-1 0</inkml:trace>
  <inkml:trace contextRef="#ctx0" brushRef="#br0" timeOffset="196130">25694 16380 21063,'2'-3'5339,"0"0"-3447,-2 3-1841,10-29-29,-8 22-11,8-22-11,-10 30-22,0-1 16,-2 3 1,0-1 16,-6 3 17,-1-2 28,-11 1-22,4-2 10,-7-2 18,7-3 29,1-1-91,2-5 0,2-2 0,3-4 0,1-5 0,3-5 0,3-3 0,10-16 0,0 11 0,10-8 0,-1 16 0,3 4 0,2 3 0,2 4 0,1 3 0,3 4 0,2 4 0,4 5 0,22 17 0,-11 3-180,-15-5 1,-2 4 179,-1 4 0,-5 5 0,-3 14 0,-6 3 0,-2-8 0,-4 0-615,-9 10 1,-8-3 589,-6-17 0,-6-2-17,-3 1 0,-3-1-3,-4 2 0,-2 0-3,-3-1 1,-3-1-705,2-2 0,-2 0 0,1-2 741,-4 1 0,-1 0 25,3-3 1,-3 1 0,5-5 58,-15 4 39,-1-5-1349,35-13 1311,7-7 112,6-3-186,3-7 0,6-4 0,5-4 0,23-11 0,0 8-69,20-5 69,-5 13 0,6 3 0,6 3 0,3 4 0,-29 5 0,1 0 0,1 1 0,-1 1-292,2 0 1,-1 1 262,0 0 1,2 2-398,15 2 1,0 1 187,-12-2 0,1 2-2821,2 0 1,4 1 0,-3-1 3058,1 0 0,-4 0 0,-3-1 0,-4 0 0,3-1 0</inkml:trace>
  <inkml:trace contextRef="#ctx0" brushRef="#br0" timeOffset="196338">27110 16228 23887,'2'-5'2924,"0"1"-1933,-2 4-980,22 40-3940,-18-12 3926,6 3 1,-2 1-54,-16 9 890,-7 1-895,-3 0-117,-6 0-206,4-11 1,-1 0-569,-14 16-1558,3-7 1,0-2-7322,-4 1 9385,-8 5 0,30-32 0,6-5 0</inkml:trace>
  <inkml:trace contextRef="#ctx0" brushRef="#br0" timeOffset="196509">26673 16702 21028,'8'-42'772,"1"0"1,0-1 0,1-8 0,2 5-269,10-1 560,5 1-834,-10 21-73,7-11-62,-13 24 700,2 4-778,0 3-28,13 6 11,-1 7-12,12 7 7,-5 6-496,-5-2 1,1 2 388,16 11-338,-10-9 0,4 2 1,-3-2-182,-5-4 1,-1 0-849,19 9 1,-2-1-8353,0-2 9257,-6-6 1,-20-10 0,-8-3 0</inkml:trace>
  <inkml:trace contextRef="#ctx0" brushRef="#br0" timeOffset="196905">27880 16200 22801,'4'-50'349,"-1"0"0,0 4 0,2 8 1426,5 15-1495,6-3-145,5 8-119,2 1 12,3 9-39,-3 6 11,3 3-11,4 5-23,3 5 34,5 6-5,1 6-396,1 5 407,-3 7-12,-13-7 0,-2 4-33,-3 3 0,-3 2 11,0 0 0,-3 0 0,-4 0 0,-4-2-17,-11 13-2264,-5-4 2287,-8-4 149,-16 3-110,5-14-142,4-11 0,-2-2 170,-4-2-17,-8 0 5,17-7-5,6-3 512,6 1-496,5-3 2969,4 0-2800,1-2 838,14 1-939,3-1-66,16 0-46,4-1-512,6 1 512,6-1 0,-11 1 0,1-1 0,22 0 0,-21 1 0,0-1-3032,14 1 2908,-3 0-156,-3 0-275,-3 2-570,-4 1-2666,-3 0-6028,-9-1 9819,-6-1 0,-11 0 0,-5-1 0</inkml:trace>
  <inkml:trace contextRef="#ctx0" brushRef="#br0" timeOffset="199273">21101 15915 18039,'-30'-52'1432,"-1"-1"0,4 7 0,6 0-1040,19 5 0,6 1-1759,2-17 1482,1 10 0,1 0-607,9-10 705,3 0-40,3 2 1,2 2-23,2 3-11,2 4-22,3 4-2302,2 5 2234,3 2 17,4 4-358,5 1 330,-6 10 0,3 1-31,-8 5 1,1 1-128,14-5 1,1 1 129,-10 5 0,2 2-443,1 0 1,3 1-1,-1 0 435,9-2 0,1 1-7,-7 2 0,3-1 1,-3 2 540,5 0 0,-2 1-532,1 0 1,0 1 5,-2 1 1,-1 0-612,-2 1 0,-2 1 620,-3 0 0,-1 1-4,-4 0 1,-2 1 192,-3 0 1,-1 2-182,23 2-40,-9 4 41,-6 3-6,-5 4 5,-3 3 0,-3 4 5,2 3 1,1 4 11,2 4 1514,3 4-1514,1 5-17,2 2 5,1 4-22,-21-24 1,0 1-4,0 0 0,0 0 26,16 24-6,-4-1 22,-6-2 12,-5-2 5,-5-2 23,-4-3-6,-3-2 0,-3-3 753,0-4-765,-1-2 2663,0-4-2685,-1-2 292,-1-2-303,0-3 0,0 1-5,0-3 5,-2-1 783,0-2-777,-1-2 270,0-1-259,0-2-17,0-1 17,-2-2 0,0 0 0,0-1 17,0-1 0,0-1 11,0-1-23,-1 0-22,-2 0-16,-2-1-18,-4-2 1,-5-1-6,-5-4 11,-4 0-5,-5-3 5,-3-1-926,-3-1 932,-1-1-6,1-1-5,1 2 5,3 0 0,3 2 12,4 1-6,2 2 16,5 1 12,4 1 84,-1-3-62,6 1 6,-1-3 50,5-2-67,2 2-6,1-4 1,1 5 931,1 0-938,0 3-4,0 0-7,0 3-22,0 1-39,0 2 12,2 0-7,1 2 29,3 3-1,3 2-5,5 2 23,22 10-18,-2-3 1,17 6-837,-7-5 831,2-1 0,2 0 6,-1 0-6,-1-1 0,12 2-3126,-16-4 3120,10 1 17,-21-7-5,-2-3 5,-3-1 6,-3-1 11,-2-2 22,-3-3 63,5-7-113,-7 0 0,3-5 0,-7 3 0,-4 0 0,-1 0 0,-2 2 560,-2 0-560,-1 1 3392,-1 3-3392,0 0 0,-1 4 0,0 0 0,0 3-2012,-5 7-2570,0 1 4582,-4 10 0,6-10 0,0 0 0</inkml:trace>
  <inkml:trace contextRef="#ctx0" brushRef="#br0" timeOffset="200207">24061 15668 19584,'-8'-47'778,"-1"0"1,2 2 0,1 5-163,1-2-950,3-2 781,0-3-105,5-3-90,4-2-56,6-1-56,10 0-17,7-1-81,-11 28 0,2 0-351,2 0 1,3 0 344,2 1 1,3 1-416,2 0 1,2 1 409,2 1 0,1 1 13,3 1 1,0 1 11,2 1 1,0 0 7,1 2 1,0 0 16,1 0 0,-1 2-3,0 0 1,0 1-7,-2 1 1,1 1-6,-3 1 1,1 0-12,-3 2 0,0 1-9,-1 2 1,0 0-6,-2 1 0,-1 1-3,1 2 0,-1 0-5,-1 0 0,0 1-1,0 2 1,0 0-23,-1 1 0,0 1-3,0 2 1,-1 1 2,29 8-16,-3 3 21,-5 3-1241,-20-4 1,-1 1 1224,14 12 0,-19-10 0,-1 2 100,3 12-100,-4 4 3,-11-6 0,-2 2-9,4 19 6,-7-16 0,-2 0-11,-3 18-6,-1 0 23,-4-1-12,0 0 124,-2-2-132,0-18 0,-1 1 3,-2 15 0,-4 10 45,3-26-40,-2-6 6,-2-5 11,-1-4 900,-3-5-878,-1-3-5,-4-5 6,-2-2 3043,-17-3-3043,7-5-6,-12-4-733,11-4 738,2-3-2393,-1-3 2422,3-1-12,3-2-1920,-5-10 1943,10 8 50,-3-6 34,6 4-73,5 7 395,-3-3-361,8 9-12,1 2-5,1 2-40,3 2 1,0 1 2191,2 3-2219,2 0 3128,-1 2-3184,5 4 22,1 1 0,6 6 28,4 2-22,6 3-3303,6 2 3291,6 2 6,-5-5 0,3 0-571,18 8 579,-17-8 1,1-1-26,13 3 28,-2-5 12,-3-2-1,-3-4 12,-2-3-17,-2-2 5,-4-1 12,-2-4-44,-3-2 127,10-10-38,-10 0-45,6-6-34,-14 3-1997,-1-1 1997,-3-1 1997,1-9-1997,-6 9 0,0-5 0,-6 12 0,0 3 750,-2 1-750,1 2 68,-1 2-68,0 1 3392,0 2-3392,0 1 0,0 2-1205,5 12-683,1-1-3718,7 12 5606,3-1 0,-7-10 0,1 0 0</inkml:trace>
  <inkml:trace contextRef="#ctx0" brushRef="#br0" timeOffset="201117">26540 15633 21693,'11'-46'248,"0"0"1,-2 2-1,-2 5-124,-5 2-18,-1-4-3479,-2-3 3429,-1-6-11,-2-3 1306,-1-4-1234,2 0 1,1-1-57,2 23 1,1-1 241,0-21 1,4 2-176,9 4-4,7 4-12,6 3 0,6 3-23,4 3-16,-7 16 0,2 0-12,18-8-13,-6 10 0,1 2-9,11 1-9,-7 7 1,3 2-20,-7 4 1,0 2-84,1-1 0,-1 2 77,0 2 1,-2 1 6,17 6 4,-1 2-16,-1 5 6,-3 2 1565,-5 4-1571,-3 3 17,-4 4-594,-4 2 582,-3 3 6,-13-8 1,0 1-12,10 16-183,-12-14 0,-2 0 189,6 13 5,-3 4-5,-2-2-23,-3 3-17,-6-15 1,-1 1 16,4 15 17,-5-16 0,0 0-6,0 9 504,-1 14-487,-3 1 6,-5-2 0,-15 7-39,-1-25 16,-11 7 1,3-15 294,-16 4-323,9-11 1,-11 4-1,13-14 6,1-2 6,0-4 1069,2-3-1047,-10-8 23,8 0-65,-6-8 65,11-1-1,2-2 12,0-3-1,1-2 18,1-2-1,1-1-5,1 1 17,1 0-1,0 2 12,0 0 11,2 2 280,-10-10-230,12 14 1347,-6-6-1358,14 16 541,1 3-602,2 1-118,0 2 50,5 8 368,2 1-351,6 8-11,5 2 6,6 3-12,7 3-727,6 2 728,5 2-2132,5 0 2137,3-1-11,0-2-320,2-3 331,-2-3-566,1-6 583,-2-3 5,0-4-28,-2-4 23,-2-1 6,-3-4 5,-2-2-5,-2-3-23,-2-3 0,-2-2 284,-3-3-284,-1-3 0,-2-3 0,-1-2 1960,-2 0-1960,-2 0-2608,-1 0 2608,-3 2 0,-1 2 181,-3 3-181,-4 4 199,-3 2-199,-3 4 0,-2 4 0,-3 0 3207,-3 4-3634,-5 2-1533,-6 2-4000,-6 3 5960,-9 2 0,14-5 0,0-1 0</inkml:trace>
  <inkml:trace contextRef="#ctx0" brushRef="#br0" timeOffset="201913">29928 15988 17819,'-45'-11'636,"0"-1"1,5 2-1,8 0 610,21 2-854,3-1 1199,4 1-1355,2 1 671,1 0-795,4-2 1548,3 1-1671,6 0-17,5 3-28,8 1 1134,5 2-1218,8 0-78,4 4-101,6 1-551,2 4 91,1 4-1631,-1 2 758,-6 2-476,-7 1-483,-10 2-245,-11 2-399,-9 2 1384,-13 2 902,-8 0 969,-13-1-1864,-6 1 3140,-6-4 405,-3-1 237,-1-1-119,-1-2-220,-2 1-1495,-1-3 1008,-1 0-168,-1-2-1255,3-1 1523,-13 3-794,20-5-146,-4 2-753,26-6 563,7-1 1214,6-1-1086,7 0 51,7-1-12,11 0-83,11-1-73,11-1-34,13 0-34,-24-1 1,1-1 2,3 1 1,0-2 606,3-1 1,-1-1-625,0 0 1,1-1 0,-2 0 0,0-2 10,-3 1 1,0-2 8,25-10 28,-26 3 1,-2-3-634,8-12 685,2-14 38,-25 8-87,-5-3 103,-7-1 242,-5-16-175,-6 15 32,-2 10 0,-2 2-926,-6-1 951,-5-5 746,8 17-780,2 5-468,3 3 401,3 3 1644,1 4-1728,4 1-123,0 2 2295,1 6-2245,2 3 1484,3 8-1518,5 7 40,3 6-2006,3 6 1961,3 4 22,0 3-130,0 2 74,-2 1-462,-2 2 428,-5-2-88,-4 2-169,-4-1-302,-8 1-482,-4-1-1244,-9-1-3377,-4-2 5260,-8 0 1,15-21 0,-1-2 0</inkml:trace>
  <inkml:trace contextRef="#ctx0" brushRef="#br0" timeOffset="202180">31190 15772 26144,'1'-4'1814,"0"1"-1101,-1 3-713,13-11 0,-9 17 0,12 14 0,-13 14 0,1 19-1350,-1-10 1350,-1 5-90,2 2-728,1-2 0,3 1 168,-3-17 1,1-1-634,3 17 1,2-2-4891,6-2-3658,0-8 9234,-3-7 0,-5-15 0,-5-6 0</inkml:trace>
  <inkml:trace contextRef="#ctx0" brushRef="#br0" timeOffset="202556">32048 15928 28671,'-52'-34'0,"-1"28"0,31 40-15,6 1 1,1 2-3,2 11-810,6-14 1,1 0 815,4 15 11,3 2 8,3-17 1,4 3-9,7 8 0,4-1 0,-4-6 0,2-2-3,5 3 0,2-5-13,9-1-29,16 4 0,-11-13 147,-3-9 0,1-4-11,2-9-91,6-3 355,-27-10-355,-10-1 0,-4-1 0,-2-2 0,-4-2 0,-3 1 0,-19-12 0,0 7 0,-15-7 0,4 8 0,-17-4 492,15 7-492,-7 1 0,24 11-147,5 2-116,3 4-112,2 3-1098,-5 12-902,4 0-3400,-2 11 5775,5-1 0,5-11 0,1-1 0</inkml:trace>
  <inkml:trace contextRef="#ctx0" brushRef="#br0" timeOffset="202902">31556 16880 9267,'-44'-7'-6,"-1"-1"1,0 1-1,-7-2 1,-2-1-1,3 2 157,-6 0 0,3 0-1847,0 0 0,3 1 1942,14 3 0,5 0 433,0 3 1689,11 0-1131,6 2 975,7 2-790,3 2-145,3 1-241,0 1 160,0 0 98,2 2 2368,1-2-2979,4 2-55,7-1 318,29 4-626,4-1-1321,-9-3 0,3-1 1119,0-2 0,0 0-18,6 1 1,3-1-9,4 1 1,2 0-18,5 0 1,1 0-30,-18-2 1,1 0 0,0 0-10,1 1 1,1-1-1,0 0-15,-1 0 1,1 0-1,0-1-5,-2 1 0,-1-1 0,3 0 7,9 0 0,2 0 1,-3-1-1061,4 0 1,-2 0 1088,11-2 1,-5 0 69,2-2-1041,-16-1 991,-14-1-56,-10 1-73,-8 1-84,-7 2 213,-4 3-2688,-2 1-7092,-2 4 9707,0-1 0,0-3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34:16.625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5629 3044 15605,'-2'-49'707,"-1"1"1,2-2 0,1 7 2160,1 14-2415,1-9-307,0 22 1358,-2 0-1448,1 12 859,1 3-892,1 7-1,2 6 17,2 9-5,1 7-6,1 10-6,0 7-10,-2 9 1567,-3 6-1587,-3-27 0,0 2-1,0 2 1,-1 1-20,-1 3 0,-1 1-48,0 2 1,0 1-110,-1 2 0,-1 0-182,1 2 0,-1-1-328,2 1 1,0-1-676,0-1 1,2 1 1369,2 4 0,0-4 0,-1 4 0,4-4 0</inkml:trace>
  <inkml:trace contextRef="#ctx0" brushRef="#br0" timeOffset="884">8521 3130 23435,'-17'-41'257,"-1"0"1,2 4 0,4 8-40,10 21 1055,1 2-1133,-1 3 430,-3 2-525,-1 4-28,-6 6 16,-5 8 1,-7 7-15,0 1 1,-2 2-9,-16 19-495,13-14 1,0 1 499,-9 16 12,4 0-16,6-2-1219,17-17 1,3 1 1184,-1 10 16,10 9-43,11-24 38,24 1-1966,-3-12 1966,16-1 17,-8-11 95,-1-8 1,1-2-97,11-4 3,-12 1 1,-1-3 30,11-16 40,-3-10-40,-5 0 6,-11-2 27,-17 11 7,-5-1-1,-4 0 1,-3 0-12,-6 0-45,-4 2 40,-6 2 2065,-4 2-2093,-5 3 45,-2 2-68,-2 2 6,-1 4-11,1 1 5,1 2-22,1 4-40,3 3-89,1 2-773,-5 6 2623,7 4-6416,-5 6-5125,10 0 9174,3 0 1,5-7-1,3-3 1</inkml:trace>
  <inkml:trace contextRef="#ctx0" brushRef="#br0" timeOffset="1700">10525 3203 21315,'2'-45'1009,"1"0"1,-1-1 0,2-14 0,-1 7 82,-2 12-828,0 16-52,-1-8-32,1 22-40,-1 3-56,0 4 167,0 2-44,0 7 23,0 5 21,0 9 12,0 9 6,-2 11-3377,-3 10 3287,-3-3 1,-1 3-617,0-9 0,1 0 476,-5 17 1,0 0-497,3-13 0,1-2 453,0 2 1,1-1-84,0 1 1,2-1-223,1 0 0,2-1-590,1-1 0,2 0-2192,3-1 0,3-1-1825,-1-5 1,2-1 4424,11 21 0,-8-26 0,-3-12 0</inkml:trace>
  <inkml:trace contextRef="#ctx0" brushRef="#br0" timeOffset="12258">12873 3349 18716,'4'-56'1301,"0"0"0,0-5 1,0 5-675,-1 3-1041,-1 16 0,0 2 834,-1 2-27,-1-3 698,-2 20-783,0 4 320,-1 4-471,0 3 56,0 4-185,1 0 1165,-1 3-1177,2 2 29,-3 15 6,-2 20-7,-1 6-2871,-2 15 2850,1-6-29,-1 4-355,4-13 1,1 1 349,1-10 0,0 0-26,0 9 1,1 2-283,4 0 0,2-3-104,-1-10 0,1 0-973,3 8 1,1-1-3445,8 11 4840,4 0 0,-9-26 0,0-2 0</inkml:trace>
  <inkml:trace contextRef="#ctx0" brushRef="#br0" timeOffset="12975">15445 3210 18560,'0'-3'3714,"-1"0"587,1 3-4194,-31-42-23,20 32-45,-26-31-6,24 46 1,-5 5 0,-5 6-18,-6 7-4413,-5 7 4403,-4 6-12,-3 4 23,1 5-17,3 1 146,4 0-157,7 0-1391,8-4 1402,9-2 6,5-4-105,11-5 104,17 4 1,3-12-6,15 0 0,13-15 17,6-8-6,-23-6 0,0-1 1056,19-10-1023,-10-8 18,-19 2 28,-3-2 89,1-18-84,-10 8-11,-2-13-11,-11 12 145,-11-26-67,-9 14-89,-4-9-17,-7 27-6,5 14 11,-2 2-33,-1 2 6,0 3-18,0 2 517,3 3-544,1 1 2948,2 2-3055,2 4-425,-4 9-454,6 2-1407,-1 9 2415,6 1 0,6-11 0,1 1 0</inkml:trace>
  <inkml:trace contextRef="#ctx0" brushRef="#br0" timeOffset="13541">17255 3455 18032,'4'-49'873,"0"1"1,-1 2-1,0 5-263,-2-7-85,0 4-76,-1 4-52,0 3 1312,0 5-1402,-1 5 55,0 5 766,0 4-832,0 6 341,0 5-472,0 3 1057,1 3-1106,-2 19-10,4-2-92,-1 19 17,4-3 0,-1 8-2,2 6 6,0 7-2473,-2 6 2459,-3-27 0,0 1-22,0 0 0,0 1 24,-2 2 0,-1 0-1,-1 0 0,-1 0-602,-1 1 1,-1-1 523,-2 1 1,0 0-39,0 0 0,-1 0-202,0 0 0,0 1-398,0 1 1,1 0-2720,-1 0 1,2 0 3389,-1 6 0,2-3 0,-2 3 1,3-3-1</inkml:trace>
  <inkml:trace contextRef="#ctx0" brushRef="#br0" timeOffset="55854">16996 5711 16146,'-8'-1'4038,"1"1"-2021,7 0 733,0 0-2622,8-17-4,-6 12-52,5-12-16,-7 18 79,0 0-84,0 2 16,0-1-22,2 2 11,-2-1-6,3 0 1,-2 1-1,1 0 28,-1-1 18,0 2 16,-1-1 22,-1 2-22,-1 0 6,-1 0-6,-3 0 16,-1 0-16,-1 0 12,-2-2 10,0-2 6,0 0 6,-1-2-6,0-3-23,1-3-10,0-5-29,0-3-5,2-3-17,2-2 5,3-11-33,3 6 17,8-16-22,6 13-18,2 1 6,8 5-22,-6 14 11,16 0-5,-9 11-7,10 5 12,-8 7-1413,1 5 1407,-1 4-10,-2 3 10,-5 4-11,-4 2-174,-6 2 185,-4 2-11,-8 3 23,-7 3-436,-7 2 413,-10 3-1231,-7 1 1239,14-24 1,-2-1 8,-1 0 0,-2 1 8,-13 10 1,-1-1 2,9-11 0,0 0 542,-9 6 1,-1-2-473,-2-7 1,2-5 19,-5 2 190,-16 1-168,43-18-11,7-4 371,4-2-483,4-5 0,2-2 0,5-2 0,3-1 0,6-1 0,4-1 0,6 1 0,4-1-1860,5 3 1860,3 0-276,22 1 276,-13 6 0,13 1 0,-20 5 0,-1 2-158,-2 3-117,-2 2-167,-1 3-3617,12 3 1438,-11-4-4179,9 1 6436,-9-6 0,-22-2 0,-3 0 0</inkml:trace>
  <inkml:trace contextRef="#ctx0" brushRef="#br0" timeOffset="56203">17784 5116 26037,'-49'25'97,"0"0"0,9-6 0,5 1-69,2 25 346,16-13-368,4-1-12,5-2 6,4-4 6,4-2 5,5-3 22,3-2 138,6-4-70,17 1 13,-3-8-69,12-1 11,-8-6 204,0-4-170,-1-2 33,-4-5 39,-5-2 197,0-10-197,-10 4-39,-2-7-22,-9 4-77,-3-1-24,-3 0 0,-10-8 0,1 10 0,-6-3 0,4 13 0,-8 1 0,4 6-248,-5 0-357,8 5-856,-2 5-3917,-2 4 5378,-2 7 0,10-7 0,0 0 0</inkml:trace>
  <inkml:trace contextRef="#ctx0" brushRef="#br0" timeOffset="57044">15319 5707 25623,'0'-7'112,"0"1"62,1 8 145,1 9-196,-1-5-11,2 7 67,-6 0-33,-7 4-73,-1 0 11,-8 0 5,2-6 7,-2-1 4,-2-2 18,-1-2 5,-1-2 51,2-3-12,1 0 1,4-4-23,1-2-40,3-5 1,1-1-22,3-5-7,1-2-21,4-4-1,0-2-16,5-2-6,1 2-11,4 1-6,3 3 0,2 0-4,14-4-7,-8 11 0,11-3 0,-13 14 0,7 6 0,-6 3-13,6 7-9,-9 6-6,-2 4 6,-4 5-471,-3 4 442,-4 5 1,-9 4 5,-6 4 8,-6-10 1,-4 2-306,4-9 0,-2 1 322,-8 10 1,-2-1-1321,7-11 1,0-1 1336,-1-1 1,1 0 2,0-3 0,1 0-82,-21 16 105,4-9 5,6-7 22,4-8 12,7-4 5,5-6 313,7-3-302,4-3 432,3-3-510,3-4 0,1-3 0,3-3 0,3-1 0,4-2 0,5 0 0,4-1 0,3 2 0,4 0 0,3 4 0,2 1 2635,3 4-2635,2 3-3210,20 2 3020,-11 2-135,15 3-529,-19 2 59,2 2-454,-3 0-1187,-1 0-2684,-1 1 5120,2-3 0,-19-2 0,-1-1 0</inkml:trace>
  <inkml:trace contextRef="#ctx0" brushRef="#br0" timeOffset="57244">15751 5302 22907,'-3'-40'222,"0"0"0,0 2 0,1 12 1855,2 23-2043,0 4 782,-1 11-811,0 3 419,0 29-463,-2-7-96,-1 20 116,-3-8-658,-2 4-1026,-5 3-3831,-2 2 5240,6-23 0,0-2 1,-1 2-1,0-1 0</inkml:trace>
  <inkml:trace contextRef="#ctx0" brushRef="#br0" timeOffset="58172">12721 5797 21489,'0'-6'2022,"0"2"544,0 4-2421,10-27-16,-6 19 106,8-19-117,-11 26 84,-1 1-202,-3 5 11,0-1 22,-4 5 29,-5 5-40,2-3-10,-4 6 21,4-6 23,-5 1 0,6-4 213,-3 0-51,7-6 12,2 0-73,2-4 22,-2-5-151,1-2 17,-1-8-6,0 0-578,2-5 595,1-3-348,5-17 309,2 8-17,6-10 16,0 16-3075,2 3 3065,1 4 22,0 3-966,1 4 938,1 2 325,1 4-319,0 2-17,2 4 5,1 4-16,-1 4 11,2 6-12,-2 6 12,0 6-23,-2 5-16,-4 5-17,-12 8 0,-4 3-546,-10 16 596,-1-9 1,-5-1 570,-2-17 0,-4-3-571,-1 3 0,-4 1 4,0-2 0,-3 0 0,1-1 16,-5 4 0,0 0-6,-11 8 0,0-3 14,17-16 1,1-3-12,2-2 0,1-1 22,-18 12 6,6-8 0,8-6 1190,0-8-1118,12-5-21,2-8-6,11-3 1103,2-7-1176,6-2 0,2-2 0,8-1 0,17-10 0,-2 8 581,14-5-581,-9 10 0,4 3 0,3 2-46,21-1-346,-12 4 249,-17 4 0,0 1-316,16-2-521,-13 3 0,2 0-1557,18-3-138,-19 3 0,-1-1 2675,18-5 0,-27 4 0,-1-1 0</inkml:trace>
  <inkml:trace contextRef="#ctx0" brushRef="#br0" timeOffset="58670">13357 5171 25948,'-19'-4'610,"2"2"-453,12 6-11,-2-1-17,-1 1-12,-3 0 186,-16 2-191,10-3 5,-12 1 6,15-4 12,1-1 5,2-2-23,3-4-10,1-2-29,2-5 34,2-12-84,4 3-5,4-11-12,6 9 11,5-1-11,4 3 1,4 1 16,2 3-839,1 3 828,1 3-278,-1 2 261,0 4 0,-1 3-11,-1 2-5,-1 5 4,0 2-21,-2 6 5,-1 5-11,-3 4-29,-4 4 12,-6 4 0,-4 5 6,-8 2-687,-6 2 720,-9 0 0,-5 0 12,-5-2 10,0 0-16,0-3 0,3-4 0,3-4 0,5-5 5,4-3 732,5-6-731,3-2 272,3-4-273,2-2-62,0-1 40,6-1 754,2 0-833,10-1-133,7-2-236,8-3-336,8-2-477,5-1-1113,3-2 2402,-7 2 0,-1 1 0,-4 0 0,17-3 0</inkml:trace>
  <inkml:trace contextRef="#ctx0" brushRef="#br0" timeOffset="59496">10483 5815 24439,'3'-5'1624,"0"2"-16,-3 3-1587,9-10 200,-7 7-40,8-6 0,-10 9-216,0 1-190,-1 0 69,-1 1-104,-2 2 51,-1-1-75,-3 4-5,-4 0-23,-2 2 251,-4-1 139,0 0-64,-1-2 137,1-4 12,1 0 10,2-2-5,2-3-22,1-1-12,1-6-39,1-2-27,2-4-24,0-4-4,1-3-12,3-2-6,1-1 6,3 0-17,4 3 6,3 1-6,4 3 6,2 2-39,3 3 16,1 3 0,2 2-16,2 2 16,2 4-22,2 1 0,1 5-5,2 4 5,0 6-28,-2 7-3392,-2 5 3386,-4 7-5,-7 6-201,-6 5 212,-10 7 17,-11 6-979,3-26 1,-4 0 997,-3 2 1,-4 1 2,-2 0 0,-2 0-501,-2 1 1,-2 0 497,-2-1 1,0 0 13,0-2 1,-2 0 2,-11 7 0,0-1 17,12-11 0,1-2 3,-7 5 0,2-3 11,-3-2 14,7-7 36,9-8 1579,6-5-1545,5-3 1419,5-5-1464,2-3-11,3-6 3255,1-2-3272,10-11 358,12-2-397,4-1 5,10 3-465,-5 9 443,6 1-5,2 2-23,3 2-408,2 2 335,2 2-100,2 3-152,2 2-358,0 2-572,1 1-1641,-1 1 2161,4 2 0,-25-1 1,-2 1-1</inkml:trace>
  <inkml:trace contextRef="#ctx0" brushRef="#br0" timeOffset="60063">10975 5168 18880,'-2'-4'3623,"0"0"68,2 4-3618,-22-60-17,20 41-37,-9-15 1,5 3-8,15 21-12,5-1 11,2 1-6,16-3 7,-5 4-12,10 0 0,-7 6 0,-1 2-6,1 0-11,-4 3 6,-1 2-11,-4 2-6,-4 2 5,-4 1-5,-1 6 28,-6-3 11,-1 6 6,-8 3-17,-1-4 6,-4 6 5,-1-7 6,-1 0-6,-2 0 6,1-1 5,-1-1 6,1-2 17,1-2 39,1-3 258,2-2-90,3-3-12,1 0-60,2-2 44,-1-1-152,0 0-4,0 0 4,0 0-144,2 1 55,4 0 11,3 1 12,7 2-6,4 2-6,4 2 1,4 0-1,2 1-44,21 9 10,-21-5 1,11 7-6,-29-8 12,-6 0-1,-4 1-27,-6 2-219,-14 7-521,-13 3-84,-4-2-6610,-13 1-1859,23-13 9354,-6 0 0,24-7 0,3-2 0</inkml:trace>
  <inkml:trace contextRef="#ctx0" brushRef="#br0" timeOffset="60903">7960 5791 30529,'0'-5'233,"0"2"1070,0 3-1058,-10-11-1135,8 8 310,-8-7 177,10 10 467,0 0-865,-1 2 539,0 0 291,-1 1-331,-1-1 773,-1 0-40,-2 1 10,0-2-238,0 1 126,1-2-126,1 0-177,1 0-209,0-1-164,0-2-32,0-4-10,-1-3 43,0-3-18,-1-4 29,3-3 36,0-3 217,1-1 50,1 1 60,3-1-17,1 4 0,4 1 0,2 4-22,2 1 11,3 3-5,2 1-12,3 3 0,4 2-5,1 3-29,17 5 23,-10 4-11,10 6-23,-16 4 1,-3 4 22,-6 5-12,-4 3 14,-12 5 1,-5 3 2,-7 0 1,-5 1-382,0 8 1,-3 0 386,-8-4 0,-3-3 2,4-8 1,-1-2 11,-1 0 0,0 0 6,-1-1 0,0 0 13,2-3 1,-1-1 24,-8 4 1,1-2 20,-15 8-29,19-16 1,1-3 66,-3-2-3128,4-7 3146,6-3-6,5-3-6,5-5-6,3-2-10,4-3-61,2-2-18,2-1 0,4-2 0,3-1 0,4-1 0,6 1-1748,3-1 1748,5 2 0,5 3 1598,4 1-1598,5 4-147,2 2 147,2 1-85,2 3-55,-1 0-73,1 3-89,-2 1-157,-3 2-191,-3 3 2707,-4 1-3524,-3 0-8364,6 1 8735,-13-5 1,-1-1 0,-15-3 0</inkml:trace>
  <inkml:trace contextRef="#ctx0" brushRef="#br0" timeOffset="61280">8457 5207 22524,'-4'-6'2800,"0"1"-2021,4 5-297,0 0-350,-16-15-99,15 17 1,-11-9-23,20 24 64,-1 2-64,3 1 176,2 13-181,-3-8-6,4 8 5,-3-5 12,-1-9 0,4 7-6,-5-17 17,1 0 45,-3-7 224,1 0-141,-1-5 12,3-1 96,5-10-3231,4-10 3103,-3 3-136,2-3 0,-11 15 0,-1-1 0,-2 6 0,-2 0 0,-1 4 0,0 5 3392,1 9-3392,0 17-298,-1 1-430,1 8-795,-1-6-3804,-2 4 5327,-1 7 0,1-21 0,0 0 0</inkml:trace>
  <inkml:trace contextRef="#ctx0" brushRef="#br0" timeOffset="62206">5531 5654 20699,'-5'-4'2174,"2"0"16,3 4-2118,6-17 18,-1 13 16,5-13-21,-1 18-12,1 0-17,1 0-28,1 1-6,-2 0 1,-2 0 10,-2 1 12,-2 0 39,-2 1-11,-1 0 16,-1 0 29,-2 2 5,-2 1 118,-11 4-123,0-3-6,-8 2 28,4-5 11,-1-2-6,2-2 1,0-1-12,1-3-5,1-3-22,1-3-7,1-5 18,-4-11-73,6 4 5,-1-8-5,8 9-6,3 3-5,1 1-12,1 3-16,2 2-51,12-4 34,-2 8 0,13-3-17,-3 9-286,6 1 291,2 3 1,2 4-6,1 5-11,-3 4-34,-2 5 0,-5 3-56,-7 27 90,-9-6-860,-9-12 0,-4 1 860,-14 23 11,4-25 0,-3-1 8,-3 2 0,-1 1 9,-4-1 0,-1 1 5,-2-1 1,0-1 5,-1-1 0,0-2 11,1-1 0,-1-2 3,3-2 0,-1-1 0,3-3 0,0-2 37,-21 13-361,5-7 377,7-6 6,5-6 5,6-5 107,2-3-101,8-4 22,0-2-16,9 0 301,0-4-363,4 1 1729,0-1-1746,4 0 437,5-1-443,6-4 12,8 0-3392,8-3 3364,7 0-17,8 0-2285,5 0 2217,3 2-384,2 3 234,0 3-275,-18 4 0,1 2-548,16 0-248,-20 1 0,-1 0-3864,7 3 5181,1 0 0,-20-1 0,-2-2 0</inkml:trace>
  <inkml:trace contextRef="#ctx0" brushRef="#br0" timeOffset="62886">6300 4991 26514,'1'-28'252,"-1"5"-236,-4 23 12,0 0 0,-2 0 12,0 0 16,-2 0 50,-9 0-67,4 0 0,-8 0-5,7 0-6,-2 0 0,0 0 0,-2 0-3392,3 0 3414,0 0-47,1 2 48,4-2-1,2 0-22,2 1-17,4-1 12,-1 1-7,3-1-21,0 1 3362,0 2-3357,0 3 49,-1 5-44,0 5-10,-1 2 16,-1 3 6,-1 5-12,1-5 1,-2 8 0,1-9-6,0 0 5,0-1-5,1-1 0,-1-2 11,1-1-11,0 1 0,1-6 0,0 0 23,2-7 1059,0-2-1082,0-5 0,0 1 0,0-5 0,3 1 0,2-1 0,2 0 0,9-1 0,-2 4 0,8 0 0,-1 3 0,4 0-3392,33 5 3392,-19 0 0,21 4 0,-31 0 0,-6 2 0,-4 2-41,-5 1-31,-4 2 16,-5 1-6,-3 1 28,-3 2-5,-4 1-106,-16 14-197,-14 2 23,-3 0 1985,-4-5-2310,13-14-302,2-2-3575,-6-3-4670,13-5 9191,-2-2 0,15-4 0,4 0 0</inkml:trace>
  <inkml:trace contextRef="#ctx0" brushRef="#br0" timeOffset="63121">6350 4946 24361,'41'-16'127,"-1"-1"0,-3 2 0,-6 3-71,-16 4-28,-1 2-28,0 3-23,-4 1-55,1 1-124,-2 1-229,-1 3 567,-1 3-5183,-1 4 5165,-2 5 0,-3-7 0,0 1 0</inkml:trace>
  <inkml:trace contextRef="#ctx0" brushRef="#br0" timeOffset="68207">17619 8109 10242,'0'4'7007,"0"-1"-644,0-3-5612,20-71-2634,-13 40 2155,4-13 0,1 1 187,-8 11-55,2-2-29,-1 1 451,1 1-540,0 2-40,0 2-39,-1 3 440,0 3-502,-1 2-10,0 3-18,-1 4 1300,0 2-1327,-2 3 203,0 3-293,0 3-41,-1 1 13,0 8 28,0 2 6,0 11 5,0 4-11,0 8 6,0 6-435,-1 6 429,-2 3-9,0-10 1,-1 0 2,-4 19 0,1-11 1,0 0-1,-2 5-5,-1 10 6,4-24 5,1-5 5,1-5 12,1-4-6,1-5 0,2-5 12,-1-4-11,1-3 440,0-3-452,0-2 0,1-6 0,0-2 0,3-21 0,1 4-302,3-15 302,0 2-966,1-3 966,2-5 0,-4 12 0,0-1 0,3-20 0,-4 19 0,0 1 0,0-10 0,-1 3 0,-3 5 0,-1 7-26,-1 3 26,0 12 0,-1 2 0,1 10 271,-1 2-271,-1 1 993,1 3-993,-1 2 30,0 7-30,-2 6 0,0 7 0,-1 8 0,-2 5-1533,-2 7 1533,-2 3 0,-2 3 0,-2 3 0,0 2 0,0 1-763,3 0-637,4-3-1703,5-1 3103,6 1 0,-2-27 0,4-2 0</inkml:trace>
  <inkml:trace contextRef="#ctx0" brushRef="#br0" timeOffset="68707">18672 7918 21458,'0'-5'2761,"0"1"77,0 4-2838,2-34-11,-1 28-11,0-23 432,-3 36-404,0 5 16,-3 4 1,-2 4-7,-5 4 7,-4 3-2983,-6 2 2971,-4 4-55,-5 1-179,-4 2 13,10-9 0,-1 0-120,-13 13 128,15-14 1,0-1-303,-3 3-45,5-4-56,3-6 5,5-6 46,2-5 5,2-3 106,3-3 91,1-5 3183,0-12-2752,1-2 89,1-10 100,0 1 915,1-3-802,-1-4 39,1-2-998,0 0 987,1-1-5,0 0-12,1 1-11,0 2-23,-1 2-22,1 3-28,0 3-500,0 4 444,0 3-11,1 5 123,0 2-246,0 7-62,0 1 926,0 4-982,2 7 511,3 1-511,3 8 0,6 3 0,2 2 0,4 3 0,2 2-366,2 2 366,4 2-12,2 0-66,2 1-51,2 1-171,-10-9 1,1 1-351,14 11-436,-14-11 1,0-2-506,10 9-2834,-1-2 3703,3 0 1,-18-14 0,-1-1-1</inkml:trace>
  <inkml:trace contextRef="#ctx0" brushRef="#br0" timeOffset="69333">19368 8012 22117,'0'-10'3158,"-1"1"-2451,1 9-142,10-60-1153,-5 28 784,1-9 0,1 0 168,0 2-28,0 2-23,0 2-54,-1 4 78,-1 3-337,-2 6 0,1 3 173,-2 4-173,-1 4 0,0 4 0,-1 3 538,1 2-538,-1 7 0,-1 16 0,1 4 0,-2 18-254,-2 0 254,1-7 0,-2 2-3308,-4 21 3308,3-19 0,-1-1 0,-5 13-2212,-1-4 2212,1-3-17,1-3 17,2-5 0,2-4 0,0-4 0,2-4 0,1-3 0,0-4 0,2-4 0,0-3 113,1-4-113,1-3 2260,0-2-2260,0-2 3379,0-5-3379,0-3 0,0-8 0,2-4 0,0-7 0,0-6 0,2-5 0,0-5-480,0-4 480,1-4-1254,0-3 1254,-3-2 0,0-5 0,-1 3 0,-3 0-1403,0 22 1,-1 1 1402,-2-13 0,-2-5-111,2 29 111,2 8 296,1 6-296,0 5 866,2 3-866,-1 2 3325,1 5-3325,2 6 0,3 7 0,3 8 0,5 24-139,-4-7 139,0 19-1049,-7-12 1049,-7 2-1705,-6 5 1705,-7 1-2986,1-21 1,-3 4-1,1-2 2591,-1 4 1,0-2-1,-5 8 1,2-5 0,4-9-1</inkml:trace>
  <inkml:trace contextRef="#ctx0" brushRef="#br0" timeOffset="72435">16532 7967 15088,'2'-7'5306,"0"1"-6296,13-27 1,3-5 1582,-5 10-324,6-13 1,1 0 1629,-10 19-1460,-1 3 1177,-1-6-1459,-5 10-2246,0-4 2190,-3 11 2321,0 2-2336,0 3-27,0 2 22,-1 9 205,0 2 9,-2 11-6,0 5-8,-1 6 12,-1 5-5,-1 24-320,3-28 0,1 1-49,0-1 0,0 0-290,2 25-693,3-19 648,2-1-56,4-1-94,2 0-140,1-2-42,2 0-2265,6 10-448,-4-12 2965,5 7 1,-14-25 0,0-4 0</inkml:trace>
  <inkml:trace contextRef="#ctx0" brushRef="#br0" timeOffset="72735">16412 8061 20910,'-40'-19'416,"0"-1"0,1 2 1,11 5-311,23 12 1115,1 1-1109,4 0 428,6 0-395,2 1 6,10 1-10,5 1-23,8 0-29,5-1-21,6 0-904,4-1 887,3-1-29,-1 0-5,0 0 5,-2 0 12,-2 0-17,-2 0-6,-3 0-11,-2 0-34,-3 1 40,-4 0 606,-5 1-635,-3 1-5,-6-1-123,-3 2 39,-6-1-56,-3 2 1125,-3-2-2239,0 6-746,-4-2-7101,0 3 9129,-2-3 0,3-4 0,0 0 0</inkml:trace>
  <inkml:trace contextRef="#ctx0" brushRef="#br0" timeOffset="74361">15327 8035 20246,'0'-3'4660,"0"0"-2610,0 3-1837,-2-36-28,1 26-51,-2-27-44,2 37-46,-2 0-21,-1 5-23,-2 1-28,-4 8 17,-3 3 5,-2 4-261,-3 5 278,0 2-11,1 3 0,2 1 0,3 0 22,4 1-33,4 11 0,4-12-932,6 7 937,4-16-162,4-2 174,3-4-12,2-1 239,2-4-239,3-4-5,1-2 22,13-3 12,-9-5-387,8-3 426,-15-3-6,-1-3 11,-3-2 22,-2-1 1021,-1-9-964,-5 4-17,-2-6-12,-5 5 172,-3-1-249,-1-1-40,-3 1 0,-3 0 0,-2 3 0,-3-1 0,0 3 0,-2 1 0,0 2 453,1 1-453,-6-1 0,7 5 0,-3-1 0,6 5 0,0 2 0,1 0 0,0 1 0,0 1 0,-2 0 0,0 1-57,-3 4-459,-1 4-441,-1 3-1093,-2 5-3484,1 2 5534,-3 4 0,10-10 0,0-1 0</inkml:trace>
  <inkml:trace contextRef="#ctx0" brushRef="#br0" timeOffset="75053">14335 8215 21726,'-3'-5'2779,"2"1"-496,1 4-1806,-17-66-899,13 47 490,-5-18 0,2 6 182,7 28-208,0 2-114,-1 0 31,0 5 30,0 1 11,0 8 11,1 4-27,0 7-2918,-1 6 2928,-1 7 3,-1-5 1,-1 1-384,-3 22 276,0-6 1,0 1-98,-2 10-310,4-22 0,1 1-12,2-3 0,1-2-300,-1 16-291,1 9-532,3-26-5574,2-1 7226,2-12 0,-1-5 0,-2-10 0</inkml:trace>
  <inkml:trace contextRef="#ctx0" brushRef="#br0" timeOffset="75362">14097 8460 22599,'-39'-15'409,"0"0"0,2 1 0,12 5 947,23 8-706,0 1-200,11 0-383,2-1 45,28-3-56,-3 1-1612,22-4 1589,-5 0 1,7-1-26,-15 1 1,0 1-7,-10 1 1,-1 0-6,10-1 1,-2-1-512,10 0 498,-6 0 27,-8 1-11,-5 1 0,-7 0 11,-5 1-5,-4 1-18,-6 0 12,-3 2-16,-4 1 1188,-3 0-1648,-7 5 670,0 0-4401,-8 5 4207,-1 1 0,7-5 0,-1 1 0</inkml:trace>
  <inkml:trace contextRef="#ctx0" brushRef="#br0" timeOffset="77816">12007 8316 17468,'-8'-60'1504,"1"-1"1,-1 6 0,3 8-826,5 14-97,1 2-78,1 1-67,2 2-40,1 1-33,1 2 281,3-4-401,-3 11-59,0-1-77,-4 13-52,-1 2-33,0 3-12,-1 8 6,2 2 11,0 10-6,0 5-5,0 6-305,-1 6 304,-2 5-8,-3-7 1,-1 1-20,-4 22-1098,2-19 0,-1 0 1120,-4 16 0,0-3-335,2-4 335,1-4 0,2-7-11,3-5-11,1-5 16,2-4 1,0-6 33,1-3 12,1-6 480,0-2-358,1-5 2180,1-5-2208,2-12-106,0-1-5,2-12-12,-1 2 1,0-4-108,1-5 108,-1-5 19,-1 10 0,-1-2 3,2-18-15,-3 19 1,0 0 25,1-9 17,0 5 5,-2 5 12,1 6 5,-2 5-11,0 6 45,-1 2-90,0 7-22,0 2-213,0 3 760,-1 11-570,1 1 12,-2 13 0,0 2-18,-2 8-873,-3 6 851,-1 5-1922,-4 5 1849,-2 3-89,-1 4-2648,0-1 2178,1 3-544,2-5-2796,4-1-1327,4-5-4038,3-9 9371,3-9 0,-1-15 0,1-7 0</inkml:trace>
  <inkml:trace contextRef="#ctx0" brushRef="#br0" timeOffset="78073">12814 8118 26704,'-39'28'87,"15"-7"0,0 1-87,-4 11-664,-10 14 613,17-21 1,1 0-62,-11 16 14,11-14 0,1-1-193,-5 10-101,2-2-180,4-5-223,3-3-347,3-8-505,3-4-1040,2-6-1878,2-4 4592,1-4 0,1-1 1,2 0-1</inkml:trace>
  <inkml:trace contextRef="#ctx0" brushRef="#br0" timeOffset="78273">12448 8335 20481,'0'-43'989,"0"-1"1,0 5 0,-1 6-307,0 11-73,-1 3-66,0 5-62,1 1-90,0 6-90,1 1-95,0 3-100,-1 2-113,3 6 23,4 1-11,4 7-1,4 3 12,14 16-34,-4-4-734,10 11 695,-7-8-56,1 0-45,0 0-78,-1-1-134,0 0-220,-1-3-245,0-3-348,-2-3-583,1-3-898,-2-5-1589,-1-3 4252,2-3 0,-12-4 0,0-2 0</inkml:trace>
  <inkml:trace contextRef="#ctx0" brushRef="#br0" timeOffset="78657">13207 8085 22015,'5'-44'917,"1"0"0,-2 4 0,0 6-261,-2 11-102,-1 4-67,-1 5-67,0 4-112,0 4-78,0 2 22,0 3-258,-1 6 12,0 1-6,-3 9 17,-1 3-6,-2 7 0,-2 5-274,-1 4 269,0 2 5,-4 21 0,5-13-14,2-7 1,1-1 19,2 5-23,0 9 0,4-21 18,2-3-46,3-4 23,2-4 5,4-2-5,0-5 11,2-2-11,2-5 33,2-1 40,10-11-1,-3 0-10,7-10 22,-8 0-921,1-1 993,-2-2 12,0 0 22,-2 1 191,-2 0-370,-2 3 0,-3 2 0,-3 4 0,-4 4 0,-2 2 0,-2 3 0,-1 1 983,-1 8-983,0 2 0,-1 8 0,-2 16 0,0-3 0,-1 1 0,-1 2 0,-1 12-991,1-13 0,1 0 991,1 20 0,0 3 0,3 7-569,4-13 0,1 0-1050,-1-9 1,1-1 1618,4 21 0,0-5 0,-1-11 0,-1-2 0</inkml:trace>
  <inkml:trace contextRef="#ctx0" brushRef="#br0" timeOffset="81122">11185 8169 26256,'7'-15'330,"0"10"-229,-7 26-39,1 5-34,0 6-6,-1 1-5,0 21-2145,0 6 1988,0 0-67,0-5-99,0-20-142,0-1-230,0-3-2958,-1-4 2359,-1-2-1704,-2-4-133,-2-3 3114,-11 2 0,10-10 0,-5 0 0</inkml:trace>
  <inkml:trace contextRef="#ctx0" brushRef="#br0" timeOffset="81336">11029 8610 10422,'-2'-8'8283,"0"2"-6988,2 6 558,0 0-531,-32-61-739,20 43-43,-8-17 1,1 4-71,13 27-117,1-1-112,4 4 17,1 0-174,4-1 0,4 0-34,8-3-5,7 0-28,6-1-23,7 0 17,4 2-468,2-1 457,0 2 6,-1-1-28,12 2-12,-16 0-39,8 0-61,-19 1-124,-3 1-571,-2-1-935,-2 1-7629,-4 0 9393,-4 0 0,-5 0 0,-3 0 0</inkml:trace>
  <inkml:trace contextRef="#ctx0" brushRef="#br0" timeOffset="84204">8860 8388 15524,'1'-7'4313,"-1"2"-8058,11-56 4586,-4 32-489,1-10 1,0 0 1683,0 10-1487,0 1-39,-1 3 1240,-1-5-1375,-1 11-55,-2-4-52,-1 13-60,-2 3 3329,0 3-3430,0 2-79,0 2-56,-1 4 11,0 2-11,-2 19 39,0-1-11,-1 16 11,-1-4 12,-1 5-371,0 3 337,-1 1-800,1 2 789,0-1-40,2 1-16,-1-3-74,1-1-83,0-2-101,0-1-224,1-2-780,0-1-508,2-3-2981,0-2 4829,3-1 0,-2-15 0,2-2 0</inkml:trace>
  <inkml:trace contextRef="#ctx0" brushRef="#br0" timeOffset="84682">9559 8193 26172,'-24'24'45,"1"2"-45,4 0-489,-2 2 355,-15 20-3190,8-10 3173,-7 12-230,4-4-945,10-14 1029,-2 6-398,9-14 399,6-10 58,-2-1-254,8-11 1936,-1-2-2111,2-3 2677,0-4-2324,1-4 169,-1-2 111,1-2 45,-1-3 152,0-10-1,0 4 51,0-9 73,1 10 55,0-2 69,0 0 55,2 0 22,0 1 28,2 1 0,0 2-5,2 3 414,0-2-548,-2 8-74,0 0-78,-3 8-73,0 2-11,-1 1-123,4 2-6,0 1 12,6 3-12,2 4 0,4 2-11,2 4 0,2 3-6,1 3-38,1 1-18,1 4-33,-1 1-3454,1 1 3319,-1 0-660,10 10-1441,2 0-4424,9 5 6203,-5-13 0,-15-13 1,-9-11-1</inkml:trace>
  <inkml:trace contextRef="#ctx0" brushRef="#br0" timeOffset="85181">10103 8229 20929,'0'-7'3764,"0"2"-3013,0 5 1243,0 0-1961,-43-55-1088,26 45 1063,-8-17 1,0 7 292,11 33-262,0 6 0,-2 4-3110,0 4 3093,0 4 17,-3 19-1114,3 5 1081,2 1-77,7-4 66,5-18-70,2-2 70,3-2-12,2-4 0,5-2 2518,2-3-2501,4-4 5,1-2-10,3-4 5,2-3-1440,2-3 1451,4-4 6,0-2 628,15-11-645,-11 1 5,8-8 123,-16 3-95,-4 1 85,-2-10-51,-7 7-5,-2-7-23,-7 9 0,-3-1-11,-4 1 3386,-2-2-3402,-3 1-12,-3-1 16,0 0 52,-11-10-7,-5-5-50,-1 0 40,-10-12 22,10 6-40,1 1-3386,7 2 3387,13 13-2258,2 1 2242,5 2-107,1-4 89,3 8 0,1-3 0,4 8 2225,1 2-2225,7-2 3326,5 3-3326,2 1 0,5 5 0,4 5 0,-5 3 0,9 6 0,-2 12 0,-9-1 0,5 12 0,-16-2-107,-6 4 107,-6 7-34,-11 6-174,-9 6-1318,5-26 0,-2 1 1013,-1 0 1,-2 2-4404,-7 12 1,0-2 4050,9-13 1,0-3 0,0 3 0,2-5 0,7-10 0</inkml:trace>
  <inkml:trace contextRef="#ctx0" brushRef="#br0" timeOffset="87288">8294 8183 15081,'0'-6'4409,"0"2"-1480,0 4-2257,-11-62-2212,5 39 1808,-2-14 1,0 2 241,2 19 627,-1 1-677,0 2 305,3 2-406,-2 2-74,2 3-122,1 2 1076,1 3-1199,1 0-46,0 6 0,1 0 12,-1 8 11,1 2-28,0 6 5,-1 3 0,0 4-5,-3 3-436,0 4 391,-2 3-44,0 3-63,0 1-419,-1 20 95,4-15-231,0 13-273,2-21-426,1-2-588,0-4-7826,0 4 8683,0-16 1,0-1 0,0-16 0</inkml:trace>
  <inkml:trace contextRef="#ctx0" brushRef="#br0" timeOffset="87519">7938 8344 16252,'-5'-3'4627,"2"1"-651,3 2-3864,-23-20-39,24 15 101,0-17-62,44 17-79,4-1-3402,9 1 3386,-14 1-11,-1 0-64,-1 2 52,-4 0-68,14 0-2290,-15 1 2134,10-1-224,-16 1-453,-1-1-1087,0 0-2677,0 0-4297,-5 0 8968,-4 0 0,-9 0 0,-6 2 0</inkml:trace>
  <inkml:trace contextRef="#ctx0" brushRef="#br0" timeOffset="88132">7282 8080 19413,'-45'-16'56,"0"0"0,2 1 0,7 8 2353,9 19-2291,-16 14-68,10-1 1,-10 13-414,13-4 397,1 4-12,2 2 9,12-12 0,2 1-20,-3 12-5,2 11-23,13-21 23,8-4 376,6-3-366,6-5 1654,6-2-1591,21-1-23,-6-9-2168,15 0 2174,-13-11 78,17-9 348,-1-10-364,-3-3 16,-12-5 5,-19 7 118,3-16-156,-9 8 5,0-12-28,-10 12-11,-5 1-6,-1 1 112,-15-16-162,4 19-51,-12-9 12,5 25-40,-2 3-44,-1 3-493,-14 5-398,5 4 99,-10 5 898,4 8 0,16-8 0,1 2 0</inkml:trace>
  <inkml:trace contextRef="#ctx0" brushRef="#br0" timeOffset="88997">6466 8189 27757,'0'-8'831,"0"1"120,0 7 921,0 0-1874,-20-55-683,14 42 143,-15-39 154,18 56 185,0 6 293,-2 2 2,-1 6-204,-1 4-29,1 5 377,2 3-1349,0 5 1043,3 3-1855,3 22-33,2-13-1221,3 15 3103,3-17 1,-6-21-1,2-2 1</inkml:trace>
  <inkml:trace contextRef="#ctx0" brushRef="#br0" timeOffset="89222">6202 8506 19431,'-6'-4'3287,"2"0"-2246,4 4 327,0 0-1415,-25-38 35,29 26 19,-11-30 1,40 33-63,-1 3 0,2-1 15,20-4-267,-16 3 0,-1 1 312,13-2 1,-3 1-34,-3 0-79,-5 3-162,-4 1-313,-6 2-768,-2 1-2102,-5 1 3452,-1 3 0,-12-3 0,0 3 0</inkml:trace>
  <inkml:trace contextRef="#ctx0" brushRef="#br0" timeOffset="91230">3432 8011 23086,'-11'-43'412,"1"1"1,0 4-1,3 7-199,7 17-45,-1 2-17,1 3 68,0 2-169,0 3-72,0 2-29,1 2 51,2 6 17,2 3 6,3 8 5,0 4-6,2 6 6,-3 5-11,-2 25-34,-3-11-256,-3-14 0,-1 1 225,-4 3 1,-1 0-26,-6 20 17,4-18 0,0-1-123,-3 13-79,3-1-156,1-3-230,4-3-387,2-2-705,3-5-1160,4-2 2896,4-2 0,-2-16 0,0-2 0</inkml:trace>
  <inkml:trace contextRef="#ctx0" brushRef="#br0" timeOffset="91457">4222 8001 19092,'0'-5'4509,"0"1"-3199,0 4-1298,-19-5-1,7 15 0,-17 0-4251,10 17 4245,-2 3-16,0 3 19,-1 2-87,0 3-89,0 2-140,2 2-229,-1 1-2489,1 2 852,-1-1-2418,0-1-5231,3-6 9823,2-8 0,9-14 0,2-6 0</inkml:trace>
  <inkml:trace contextRef="#ctx0" brushRef="#br0" timeOffset="91665">3887 8101 25236,'29'-18'62,"0"9"-90,5 41-34,-4-4-1932,8 10 1804,-9-9-135,-1 0 311,0 1-814,-3 0-618,0-3-3126,-2 0 4572,3-1 0,-13-11 0,0-3 0</inkml:trace>
  <inkml:trace contextRef="#ctx0" brushRef="#br0" timeOffset="92171">4740 8052 20274,'-4'-3'3529,"1"1"-1630,3 2-1782,-29-64-3383,22 40 3310,-9-14 1,3 2 39,16 18 988,2 1-988,1 2 593,5 0-637,1 3-35,1 2-5,1 6 17,-2 3-34,3 2 1887,2 4-1864,3 2-17,2 4 0,-1 2-23,7 12 17,-8-4 0,5 8 1,-12-7-12,-3 0 11,-3 1 34,-3-3-12,-4 10-5,-4-8 6,-4 5-1,-4-9 40,-8 6 34,-4-2-23,1-1-3381,3-6 3398,9-9 61,2-2 23,3-2 0,2-2 11,0 0-40,2 0-10,0-1 3380,1-2-3402,0-1-24,0-1-27,0 0-11,1 0-1,0 1-33,0 0-5,1 0-74,5-3 57,6 1 22,4 1 0,4 1 11,-1 4-22,2-1 5,1 3 18,0 2-35,0 2 6,-1 3-72,5 6 22,-9-2-17,3 5 16,-11-3-4,-5 0 27,-1 3-11,-11 9-11,-1-7-6,-9 8-22,-2-10-101,-3 0-859,-2-1 579,-2-2-353,0-3-757,0-2-3024,0-4-4789,4-2 8617,5-3 0,8 0 0,5-1 1</inkml:trace>
  <inkml:trace contextRef="#ctx0" brushRef="#br0" timeOffset="92578">5291 7834 24966,'-4'-42'87,"0"0"1,2 0 0,7 8-49,9 20 848,10-4-859,-2 6-5,21 0-12,-9 6-2546,15 0 2529,-16 8-11,-3 4 770,-4 5-764,-4 5 0,-6 6-1,-4 4 7,-7 5-1,-5 4-16,-15 25-185,-2-11 210,2-16 0,-1-1-3,-11 12-6,-1-3 18,1-4-18,2-4 12,4-4-168,5-6 162,4-3 2179,5-6-2173,4-2 16,2-4 17,1-3 34,3-1 775,2-3-764,6 0 273,5-1-295,5 0-23,5-2 0,19-3-44,-6 0-166,6-2 0,1 0-3755,6 0 3315,-12 2 1,0 0-3210,2 2 3764,1 1 0,-21 1 1,-1 1-1</inkml:trace>
  <inkml:trace contextRef="#ctx0" brushRef="#br0" timeOffset="95431">1584 7899 18936,'-9'-1'2855,"3"0"-2054,-28-1 1,-7 1-2518,6 1 1945,-12-1 1,1 1 168,12 2 11,4 1 575,6-2-642,4 1 318,8-2-425,5 0-196,5-1-16,6-1 1196,7-2-1202,10-2-29,11-2 12,9 0-796,10 0 729,5 3 17,4 1-12,-2 3-11,-3 4-44,-7 2-12,-7 4 0,-9 3 12,-7 1 66,-9 2 12,-7 2 5,-7 2 23,-11 3 0,-4 4 5,-13 1 18,-5 2-682,-6 2 709,-5-1 28,-3 0 6,1-2 11,-1-3 11,4-3 140,-7 1-123,16-10-22,-1 2-51,19-11-22,6-1 793,5-2-810,1-1-12,2 0 7,6 0 762,2 0-757,11-3 0,3-2-5,7-3-68,26-11 17,-9 2-981,-13 4 1,-1 0 980,14-9 34,0-2 22,-16 5 0,0 0-424,12-10 452,8-10 11,-24 11 6,-7-1 17,-5-2 5,-5-1 0,-5-2-5,-5-1-94,-13-15 172,0 15 6,-9-7 5,4 20 11,0 5-10,0 3 4,1 4 1874,1 1-1873,3 3 552,1 2-586,4 1 221,1 2-316,4 0-34,2 1 1,1 1-7,1 2 12,0 5 6,3 4-12,3 6-16,4 5-6,3 5 0,4 5-787,4 4 731,1 4-258,-1 0 1,1 3-219,1 13 109,-5-12 0,-3 3-2826,-13-6 1,-4-1-6347,-5 18 9028,1-20 1,-1-5 0,-1-9 0,3-11-1</inkml:trace>
  <inkml:trace contextRef="#ctx0" brushRef="#br0" timeOffset="96193">1294 9913 27936,'-48'-4'286,"0"-1"0,4 2 0,5 1 406,9 6-1691,2 1 1705,4-1 576,6-1-948,6-2-43,6-1-613,4 0 182,16-6-250,4-1 29,20-6-82,6-1-338,10 0 339,5 0 378,-28 8 0,1 0-2624,28-3 2834,-4 3-162,-7 3-667,-9 2 148,-9 5-5,-9 4-238,-8 5 158,-6 4-28,-7 5 52,-9 5 188,-6 5 62,-9 4-356,-8 4 857,-4 1 90,-6 2-27,10-13 0,-1 0 26,7-8 1,0 1-9,-8 5 0,0-1 406,-11 7-319,1-4 218,5-5-23,6-5 241,7-5-62,7-5-79,8-3 201,4-4-258,5-2 1800,9-10-2185,4 0 7,29-21-202,-4 6 22,-9 6 0,0 0-292,18-12 299,1-1 42,-1-2-1009,-2 0 1281,-3-1-437,-5 1-32,-3-1-373,-5 2 18,-5 0-1870,-7 1 1797,-6 2 1840,-5-11-2161,-8 12 353,-3-7-26,-5 15 357,-6-3-49,5 9 406,-3-2-308,9 10 56,1 2-2,2 2 1117,3 2-1073,6 6 3478,3 0-3323,9 9-38,2 3-40,2 4-40,4 5-53,-2 6-61,0 6-186,-11-5 0,-2 2 75,3 23-801,-7-18 0,-2 0-52,-4 22-471,-3-32 1,-1 2 1561,0 4 1,-1-3 0,-2 4 0,1-2 0</inkml:trace>
  <inkml:trace contextRef="#ctx0" brushRef="#br0" timeOffset="96995">3548 9736 26607,'2'-45'141,"-1"1"0,1 0 0,3 8-82,4 20 116,4-3-20,-1 9 24,4 0-89,3 4-64,6 0 15,5 4 20,4 1-34,5 4-100,2 4-42,0 5-469,0 4 371,-2 3-561,-5 2 576,-4 2-27,-6 0 21,-7 1 23,-6-1 62,-6-1 111,-7 1 102,-6 0 82,-7-1 104,-6-1 62,-6 1 45,-2-2-673,-3 0 638,0-3-35,-1-2-63,2-2-57,1-3 449,-9-1-540,13-5 512,-4-1-546,17-3-40,3-1-42,4-1 737,3-2-824,0 1-91,2 0 36,1 0 16,0 2 49,2 0 182,3-2-265,7 1 33,5-2 106,8 2 11,5 0-68,7 1-584,1 2 512,2 2-162,0 2 303,-2 3-50,9 10-316,-8 8 304,-5 3 50,-15 4 6,-16-7 1,-6 2 13,-7 0 1,-10 1 1,-7 0 1,-7 0-15,-4-2-33,-4 0-24,-2-4-39,0-3-2063,1-5 1914,4-3-973,2-5 763,7-3 157,5-5-812,4-5-865,4-6-2515,6-7-4526,4-2 9038,3 1 0,3 9 0,0 5 1</inkml:trace>
  <inkml:trace contextRef="#ctx0" brushRef="#br0" timeOffset="97530">4631 9721 29189,'-53'-15'189,"9"3"-187,40 9-82,-1-1 11,0 1 80,1-1-17,-1-1-9,0 0-63,1 0-1,0-2 4,0 0 55,2-1 81,1-2-12,2-9 68,3 4 59,3-5 11,5 6 93,2 0 20,3 1-20,3 1-55,14-3-61,-4 6-120,4 3 1,1 2-31,4 6-51,23 6-86,-30 7-441,-2 5 245,-4 4-15,-5 4 29,-5 3 60,-8 3 37,-5 2 33,-10 3-3276,-7 4 3447,-10 5-13,-10 3-377,3-10 1,-3 0 405,7-10 1,-1 0 13,-9 9 1,0-1-9,12-15 1,1-2 32,-22 16 10,8-7-4,7-8 102,1-5-53,13-9-103,1-2-7,11-7-21,3-4-46,0-2 2933,1-4-2909,0-2 2,1-2 6,1-2 1436,10-7-1409,13-3 36,4 2-212,12 3 238,15 8-23,-11 5-4,17 2-6,-18 5-192,1 3-1327,16 8-426,-15 0-3595,13 6 4679,-17-1 1,-19-8 0,-2 1 0</inkml:trace>
  <inkml:trace contextRef="#ctx0" brushRef="#br0" timeOffset="97943">5795 9879 25410,'-1'-44'592,"0"1"0,0 4 0,-1 8-251,0 18-94,-2 7-74,2 3-83,-1 1-219,2 4 62,-1 2 16,2 4 18,1 6 44,2 6-17,3 7 6,3 8-39,2 5-425,2 6 217,0 4-882,0 5 306,-1 3-1916,-1 5 2739,-5-10 0,0-2 0,-1-5 0,-2-11 0,0 0 0</inkml:trace>
  <inkml:trace contextRef="#ctx0" brushRef="#br0" timeOffset="98171">5479 10196 24435,'-3'-3'1916,"0"1"-6675,3 2 4731,61-40-28,-20 25-184,-1-1 0,7-4 1,-4 5 149,-4 7 1,-2 3-65,16-3 0,0 0-107,-14 2 1,-1 1-155,0 0 1,1 0-356,-1 0 0,0-1-1115,-1 2 0,1-1 1885,3-1 0,-2 0 0,4 0 0,-4-1 0</inkml:trace>
  <inkml:trace contextRef="#ctx0" brushRef="#br0" timeOffset="98512">7077 9821 24280,'-49'2'59,"0"1"1,3-1 0,7 4 537,8 12-586,1 4-11,2 3-17,2 3 12,4 2-40,-2 16 51,9-10-29,2 9 23,11-8-11,8-9 5,4 3 842,6-13-836,18 1 0,-3-8-90,13-2 85,-8-7 10,0-4 7,0-3-1,-3-3 22,-3-6 102,5-8-23,-13 2 850,3-7-771,-12-7-119,-7 7 584,-1-11-561,-11-6-60,-1 11-35,-7-9 0,-11 9 0,3 11-74,-10-1-346,-7 12-1131,-5 6-832,-1 5-3139,4 5-4235,19 4 9757,5-2 0,8-2 0,5-2 0</inkml:trace>
  <inkml:trace contextRef="#ctx0" brushRef="#br0" timeOffset="99012">8328 9902 24799,'-4'-43'337,"0"1"1,1 3 0,0 10-125,1 24 858,0 2-1004,0 2 292,0 0-398,1 1 181,-1 3-165,1 1 547,0 6-540,1 4 16,0 8-12,0 5-4,1 7-541,1 6 529,4 3-2200,1 7 2099,2 3-95,2 3-1154,0 1 802,1 1-264,0 1-659,-3-18 1,-1 0-1387,4 18 2885,-4-19 0,-1-3 0,-2-11 0,-1-3 0</inkml:trace>
  <inkml:trace contextRef="#ctx0" brushRef="#br0" timeOffset="99186">8194 10289 23141,'-20'-40'-56,"0"-1"0,0 4 0,11 8 872,31 16-1169,4 3-190,22-5-1840,2 5 1162,11 1 277,-27 4 1,2 0-780,1 2 1,2-1 1722,8 1 0,-2-1 0,3 1 0,0 0 0</inkml:trace>
  <inkml:trace contextRef="#ctx0" brushRef="#br0" timeOffset="99672">9442 9915 22907,'0'-3'2683,"0"0"-539,0 3-2138,-63 5-1101,37 8 1084,-13-5 0,2 4 349,14 17-360,-6 18 11,11-9-3033,-1 13 3027,13-16 0,3-3-275,6-1 287,3-2-1,7-3 6,6-2-5,5-2-7,4-4 1,7-3 0,3-4 5,6-3-5,3-3-22,3-3-7,-1-2-353,0-3 365,-4-2 17,-4-3 11,-6-4 16,-8 1 7,-7-2-147,-6 0 169,-7-1 2833,-6-6-2856,-7 4-5,-6-5 0,-8 6 0,-4 0-6,-6-1 6,-5 1-1,-3 0 391,-2 0-379,-1-1 426,1 0-415,0 0 11,3-1 6,4 0-11,4 0 22,5 0 275,7 0-269,4 1 5,5-1-22,4 1-16,2 1-18,4-1 6,2 1-11,5-1-6,6-1 6,4 1-6,6 0-5,6 0-431,5 2 425,4 1-720,4 2 715,1 4 5,2 3 0,-3 2-17,-2 6 0,-4 4 11,-5 6-10,-5 5 10,-4 5-929,-4 4 862,-6 5-2304,-4 4 2175,-5 4-145,-5 2 449,-7 4-1250,-3 1-1546,-7 1-3244,-2-1 5439,-4 4 1,10-25 0,1-2 0</inkml:trace>
  <inkml:trace contextRef="#ctx0" brushRef="#br0" timeOffset="100138">10796 9990 25068,'0'-48'679,"1"-1"1,0 5 0,-1 10-355,0 27-280,0 3-79,-1 3 23,-2 7 5,1 1 23,-3 8-17,-1 17-33,0 15 10,1 5-2600,2 6 2534,2-11-228,2-9 1,1 0-935,3 23 438,-1-21 1,1 1-3025,7 15 3837,5 4 0,-8-28 0,1-3 0</inkml:trace>
  <inkml:trace contextRef="#ctx0" brushRef="#br0" timeOffset="100323">10722 10275 21368,'-19'-41'89,"0"1"1,1 2 0,6 12 2145,11 22-2258,1 3 959,4 0-975,5 0 305,10 0-389,8 0-112,10 1-295,-1-1 1,2 2-479,26-1 138,-19 1 1,1 0-1397,-11 0 0,0 1 2266,6 0 0,-1 0 0,2 0 0,0 0 0</inkml:trace>
  <inkml:trace contextRef="#ctx0" brushRef="#br0" timeOffset="100696">12083 9750 28334,'-29'-13'-12,"3"9"24,11 31-29,1 2 0,2 2 39,3 1-642,3 0 620,2 1-11,3-1-6,5-1-6,1-2 12,6-3-11,2-3 11,1-3 158,2-4-141,1-3-1,1-5 7,0-3 32,13-7 1,-6-4-22,10-7 33,-7-4 0,1-2-618,0-5 669,0-1-249,8-14 142,-10 10 0,10-15 0,-20 25 418,1-2-418,-11 13 0,-3 4 0,-3 2 663,0 1-663,-1 6 0,0 2 0,1 8 0,0 20 0,1-3 0,-1 3 0,-1 2-615,-1 15 615,0-15 0,-1 1 0,-2 23-43,2-28 1,-1 0-347,1 2 0,0 0-252,0 0 0,1 1-709,0 0 0,1 0 1350,1 4 0,0-3 0,0 4 0,1-3 0</inkml:trace>
  <inkml:trace contextRef="#ctx0" brushRef="#br0" timeOffset="101121">13665 10129 24045,'-5'-54'588,"0"0"0,0 5 1,2 9-203,2 15-67,0 8-78,0 6 444,0 6-573,-1 3 106,1 1-207,0 1 57,-1 6-79,0 3 304,-1 9-299,-2 20 6,2-4-16,-2 16-550,1-9 521,2 1-3277,0 4 3109,2 1-202,0 1-326,4 0-474,2 2-1467,5-2-2594,3-3 4824,3 1 0,-8-22 0,0-3 1</inkml:trace>
  <inkml:trace contextRef="#ctx0" brushRef="#br0" timeOffset="101304">13482 10341 22492,'0'-7'3070,"0"2"-2387,0 5 616,0 0-5153,-12-60 3966,8 44-61,-8-45 842,12 59-1000,2 0 6,6 0-55,8-2-85,14 0-162,11-1-1579,14-1 1522,-23 4 1,2-1-241,3 1 0,0 0-586,4 0 1,0 0-2132,0 0 0,2 0 3417,7 0 0,-3 0 0,3 0 0,-1 0 0</inkml:trace>
  <inkml:trace contextRef="#ctx0" brushRef="#br0" timeOffset="101612">14960 9961 22885,'-46'11'22,"0"0"1,3-1 0,6 3-1555,1 12 1515,4 1 12,2 4 1505,7 0-1495,3 14-49,11 3 4,13 9 364,9-15-341,12-8 647,-1-16-641,4-4-6,3-3 51,2-4 2696,18-5-2718,-12-4-592,8-4 602,-19-4 17,-3-3 815,-5-1-820,-3-3 641,-1-13-675,-8 5 0,-1-11 0,-8 9 0,-4-1 36,-5 0-36,-28-19 0,9 20 168,4 7 0,-2 2-168,-8 5 0,-1 3-220,0 5-547,3 3-5053,-1 7 5820,14 3 0,3-1 0,13-1 0</inkml:trace>
  <inkml:trace contextRef="#ctx0" brushRef="#br0" timeOffset="102096">16147 10086 22960,'1'-45'401,"0"1"0,0 3 1,-1 8-128,1 17 1470,-1 4-1565,0 4 523,0 3-634,0 3 196,0 1-297,0 7 965,0 4-915,0 9-45,5 29 17,-1-5-263,0-9 1,0 0 211,1 21-72,1 6-166,-3-17 1,0 2-1111,1 2 0,1 0 861,-1-2 0,0 0-168,1-4 1,0-5-1340,5 8-1533,2-5-4862,-1-10 8451,0-7 0,-5-12 0,-3-5 0</inkml:trace>
  <inkml:trace contextRef="#ctx0" brushRef="#br0" timeOffset="102274">16074 10423 23509,'-50'-31'541,"1"0"1,4 3 0,9 5-229,19 12-78,6 3 194,5 1-379,2 2-115,27-9-86,1 5-1692,28-9 1451,0 7 134,-20 5 0,0 1-89,4-1 0,1 1-429,3-1 1,0 1 153,3-1 1,-1 1-293,2 0 1,0-1-611,0 1 1,1 0 1006,6 0 0,-4 0 0,4 0 0,-2 1 0</inkml:trace>
  <inkml:trace contextRef="#ctx0" brushRef="#br0" timeOffset="102473">17321 9888 25752,'1'-3'2290,"0"1"-1661,-1 2-629,5 19 0,-4 3 0,1 10 0,0 4-3395,-5 17 3392,1-14 0,0 0-115,-1 23-252,0-14 1,0 1-105,2-11 1,-1 0-572,1 12 1,-1 0 590,2-10 1,0-4 0,0 3-1,0-2 1</inkml:trace>
  <inkml:trace contextRef="#ctx0" brushRef="#br0" timeOffset="115745">949 12096 19884,'-47'8'491,"0"0"0,1 0 0,-17 3 0,9-2 130,10-1 413,12-3-652,9-2-147,8-2 10,7-1-210,3 0 17,4 0-133,8-3 23,4-1 10,13-6-9,8-4-16,11-2 28,10-2-744,-22 8 0,1 1 722,2 0 0,0 0-23,2 0 0,2 1-1604,14 0 1,1 1 1494,-14 2 0,-1 1-45,10-1 1,-3 3-393,5 5 208,-13 3-163,-13 18 495,-19-1 102,-15 11 75,-17-3-1424,-10 2 1455,-8 1 39,-4 0-54,0-1 19,1-1 24,2-1-11,5-1-36,5-2 30,4-3 833,5-3-871,3 0-96,10-10-7,3-1 2505,9-9-2425,3-2 149,3-1-127,6-3-17,6-5-39,8-6-22,7-4 5,8-7 1025,6-4-1014,6-5-11,-25 16 1,1-2 49,12-10 1,0-3-6,-10 8 0,-1-1 8,7-9 1,-2-1 10,-13 10 1,-2 0 109,12-25 44,-6 2 51,-7 4 34,-7 7-17,-5 6-72,-3 7 22,-5 7-63,-2 5-32,-4 5-35,-3 4-32,-1 3-12,0 0-17,-2 4 1559,2 2-1593,1 2 1,2 2 52,1 3-58,2 1-6,3 2-5,0 4 5,2 2-11,1 3-6,3 3-22,1 2-5,4 2-29,1 2-3425,3 2 3313,0 2-151,2 2-304,2 1-2659,7 19 3288,-5-11 0,-1-6 0,-9-21 0</inkml:trace>
  <inkml:trace contextRef="#ctx0" brushRef="#br0" timeOffset="117971">3677 11772 22983,'1'-47'582,"0"1"1,0 6 0,0 8-359,-1 11-23,0 12-38,0 2 719,0 3-792,0 2 85,0 1-203,0 5 143,0 1-104,0 8 431,0 4-419,0 5-18,-3 25-5,-2-8-283,-5 18 272,-6 4 17,4-15-1040,-2 11 1028,6-23 12,5-5-39,1-7 33,4-4 17,8-3 67,12-9 56,21-15-67,-1-7-1632,8-14 1643,-13 2 25,-12 7 0,0-2 15,13-11-1840,7-9 1817,-18 15 0,-3 4-117,-4 5 100,-2 4 11,-6 5-50,-3 3 1354,-4 5-1377,-2 0 3293,-3 2-3310,1 4 235,0 2-217,2 12-18,0 13-16,-1 3-741,-3 9 741,-4-6-12,-1 5-38,-4 3-1032,0 3 858,1 2-134,2 1-487,2-3-51,2-2-287,7-6-3942,17 4 5136,6-15 0,-3-5 0,-6-16 0</inkml:trace>
  <inkml:trace contextRef="#ctx0" brushRef="#br0" timeOffset="118564">5100 11772 17988,'4'-3'5445,"-1"0"-2476,-3 3-2880,-20-2 6,5 5-22,-19 0 17,-2 8-57,6-3 35,-25 7-40,21-8 16,-11 2 12,14-5 17,2 0 6,3-3-18,2-1 46,3 0 5,3 0 33,4-1 1,3-2-1,3 0 130,-1-1-124,5 1-50,0 0-23,3 2-279,1 0 178,0 4 18,0 1 21,0 6-21,0 0-6,0 3 39,0 2-34,0 0 6,0 3 6,-2 1-12,0 1 6,-3-1 11,1-1-5,-1-2-1,0-1 1,0-2 33,0-1-44,1-4 33,2-3 5,1-4 271,1-1-304,3-1 0,-1-2 0,3 1 0,-2-1 0,1 1 0,6-2 0,0 0 0,5 0 0,-1 2 0,0 2 0,2-1 0,2 3 0,1 1 0,1 3 0,0 1 0,2 2 0,1 2 0,1 0 0,0 2 0,1 1-227,-1 1 227,-1 0 0,-3 1 0,-3-1 0,-3 1-63,-6-2-55,-2 0 12,-4 0-12,-3-1-178,-11 8 77,-2-5-122,-11 5-180,0-7-258,-3-2-509,-4-1-1597,0-3-3674,-2-4 6559,-4-2 0,17-2 0,2 0 0</inkml:trace>
  <inkml:trace contextRef="#ctx0" brushRef="#br0" timeOffset="118835">4985 11730 22995,'58'-5'177,"0"0"0,-3 0 1,-7 0-27,-6-6 11,0 1-10,-5 2-7,-3 0-5,-5 3 511,-5 1-556,-4 1-17,-6 1 1,-2 1 574,-5 1-619,-2 0 307,-3 0-1388,-1 0-347,-5 2 1394,0 1 0,-1-1 0,1 0 0</inkml:trace>
  <inkml:trace contextRef="#ctx0" brushRef="#br0" timeOffset="119315">2968 13248 20160,'57'-22'140,"0"0"0,0 1 0,-1 3-87,-11 7 0,0 2-1193,6-1 1,1 0 1155,5 0 1,1 1-10,-16 2 1,0 1 0,1 0-8,0 0 0,1 0 0,1 0-286,0 0 0,0 1 0,0 0 286,0 0 0,1-1 0,-1 2-239,-1 0 0,0 0 0,0 0 235,0 1 0,-1-1 0,0 1-16,19-2 1,-1 2-186,-1-1 1,-1 1 159,-2 0 1,-1 0-96,-2 0 0,0 0-23,-4 0 1,2 0-257,-7 0 1,3 0 0,-2 0-342,6 1 0,-1-1 132,-7 1 1,1-1-1,-3 2-870,1-1 0,-2 2-2529,-4-1 0,-3 0 4027,24 1 0,-29 0 0,-13 0 0</inkml:trace>
  <inkml:trace contextRef="#ctx0" brushRef="#br0" timeOffset="119602">3176 13728 21149,'57'-11'276,"0"-1"0,-1 1 1,-2 0-858,-12 2 0,-1 1 670,6-2 1,0 0-886,5-1 0,0-1 874,1 1 1,3-2 18,-3 0 0,5 0 0,-3 0-53,-12 3 1,-1 0 0,2 0-226,11-3 0,4-1 1,-5 1 241,6-1 1,-2 1-6,0-1 0,-1 0-3,-1 0 1,0 0-1,-1 1 0,-2-1-59,-4 2 0,1-1 79,9-3 0,1 0 5,-9 2 1,-2 1 6,-3 0 0,-3 1-34,14-3-12,-33 8 1715,-9 5-1759,-7 0 2519,-5 2-2643,-4 1 728,-6 3-7343,-28 11-3087,3-1 10119,-19 6 1,30-13 0,7-2-1</inkml:trace>
  <inkml:trace contextRef="#ctx0" brushRef="#br0" timeOffset="159875">21070 3040 18358,'0'-6'1115,"-1"1"1035,1 5-2099,27-56-4303,-20 42 4252,21-41 877,-25 58-833,0 5 12,1 3 45,1 5 22,0 7 7,-1 6-12,-1 8-256,0 8 199,-3-4 1,0 2-37,1-8 1,-1 2-7,-1 14 1,1 2-4,0-9 1,-1-2-596,1 5 0,-1 1 587,1 2 1,0 1-743,0 3 1,0 1 741,1 3 1,-1 0 5,1 2 0,-1 4 9,1-18 1,-1 3 0,1 3 0,-1 0 8,1 5 0,-1 1 1,1 1-1,-1 1-321,0-1 0,0 2 0,-1-1 0,1 0 308,-1 0 1,1 0 0,-1 0 0,-1 1 17,0-9-1,-1 2 1,1-1 0,-1 0 0,0-2-15,0 3 1,0-3-1,0 0 1,0 3-7,-1 1 1,0 2 0,0 2 0,0-2 0,0-3-126,0 0 1,-1-3 0,1-1 0,0 1 123,-1 2 1,0 0-1,0 0 1,0 1-45,0 0 1,0 0 0,-1 0 0,1 1 42,0 0 0,0-1 0,0 2 0,-1 4 6,1-8 1,0 2-1,0 2 1,-1 2 0,1 0-1,-1 0 5,1 3 0,0 0 1,0 0-1,0 2 0,-1 1 1,1 2-12,0-7 0,1 1 0,-1 3 0,0 0 0,0 0 0,0-1 0,1 0 0,0-3-8,0-1 0,0-1 1,0-1-1,1-1 1,-1-1-1,1 1 0,-1 0 5,1 7 0,-1 1 1,1-1-1,0-1 0,0-1 1,0-4 6,0 11 0,1-4 0,0-1 0,0 0 1,0 1 1,0-1 0,0 1 0,0 0-1,1 0 1,-1-1 0,1 1-1,0-1-3,0 1 1,0-1 0,0 0 0,0 1 5,0-1 1,0 0-1,0 0 1,1 0-5,-1-1 0,1 0 0,-1 1 1,1 4 12,-1-10 1,1 4 0,-1 2 0,1 1-1,-1-3 1,1-1-16,0-2 1,0-3 0,0 0 0,-1 1 0,1 2-2,0 1 0,0 3 0,-1 1 0,1 0 0,0-1 0,0-5 3,-1 10 0,1-4 0,0-2 1,0 1-4,0 2 0,0-1 1,-1 0-1,1 0 0,0-1 1,0 1-1,0-1 1,-1 0-4,1 0 1,0 0 0,-1-1-1,1 1-1,0-1 0,-1-1 1,1 1-1,0-1 1,-1 0 1,1-1 0,0 1-1,-1-1-1,1 0 1,0-1-1,-1 1 1,1-1-4,0-1 0,-1-1 1,1 0-1,0 4 1,0 1 0,-1 3 0,1 1 0,0 1 0,0-1-7,0-9 1,0 0 0,0 0 0,0 0 0,-1 0 0,1 0-3,0-1 0,0 0 0,0 1 0,0-1 0,0-1 0,0 0-3,1 6 1,-1 1 0,0-1 0,0-3 0,1-2 54,-1 10 1,0-4 0,1 3-118,0-3 1,0 4-1,0 0 1,1-3-95,-1 1 0,0-3 1,0 3-120,0-7 1,1 3 0,-1-1 0,0-5-760,1-4 1,0-4 0,0 0 1036,-1 3 0,1 0 0,0-4 0,0-7 0,0-2 0,1 29 0</inkml:trace>
  <inkml:trace contextRef="#ctx0" brushRef="#br0" timeOffset="161268">24141 3243 17557,'-5'0'3831,"2"1"79,3-1-3775,57-26-954,-42 19 858,17-8 0,-5 3 328,-25 13-283,-1 0 139,1 2-162,-2 0 6,0 2-16,0 0 492,0 1-459,0 2 0,-3 1 67,-9 7-95,-1-2-5,-10 4-18,1-5 1,-2-1-1,-1-2 7,1-3 10,2-2 12,2-3 10,3-2 1,4-2 11,3-3-22,1-4-12,3-5-5,0-3-45,1-5 11,2-3 12,2-17 5,3 9-708,2-10 697,6 16-6,2 3 6,3 5-12,2 4-10,2 4 10,2 4-16,2 4 11,2 1-5,3 7-1,2 1-11,2 8 6,15 16-1126,-11-3 1115,10 13-1,-18-7-16,-5 2-268,-7 4 251,-8 1-28,-8 3-725,-12 2 725,-11 2 11,-11 1 48,13-24 0,-2 0 13,-3 0 1,0-2 8,-2 0 1,-1-1-1231,-1-1 1,0-2 1240,1-1 0,0-1 15,-26 11 447,4-6-425,7-6 5,5-4 23,7-5 6,7-3 173,6-2-173,6-3 973,5-2-968,6-6 3208,6 0-3292,6-3 409,6 5-392,4 0-17,5 1 11,3 1-6,3 0-10,3 2-6,3 0-465,4 1 454,4 1-1757,3 0 1684,3 1-127,-13-1 1,1 1-243,21-3 77,-21 2 1,0-1-880,14-4-1003,-1-1-2391,-3-4 4660,5-3 0,-27 7 0,-1-1 0</inkml:trace>
  <inkml:trace contextRef="#ctx0" brushRef="#br0" timeOffset="161586">25193 3129 19832,'0'-3'3763,"0"0"-1225,0 3-2404,-69 6-1025,39 5 944,-13-3 1,1 2 30,16 15-12,0 2-27,4 0-11,5 1-6,4 0-17,5-2 0,4 0 338,4-1-349,5-2-587,5-2 604,5-2 0,5-3-6,4-2 6,3-2-6,2-3 11,1-3 12,-1-3 22,-2-2 28,-1-5-232,-4-1 271,-2-7 28,-3-2 17,-2-4-11,-4-5 17,-2-3-23,-3-5-11,-3 0-11,-2-2-45,-2 3-17,-3 0-11,-3 4-17,-4 2 1,-1 3-40,-1 3 0,1 4 466,0 3-466,1 3 0,3 2-63,1 2-77,2 2-95,1 1-152,0 9-1169,2-1-3133,0 10 4689,4-1 0,-1-6 0,1-2 0</inkml:trace>
  <inkml:trace contextRef="#ctx0" brushRef="#br0" timeOffset="162167">25979 3126 23383,'-5'-5'1696,"1"1"-1113,4 4 375,0 0-941,8-61-6,4 42-11,-2-15 0,2 3 0,15 25-4302,21 2 4263,-10 2-23,15 2 849,-15 4-893,-3 3-23,-2 5-45,-6 1-33,-6 4-34,-7 1-23,-6 3 18,-5 1 28,-9 1-146,-18 11 263,-2-7-110,-5-5 1,-3-1 227,-11 3 391,13-8 1,-1-1-370,-12 4 68,0-1 21,4-1 7,4-2 16,5-2 118,2 0-140,12-4 34,3-1 22,12-6 16,4-2 600,13-2-711,3-3-45,15-2-840,1-4 801,6 0 5,-8 1 0,3-1-159,1-2 1,2-1 147,8-4 0,-1-2 3,-10 3 0,-2 0 8,21-18-6,-23 7 29,0-13-23,-13 8 0,-2-8 3246,-13 13-3206,-15-5 435,-7 6-447,-6 2 17,-3 10 28,11 10 23,2 2 77,0 1-116,8 2-18,0 0-33,7 0 0,0 0-1,1 2 1,0 2 6,2 5 33,2 3-28,2 5 5,4 6-16,2 4-6,2 4-33,9 19-3398,-4-12 3347,5 14-117,-6-1-239,-8-12 54,-1 11-359,-13-15-952,-6 0-3506,-10 1 5192,-12 3 0,14-19 0,-2-1 0</inkml:trace>
  <inkml:trace contextRef="#ctx0" brushRef="#br0" timeOffset="196873">25652 5165 22044,'-2'-3'85,"0"0"1931,2 3-1422,-7-12-942,6 10 124,-7-9 76,8 12 175,0 2-312,0 0 440,0 1 29,1 3-505,0-1 433,0 2-7,0-1 41,-1-1-76,0 1 70,-1 0 125,-3 0 260,-6 2 218,0-3-83,-3 0 61,1-4-147,0-1-80,-1-3-138,-1-2-1017,1-4 644,-1-4-438,1-3 119,-4-17-268,7 5 122,-2-13 94,8 11 165,2-13 91,6 13 192,2-7 121,6 15 211,2 4-76,2 3 35,2 4-372,3 3-97,2 4-64,3 3-116,3 5-2581,2 5 2371,2 7 193,1 7-784,-2 7 1012,0 5-12,-6 7-9,-5 5-13,-10 5-12,-14-10 0,-5 0 54,-1-9 1,-5 0 16,-6 12 1,-6-1 29,1-13 0,-4-2-786,-2 1 1,-2-1 830,-2 0 0,-1-1 5,-2-2 1,0 0-728,-1-1 1,0-2 747,2-2 0,0-1 5,1-3 1,1 0 673,3-4 0,0-1-633,-5-1 1,0-2 8,-11 0 499,-6-4-505,30-12 1710,7-4-1776,6-6-19,6-3-35,4-2 60,7 0-6,4-1 3235,8 2-3229,5 0-6,5 3-1249,5 0 1249,4 3-11,-6 5 1,2 1-1,20-4-17,-17 6 1,1 1-2839,16 0 2827,-1 3 0,1 2-161,-4 1 58,-15 3 0,1 1-127,17 4-389,-19-2 1,0 2 30,12 5-642,-13-3 1,1 1-1302,17 5-2368,-9-4 1,-2-1 4513,-1-1 0,-1-1 1,-28-9-1</inkml:trace>
  <inkml:trace contextRef="#ctx0" brushRef="#br0" timeOffset="197202">26619 5412 24312,'-14'-38'143,"0"1"1,2 1 0,-3 11-88,-3 25-16,-2 4-4242,-11 11 4219,9 0-1102,-8 8 1079,14-4 6,-3 10-17,6 4-1599,3 0 1616,5-1 1616,8-12-1593,2 0-29,13 5 1619,1-7-1580,10 2-10,-1-10 10,4-2-460,4-5 455,2-1 17,2-6 5,-2-3 18,-1-5-12,-3-4 3028,5-14-2978,-13 6 129,3-22-991,-18 19 868,-4-11-6,-7 11-2409,-3 0 2375,-5 1-380,-2 0 353,-5 2 67,-9-4-73,2 10-251,-16-2 184,14 14-1362,-8 1 1217,9 7-113,-1 3 1566,0 5-5902,-12 15-4749,11-7 9050,-6 8 1,22-16 0,3-5 0</inkml:trace>
  <inkml:trace contextRef="#ctx0" brushRef="#br0" timeOffset="198117">24408 4578 10161,'1'-53'627,"0"-1"0,0 5 1,2 6 215,6 8-288,1 3 795,-2 2-840,0 3-17,-2 2-51,0 3-44,-1 4 1051,-2 2-1147,1 5 2037,-3 1-2143,1 4 2529,-2 2-2664,1 1 1284,-1 3-1339,0 6 22,1 3-11,1 9-6,1 3 6,2 21-6,1 13-628,-1 5 625,-2-28 1,0 0 2,-2 19 23,1 2-23,-2-1 0,0 3-8,0-20 0,1 2-740,-2 10 1,-1 7-1,1-6 740,-1-8 0,0 0-6,-1 15 0,-1 2-1219,2-14 0,-1-1 1230,1 3 0,0 2-5,0 0 0,0 0-248,1 2 1,-1 0 255,1 1 0,0 1-271,0 0 0,0 1 271,0 1 1,1 0-7,-1 1 1,0 0-6,1 2 0,0 1-96,-1 0 0,1 1 99,0 0 0,0 2 96,0-1 1,0 1-103,0 2 0,0-1 3,0 1 0,0 0 0,0-21 0,0 0 0,0 4 3,0 15 1,0 4 0,0 1-1,0-14 0,0 2 0,0-1 0,0 1-251,0 0 0,0 0 0,0 0 0,-1-1 257,1-1 1,0 1 0,0-2 0,-1-3-61,0 2 1,0-4 0,0 4 57,-1 3 0,0 3 0,-1 1 0,1-3-67,-1 5 0,0-4 0,0 4 65,-1-3 1,0 4-1,1-1 1,-1-3-1,-1 0 1,0-2 0,1 0 3,-2 1 0,1 1 1,0 1-7,-1-3 1,1 0 0,-1 6 6,1-11 0,-1 5 1,0 3-1,0 0 0,1-1 1,-1-5-34,0 4 1,1-5 0,-1 1 0,1 4 26,-1-4 1,0 5 0,0 1 0,0 1-1,0-4 1,0-4 4,-1 11 1,0-5-1,1 0-2,-1 2 1,0 0-1,0 0 2,0-1 1,0 1-1,0 0-122,0 0 0,-1 0 0,1-1 124,-1 2 0,1-1 1,-1 1 40,0-2 1,0-1-1,0 5-40,1-12 0,-1 3 1,0 1-1,0-1 1,0-2-5,0 0 0,1-2 1,-1 0-1,1 2-8,-3 12 0,-1 4 0,1-1 0,0-4 159,-1-1 0,2-3 1,-1-1-159,0 2 1,-1-1 0,1-1-2,0 1 0,0-1 0,0 0 3,0-1 1,0 0 0,0-1-9,0 0 0,1-1 0,0 1 1,0-3 1,1 0-1,-1 0-11,2-1 0,-1-1 0,1 0-23,1-3 1,0 0 0,0 2-260,0 10 0,1 3 0,2 0-2980,2 4 0,1 0 0,1-2 2464,-1-12 1,0-2 0,0-2 0,4 17 0,0-15 0,0-32-1</inkml:trace>
  <inkml:trace contextRef="#ctx0" brushRef="#br0" timeOffset="198865">28211 4734 9992,'-19'-48'698,"0"0"0,2 3 0,2 5 300,3 4 184,0-1-797,0 1 869,2 2-106,0 3-94,1 3-86,-1 2 114,1 2-247,0 2-135,1 1-112,0 1 110,0 1-289,1 2-14,0 1-76,1 1 456,0 3-518,0 0 65,2 3-159,1 2-57,1 2-84,0 3-10,2 1-12,-1 7 44,1 2-16,0 9 0,1 4 17,2 6 6,1 7-12,2 5-526,-1 7 515,1 5-5,-1 5 16,0 6-458,-3-28 1,0 0 437,0 2 1,-1 1-12,0 2 1,0 1-1,-1 3 1,1 0-4,-1 2 1,0 3-493,0 0 0,-1 5 0,0-2 501,-1 11 0,1 0-790,-1-6 0,0 3 0,0-3 792,1-11 1,-1-3 0,0 1-1,0 3 1,0 0 0,0 0 0,-1 2 0,1 1 0,0 0 1,0 1 1,0 1 0,1 0-6,-1 1 0,0 0 0,1 3-376,-1 2 0,1 5 0,-1 0 1,1-3 367,-1-11 1,1-1-1,0 0 1,0 1-233,0 14 0,-1 2 0,1 1 1,-1-4 231,1 1 1,0-2-1,-1-1 6,1 2 1,0-1-1,-1 5-7,1-13 1,0 4-1,0 2 1,-1-1-1,1-3-110,0 2 0,0-3 0,0 0 1,-1 3 107,1 0 0,0 2 0,0 2 1,-1-2-1,1-3 0,0-1 1,0-4 0,0 0 0,0 1 2,-1 1 1,1 0 0,0 0 0,0 0 1,-1 0 0,1 0 0,-1 0 0,1 0-10,-1 1 0,1 0 0,-1 0 0,0 0-1,0 0 1,0-1 0,0 1 0,0-1 3,-1 0 0,1 1 0,-1-1 0,1 1 1,-1-1 1,0 0-1,0 0 1,0 0 6,-1 0 0,1-1 1,-1 1-1,0-1-5,0 0 0,0 0 0,0 1 0,0-1 4,-1-1 0,0 1 0,0 0 0,0-1-3,-1 0 1,0 0 0,1 0-1,-2 0-6,1 0 1,0-1 0,-1 1 0,0-1-8,0 0 1,-1 0 0,0 0-1,0 0-15,-1 0 0,0-1 1,0 0-1,0 1-49,-1-2 0,0 1 1,-1 0-1,0-1-112,0 0 0,0-1 0,-1 0 1,0 0-498,-4 13 1,-1 0-1,-1 1 682,3-12 0,-1 2 0,1-2 0,1-5 0,-2 8 0,0-5 0,0-1 0,1 0 0</inkml:trace>
  <inkml:trace contextRef="#ctx0" brushRef="#br0" timeOffset="199406">22662 6208 20087,'-51'28'-23,"0"1"1,5-4 0,10 0 0,21-3 22,9-2 72,26 8 18,5-9 50,29 6-25,-24-17 0,2-2-1751,8 0 1,3-1 1800,8 0 0,2-2-48,-11-1 1,0 0 0,2-1-10,6 0 0,2 0 1,0-1-12,7 1 0,1-1 0,2 1-238,-12-1 0,2 0 0,0 0 0,0 0 184,5-1 0,1 1 1,0-1-1,1 0-99,3 1 0,2-1 0,-1 1 1,2-1 74,-11 0 0,1 0 0,1 0 0,-1 0 0,1 0-161,2 0 0,1 0 0,0 0 0,0 0 1,0 1 152,3-1 0,0 0 0,0 0 0,1 0 1,0 1-8,-10-1 1,1 1 0,0-1 0,0 1 0,1-1 0,-1 1 0,2 0 1,-1-1-1,1 1 1,0 0 0,1 0-1,-1 0 0,1-1 1,0 1 0,1 0-1,-1 0 1,1 0 0,0 0-4,0 0 1,0 0 0,1 0 0,-1 0 0,0 0 0,1 1-2,0-1 1,-1 0 0,1 0 0,0 1 0,0-1 0,0 0-2,0 1 0,0 0 0,-1-1 0,1 1 0,0 0 0,0-1-7,-1 1 1,0 0-1,0 0 1,0 0-1,0 0 1,0 1-4,-1-1 1,0 0 0,1 0-1,-1 1 1,-1-1 0,1 0-18,-1 1 1,0-1 0,-1 1 0,1-1 0,-1 1 0,0-1-32,-1 1 0,0-1 0,0 1 0,-1-1 0,1 1 0,-1 0-82,9-1 0,0 1 0,0 0 0,0 0 0,-1 0-147,-1 0 0,0-1 1,-1 1-1,0 0 0,0 0-335,-2 0 0,0 0 0,-1 0 0,1-1 0,0 1 622,4 0 0,2 0 0,0 0 0,-4 0 0,-5 0 0,3 0 0,-7 0 0,0 0 0,-2-1 0,0 1 0,0-1 0</inkml:trace>
  <inkml:trace contextRef="#ctx0" brushRef="#br0" timeOffset="200176">23282 4861 23159,'19'0'912,"-6"-1"-620,-16 1-220,-11 0-21,2 0 33,-10 0 11,4 0 17,-1 0 11,1 0 17,3-2-5,2-1-12,4-1 45,0-6-112,4 1-5,1-6-12,2 1-17,1-3-10,1-2-7,3 0 18,3-2-29,11-6-11,10 2 17,3 1-3392,24 5 3381,-15 13 11,16 1-251,-10 7 251,-11 4 0,0 3-11,19 6-227,-18-3 1,-2 3 214,10 9-5,-6 4-5,-9 3-7,-9 3 1,-9 2 6,-14 4-7,-11 3-5,-15 4 25,9-22 1,-1 0-357,-5 2 0,-2-1 359,-4 2 0,-1-1 675,-3 2 0,-2-2-664,-1 1 1,-2 0-867,0-2 0,-1 0 880,1-2 1,0-1 2,2-3 1,0-2 16,4-2 0,1-3 19,3-3 1,0-1 67,-1-4 0,0-3-1393,-8-4 1402,-1-8 477,27-5-495,6-3-10,6-2-29,4-1-17,7-1-5,5 0-808,6 3 791,3 1 1159,4 4-1176,3 4-5,3 4 11,5 4-196,-5 8 1,2 3 72,22 7 630,-16-1 1,1 2-1027,-9-3 1,2 3 501,4 2 0,3 3 0,-5-3 0,15 7 0,-13-5 0,0 0 0</inkml:trace>
  <inkml:trace contextRef="#ctx0" brushRef="#br0" timeOffset="200825">25756 7420 18706,'19'-51'559,"1"0"0,-1 0 0,-1 4 0,-1 2 0,-2 7-106,7-9-72,-2 7-50,-4 6-35,-4 7 562,-3 7-707,-4 7 409,-2 6-622,-2 4 273,0 4-239,-1 17 40,-2 3-24,-2 17 623,-2 0-656,-4 8-309,-3 3 143,1-9 1,0 2-687,2-9 0,1 1 516,-4 11 0,0 0-190,5-12 0,2 0-1438,0 12 1,2 0-850,1-11 0,2-1 1264,1 8 1,5-1-1779,6-9 0,4-2 3101,14 13 1,-2-7 0,-9-21 0</inkml:trace>
  <inkml:trace contextRef="#ctx0" brushRef="#br0" timeOffset="201132">26528 7379 9775,'24'-47'1730,"0"1"1,-2-1 0,-4 6 1193,-7 10-2291,-4 0 84,-13 16-594,-1 7 1151,-7 1-1252,-1 8-16,-3 4 39,-2 5-34,-12 13-22,8-2 395,-5 8-390,12-5-11,3 10 12,7-7 5,2 8 0,7-12 0,3-1-17,3-3 2126,14 8-2058,-7-13 66,7 3 573,-10-15-438,-3-5-56,0-4-33,-3-6-35,0-5-4,0-5-40,-1-4-28,-1-3 426,0-2-432,0-1-3147,1-8 3181,-2 13-11,-1-4-77,-1 18 65,-1 3-16,0 3-79,0 3-66,-2 2-169,2 1 3219,-3 1-4860,-2 4 1943,-2 11 0,3-7 0,-1 6 0</inkml:trace>
  <inkml:trace contextRef="#ctx0" brushRef="#br0" timeOffset="201490">28754 7048 22919,'-49'-9'29,"0"1"1,3-1 0,8 7-3703,13 15 3679,2 4 1147,-1 12-1159,8-4-10,2 9 32,10-8-21,3 0-1,6 0 1,2 0-18,7-3 999,2-1-960,12 2-4,-7-8 498,8-1-291,-6-10-62,-8-4 16,4-6-5,-9-4 3229,-1-6-3229,-1-2-17,-2-2-11,-1-4-6,-2 1-16,-1-2-17,-2 1-12,0 0-33,-3 2 454,-1 1-482,-3 1-22,-2 3-12,0 3-78,-1 1-140,0 4-241,-1 1-453,0 3-1194,-2 2-6671,1 1 8783,2 1 0,3 0 0,4 0 0</inkml:trace>
  <inkml:trace contextRef="#ctx0" brushRef="#br0" timeOffset="201844">22651 8446 14818,'60'-9'292,"1"0"0,-1 0 1,-13 2-1,1 1 1,0-1-1,-1 2-611,14-2 0,0 2 0,2 0 415,-11 0 1,2 1-1,0 0 1,1 1-131,4-1 0,1 1 1,0-1-1,2 1 63,-10 0 0,1 1 0,0-1 1,1 1-1,0 0-50,2 0 0,1 0 0,1 0 0,-1 0 0,1 1 25,2-1 1,1 1-1,-1-1 1,1 0-1,1 1-98,0 0 0,1 0 0,0 0 0,0 0 1,0 0 79,-10 0 0,1 0 0,0 1 0,-1-1 0,1 1 0,0-1-10,0 1 1,0 0 0,0-1-1,0 1 1,0 0 0,0-1-18,0 1 1,1 0 0,-1 0 0,0 0 0,0 0 0,1 0-28,-2 0 1,1 0 0,0 0 0,0 0 0,-1 0 0,1 0-32,-1 0 0,0 0 0,0 1 0,0-1 0,0 0 0,0 1-70,9-1 1,0 1 0,0-1 0,0 1 0,-1 0-66,0 0 0,-1 0 0,0 0 0,0 0 0,-1 0-77,-1 1 1,-1-1 0,1 1-1,-1-1 1,-1 1-115,0-1 1,-2 1-1,1-1 1,-1 1 0,0 0-112,-2-1 1,-1 1-1,0 0 1,0 0-1,0-1-244,9 2 0,0-1 0,0 1 0,-2-1 151,-6 0 0,-1 1 0,-2-1 1,0 0 628,7 1 0,-2 0 0,-6-1 0,-4 0 0,-7 0 0,7 1 0</inkml:trace>
  <inkml:trace contextRef="#ctx0" brushRef="#br0" timeOffset="202549">23156 6723 17304,'17'11'302,"-3"-2"2310,-16-7-2511,0 0 1180,-2 2-1180,0 0 653,-1 2-698,-2 0 2496,0 0-2524,-1 0 28,0-1-17,-1 0 22,0 0 7,-1 0-1,-2-2 12,0 1 5,-3-1-23,-1-1 40,-1-1 6,0-1-257,1-1 262,0-3 78,-5-6-117,6 0 61,-5-13-89,9 8-6,1-6-16,6 8-18,2 0-5,2 4 240,0 0-251,1 4-45,6 0 33,2 2-56,41 26 1,8 10 45,-17-5-1117,-5-5 1,6 4 0,-11-2 1093,-15 7 17,-8 3 15,-10 4 8,-13 2-1,-13 3-526,-15 3 532,16-23 0,-2 0-1036,-3 1 0,-1 0 1044,-3 0 0,0 0-3,-2 0 1,1-1 800,0-1 1,1 0-785,1-2 1,2-2 13,3-2 0,1-1 65,-19 7 10,11-8 162,7-11-167,15-8 485,4-8-513,12-6-16,6-3 16,4-2-5,7-2-12,5 1-11,4 1-1722,4 2 1706,5 3-7,5 2-13,-6 7 0,2 3-152,24-3 140,-17 5 1,-1 2-29,-8 3 1,-1 1-85,2 0 1,0 3-205,1 1 1,0 1-489,-1 2 1,-1 2-1798,0 0 0,0 2 2445,1 4 1,-1-1-1,2 1 1,-4 1 0</inkml:trace>
  <inkml:trace contextRef="#ctx0" brushRef="#br0" timeOffset="203575">26326 8860 16499,'3'-2'3848,"-1"1"-1188,-2 1-2648,11-9 10,-15 10-11,7-7 23,-18 10 5,-3 0 73,-17 3 39,-11-2-2296,0-1 2257,-1-1 0,16-3 17,1 0 5,3-1 12,3-2 156,-1-2-167,11 0-18,-1 1-22,11 2 2213,2 1-2773,1 1 420,1 4 73,0 3 17,0 6-17,0 3 6,-3 4-17,0 3-6,-4 2 0,-1 1 0,-3 1 12,-1 0 27,-7 8-16,3-10-6,-3 4 5,9-14 18,1-3 27,2-4 62,2-2 84,3-4 85,0 0 615,2-2-784,0-4-84,0-2 39,0-10-45,0 4-22,2-6-11,1 6-17,3-1-11,3 2 22,1 0-5,3 1 10,1 2 1,2 1-17,0 2 0,2 3 0,1 1 6,2 1-6,4 4 0,16 10 5,-6 2-1881,13 8 1876,-12-4-17,1 3-152,-1 0 113,-6 2-11,-5-1 0,-7 0-28,-6 0 50,-6 0-17,-7-1-33,-7 1-17,-10-1-476,-29 9 72,4-8 527,11-8 0,-1-1-1506,-20 2-3439,-3-1 4934,24-9 0,1-1 0,-2 1 0,1-2 0</inkml:trace>
  <inkml:trace contextRef="#ctx0" brushRef="#br0" timeOffset="203944">22037 10202 14323,'57'4'76,"0"-1"0,0 1 0,3 0 0,0-1 1,0-1-46,1-2 1,0-1 0,1 0-13,-11 0 1,1-1 0,1 1-1,1-1-3,3 1 1,2-1 0,0 0 0,1 0-1,-9 0 1,0 0 0,1 0 0,0 0 0,1 0-1,3 0 1,0 0 0,0 0 0,1 0 0,0-1 5,3 1 1,1 0-1,0 0 1,0-1-1,1 1 5,-9 0 0,1 0 0,0 0 0,0 0 1,1 0-1,-1 0 1,3 0 0,-1 0 0,1 1 0,0-1 0,1 0 0,-1 0 0,2 1 0,0-1 0,0 0 0,1 1 0,0-1 0,-1 0-7,2 1 1,0 0-1,0-1 1,0 1-1,0 0 1,0-1-4,2 1 1,-1 0 0,0 0-1,1 0 1,-1 0 0,1 0-9,-1 1 0,1-1 0,0 0 1,0 0-1,1 0 0,-1 1-5,0-1 1,0 1 0,0-1-1,1 1 1,-1 0 0,0-1-2,0 1 1,0 0 0,0-1-1,0 1 1,0 0 0,0 0-10,-1 0 0,1 0 1,-1-1-1,0 1 0,0 0 1,0 0-14,-1 0 0,0 0 0,0 0 1,-1 0-1,1 0 0,-1 0-24,-1 0 0,0 0 0,0 0 0,0 0 0,-1 0 0,1 0-63,-3 0 1,1 0-1,-1 0 1,1 0 0,-1 0-1,-1 0-113,-1 0 1,0 0-1,-1 0 1,0 1-1,0-1 1,0 0-401,7 0 1,0 0 0,-1 0 0,0 0 0,1 1 617,4-1 0,3 0 0,-1 0 0,-5 1 0,-10-1 0,5 0 0,-9 1 0,-10-1 0,1 0 0</inkml:trace>
  <inkml:trace contextRef="#ctx0" brushRef="#br0" timeOffset="204929">28106 8321 19193,'-29'-20'695,"14"3"-539,45 15-27,10-1-39,8 1-1050,9 1 983,5 0-35,-29 1 1,1 0-34,0 0 1,0 0-417,0 1 1,1 0 90,-1 0 1,-1 1-550,-1 0 0,1 0 919,3 2 0,-2-1 0,2 0 0,-1 1 0</inkml:trace>
  <inkml:trace contextRef="#ctx0" brushRef="#br0" timeOffset="205346">28765 8985 21556,'27'46'746,"-6"-5"-595,-21-23-22,0 0-23,0 0-22,0 1-22,0-2-1,0 0-5,0-1-5,0-1 5,0-1 84,2 1-62,0-4 101,2 1-39,-1-8 73,1-1 73,-1-2 5,3 0-45,2-1-50,4-2-56,4-1-11,2-3 45,0-2 34,2-2 27,-4-1 280,4-8-302,-9 3-34,0-7-33,-8 5-29,-2-1-22,-4 0-22,-2-1-17,-4 1 17,-3 1-34,-1 2-5,0 2-1,-1 2-66,1 3-18,1 2-111,-1 3-768,-10 2-297,4 4-1904,-11 3 3131,3 7 0,18-9 0,2 0 0</inkml:trace>
  <inkml:trace contextRef="#ctx0" brushRef="#br0" timeOffset="206181">23513 9004 25825,'-13'-8'134,"2"1"-128,6 5-12,-1 0-16,-2 0 11,-3 0 5,-3 0 0,-5 1-3380,-2 0 3386,-4 1 22,-2 0-101,1 0 135,0 0 28,4 0 23,2 0 10,5 0 18,3-2-23,4-2-23,2-3-21,2-3 3307,2-4-3330,1-2 157,2-4-191,4-1-11,4-1 0,5 1 6,4 2-1,4 2-3386,0 2 3376,3 5 5,-1 1-316,22 3 327,-16 6-33,16 3 22,-23 7-6,1 4-11,-2 4 17,-2 2-16,-3 1-1,-4 3-39,-6 16 23,-22 8 16,-2-14 0,-5 1-686,-1-4 1,-4-2 702,-6 3 0,-2-1-3,5-6 0,-1-2-3,-2 3 1,-1-1 2,0 1 1,-1 0 13,1-1 0,-1 1-136,3-2 1,0-1 130,2-1 0,0-2 5,-20 13 73,-3-7-11,20-14-1,1-4 6,19-12 34,6-10-95,4-2-34,6-8 40,7 4-1,6-1 1,8 1 944,5 1-956,6 4-22,6 3 22,6 5 1802,5 3-1819,5 4-22,5 5-1006,-29-1 1,0 1 881,1 2 1,0 2-221,0 1 0,-1 1-1317,0 1 1,-1 2-1133,-1 1 1,-2 0-7011,22 15 9571,-11-3 0,-20-13 0,-9-5 0</inkml:trace>
  <inkml:trace contextRef="#ctx0" brushRef="#br0" timeOffset="206988">25959 10884 19462,'-7'6'2156,"1"-1"-1332,6-5 262,0 0-1086,45-22 11,-33 19 45,33-16 191,-48 29-102,-3-1-10,-6 6-29,-6 0-22,-5 3-45,-8 1 12,-4 1-18,-6-1-1003,0-1 1043,0-2 84,-10-2-34,15-7 56,-4 0 12,20-8 11,6-3-34,3-3-3097,4-5 3030,3-5 658,2-5-675,2-4-28,3-4-1179,4-2 1190,3-1-16,3 3-1,2 3-16,-1 6-6,1 5-11,-2 4 11,0 5-23,-2 1-10,1 4 2813,0 0-2819,2 6 5,2 4 6,4 8 0,2 5-11,3 8 11,1 5-725,-1 5 713,-1 3-4,-6 5 4,-4 0-10,-8 3-6,-6 0 11,-9 0-11,-9 1 6,-10-2-6,-10-1 28,16-25 0,-2-2-3,-1 0 0,-1-1 0,-1-1 1,0-2-14,-2 0 0,1-2 22,-29 12 5,3-4 11,3-5 6,5-5-16,6-5 66,3-3-39,15-3-61,5-4-17,17-1 710,8-3-688,9-1-28,10-1-45,10-2 204,1 4 1,2-1-421,-5 3 1,1 0-1256,16-2 1,2 1 737,-10 3 0,-1 0-976,3 0 1,2 0 1798,8 1 0,-3 0 0,5 1 0,-2 0 0</inkml:trace>
  <inkml:trace contextRef="#ctx0" brushRef="#br0" timeOffset="207381">29053 10626 18522,'-1'-46'735,"0"-1"1,0 5 0,0 5-232,1 11-56,0 4 1814,0 1-1769,-2 7 228,1 2-670,-2 7 235,1 4-314,1 5-6,-2 3 34,-2 9 12,-2 7-29,-3 8 3,1-2 0,0 2-1106,-7 21 1038,5-15 1,-1 1-344,-4 23-29,7-29 0,1 1-484,-1 2 0,1 0-1999,0 0 0,0 1 2937,0 6 0,1-3 0,-1 3 0,1-2 0</inkml:trace>
  <inkml:trace contextRef="#ctx0" brushRef="#br0" timeOffset="207928">22425 11750 16863,'59'5'663,"0"-1"0,-2 2 0,-4-1-313,-15 1 0,-2 0-1213,5 1 0,1-1 1157,5 1 0,1-1-34,5 0 1,1 0-32,6 0 1,1 0-1048,-17-2 1,1 0-1,1-1 930,2 1 0,2 0 0,0-1-359,3 0 0,2 0 0,0 0 338,3 0 1,2 0-1,0-1-307,-12 0 1,0 0-1,1-1 1,1 0 268,2 1 0,1-1 0,0 0 0,1-1-180,2 1 1,1 0 0,1-1 0,0 0 162,3 1 1,0-1-1,1 0 1,0 0-18,-10 0 0,0 0 0,0-1 0,1 1 0,0 0-7,2-1 0,0 1 1,0-1-1,1 0 1,0 0-4,2 1 0,0-1 0,0 0 0,1 0 0,0 0-4,1-1 1,1 1-1,1 0 1,-1-1 0,1 1-27,-10 0 1,1 0 0,0 0 0,1-1 0,-1 1 0,1 0 27,1 0 1,-1 0-1,2 0 1,-1 0-1,0 0 1,1 0-1,0 0 0,1 0 0,-1 0 0,1 1 0,0-1 0,0 0-1,1 0 1,0 0-1,0 0 1,0 1 0,0-1-1,0 0-3,1 1 1,-1-1 0,1 1 0,-1-1 0,1 0 0,0 1-4,0-1 0,0 1 0,0 0 0,0-1 0,-1 1 0,1-1 0,0 1 0,0 0 0,0 0 0,-1-1 0,1 1 0,-1 0-2,0 0 0,-2 0 0,0-1 0,2 1 0,0 0 1,3 0-7,-3 0 0,2 0 0,2-1 1,1 1-1,0 0 0,-1 0 1,-1 0-1,-3-1-4,5 1 1,-2 0 0,-2-1 0,0 1 0,1 0 0,3-1-3,-7 1 1,2 0 0,2 0-1,0-1 1,0 1 0,-1 0 0,-2 0-1,-4-1-21,11 1 0,-4 0 1,-2-1-1,0 1 1,5-1-105,-8 1 1,3 0-1,1 0 1,1 0 0,-1-1-1,-1 1 1,-3 0-103,6 0 0,-3 0 0,-1 0 0,1-1 0,4 1-1094,-2 0 1,4 0-1,3 0 1,0 0-1,-2 0 1,-5 0-1,-6 0 1335,1 0 0,-5 0 0,-4 0 0,1 0 0,19 0 0,0 0 0,-14 0 0,-6 0 0</inkml:trace>
  <inkml:trace contextRef="#ctx0" brushRef="#br0" timeOffset="208582">27660 11483 11060,'-9'-7'3781,"2"2"-2627,7 5 5091,0 0-5814,-41-52-39,31 35-199,-12-12 1,3 2 153,19 19 303,0-5-359,0 2-45,0-3-16,0 4-45,1 0-17,-1 0-28,1 2 6,-1 0-12,0 2-11,0 1 1,0 2-52,0 1-77,0 1-23,0 7 45,0 8-6,0 4-6,0 9 7,-2-1 4,1 5 12,-2 6-640,-1 4 640,-2 7 6,0 4 5,-4 6-452,5-26 0,0 0 435,-2 1 0,0 1 6,0 1 0,-2 3 3,-3 17 0,-2 3-1411,3-14 1,0 1 1384,-4 15 1,0 0-9,4-18 1,1-1-527,0 0 0,0 0 478,2-1 1,0 0-48,1-1 0,0 0-118,2-2 1,1 1-206,1-2 1,0 0-395,2-1 1,0-1-1141,0-1 0,0 0 1955,1 3 0,0-3 0,0 3 0,0-3 0</inkml:trace>
  <inkml:trace contextRef="#ctx0" brushRef="#br0" timeOffset="209453">23513 10986 20912,'-1'-3'1631,"0"0"-1239,1 3-398,52-42-1501,-35 31 1507,13-12 0,-3 5 491,-20 20-435,-3 1 370,-2 3-196,-3 0 33,-5 1-28,-5 3-61,-7 0-51,-6 2-6,-6-1 1,-2-1 0,-2-3 10,0-2 7,2-3 522,4-1-528,4-2 22,5-2-11,4-3-28,4-1-16,3-2-1,2-9-73,2 1 6,2-8-5,2 5 5,2-1 5,4 2-10,1 1 262,2 3-285,0 3-5,0 3-6,-1 2-1,-1 3 1,1 2-6,0 2 12,8 5 5,-1 1 5,8 8-10,-4 2-1,3 2 1,2 2-1947,3 2 1935,0 2 6,1 1-139,-1 1 122,-3 1 17,-5 2-17,-6 1-6,-6 3 1,-11 2-565,-9 3 564,-10 1 17,-10 0 6,-7-1-11,-5-3 24,11-14 1,-2-2 5,-1-4 1,0-1 2,1-1 0,1-1 17,-1-6 0,3-2 51,4-3-160,-2-4 137,18-2 1808,2-7-1819,5 3 127,0-4-149,6 4 673,-1-1-685,4 0 182,0 1-181,5 1-18,2 0 6,14 3-6,-2 1 18,12 4-24,-5 5-27,3 5-3442,4 6 3262,0 6-319,2 4-1178,1 3-1275,2 3 2991,6 5 0,-22-17 0,-1-1 0</inkml:trace>
  <inkml:trace contextRef="#ctx0" brushRef="#br0" timeOffset="210203">25721 12683 21965,'9'-46'1030,"0"-1"1,-1 5 0,-2 8-605,-3 16-62,-2 5-61,0 2-23,0 4-124,-1 2-83,0 3-95,0 1 16,0 9 23,2 2-11,0 11 10,2 6-4,0 7-12,1 6 11,-2 4-415,-1-10 1,-1 4 408,-1 2 1,0 1-9,-1 0 0,-1 1-8,-1-2 0,-1-1-73,-3 15-168,-3-1-841,4-17 1,-1 1-4100,-2 16 5192,4-14 0,0-4 0,2-8 0,0-2 0</inkml:trace>
  <inkml:trace contextRef="#ctx0" brushRef="#br0" timeOffset="210910">28832 12419 19129,'-7'-30'522,"1"7"1843,0 27-2359,-3 2 38,-16 15-38,4-1 777,-13 10-828,-5 10 23,9-8-6,-7 11-1488,16-13 1500,6-1 1389,5 8-1379,12-2 6,4-2 67,33 0-22,-13-20 106,34 1-44,-28-17 117,19-8-398,-22-3 302,4-7 7,-15 2-18,-3-2-21,-3-3 4,-2-2-16,-2-2 12,-2 2-1,-2 0-28,-3 4 193,-3-4-182,-9 3 2485,-11 1-2697,-15 6-40,1 8-162,-4 4-274,9 4-612,-1 4-4361,1 3-3815,3 2 9398,5 1 0,11-4 0,5-3 0</inkml:trace>
  <inkml:trace contextRef="#ctx0" brushRef="#br0" timeOffset="211462">27272 12214 13135,'17'-44'1143,"-1"-1"0,0 4 0,-3 6-247,-5 9-101,-1 4 1039,-1 2-1151,-1 3 328,-1 1-473,-1 3 167,0 2-262,-2 3 563,0 2-743,0 1-101,-1 4-72,0-1-85,0 7 74,-1 11-18,-1 4 1,-1 13-695,-2 1 695,0 7-1,-2 7 1,-1 4-11,0 5-2049,0 1 2021,2 3-1,-1-2-539,2 2 523,1-1-6,0 0 14,2-18 0,0-1-1267,-1 22 1270,1-23 0,0 0-73,-1 13-257,0 0-152,-2-1-683,-1-1-1737,-1-1 2885,-2 4 0,4-26 0,1-2 0</inkml:trace>
  <inkml:trace contextRef="#ctx0" brushRef="#br0" timeOffset="212461">22079 15101 21002,'-4'0'213,"1"0"-258,3 0 39,68-42-3444,-30 28 3444,8-10 0,3 2 1,1 16-6,4 2 5,4 2 0,3 1 6,1 2-16,1 2-18,-3 4 0,-4 2-14,-22 1 1,-2 1-3,11 7-1,3 10-70,-28-5 105,-8 1 107,-5 3-79,-8 2 27,-16 17 6,-2-9-6,-14 13 6,3-14 22,-5 0 11,-1 0 34,-3-1 11,0 0 17,3-3 6,3-2-17,3-4-23,7-4-44,4-3-51,7-4-17,5-4 1544,5-1-1538,3-3 1035,5-1-923,13 0-33,2-4-17,13-1-1,0-5-27,3-2-607,5-5 601,1-4 0,2-2 16,-14 2 1,-1-1-686,14-11 773,-11 1 0,-3-1 30,-1-9 12,2-14-1,-16 10 34,-8 8 1,-1 0 21,1-19-95,-3 17 1,-1 0 139,-2-12 1,-2 4-1,-2 5-33,0 5 180,-3-1-52,1 7-223,0 6-40,3 9-55,2 7-68,1 2 1277,0 1-1322,1 5 873,0 3-816,2 18 10,3 14-66,2 4-60,-1-9 1,2-1-357,2 10 135,5 16-252,-5-17-296,2 1-460,0 1-1013,-1-1-2444,1 1 4807,2 5 0,-10-33 0,-2-4 0</inkml:trace>
  <inkml:trace contextRef="#ctx0" brushRef="#br0" timeOffset="212869">24741 15356 17663,'3'-61'638,"-1"0"1,0 6 0,1 7-197,2 6-123,0 6 1750,1-2-1901,-2 14 1193,-1-1-1277,-2 16 650,0 3-717,-1 4 1737,0 0-1826,1 10 696,1 1-613,3 23-39,-1-3-16,1 16-3444,-4-3 3332,1 5-57,-2 4-577,0 5 106,1-13 1,2 1 30,-1-9 1,1-1-415,1 13 0,2-1-1143,0-13 1,1-2-7622,6 24 9578,0-10 0,-6-22 0,-2-11 0</inkml:trace>
  <inkml:trace contextRef="#ctx0" brushRef="#br0" timeOffset="213262">25740 15264 19473,'3'-9'3506,"-1"1"-1949,10-52-4646,-10 37 3283,5-12 0,-2 2-468,-7 19 503,-2 2 797,-2 4-902,-1 2-74,-2 2-5,-2 2 1650,-3 2-1678,-5 5 0,-4 4-11,-6 7 1293,-3 4-1299,-4 5-3073,-1 3 3062,-1 5 5,0 4 0,1 2 12,4 1-1168,5 0 1157,6-3-12,6-3-5,7-4 5,5-2-519,7-3 536,4-3-6,6-3 23,5-2 25,5-4-14,20-2-22,-7-6 10,15-2 7,-14-8 10,0-3 7,-1-4 72,6-12-206,-14 3 189,3-10-981,-16 6 958,-4-1 385,-4-3-401,-3-1 6,-2 0-17,-3 0 0,-3 3-12,-2 2 6,-5 2 6,0 5 0,-13-6-79,9 11-155,-12-3-265,16 12 1753,-3 4-3696,4 5 2397,-4 5 0,7-4 0,-1 2 0</inkml:trace>
  <inkml:trace contextRef="#ctx0" brushRef="#br0" timeOffset="214322">26594 15085 22694,'-9'-48'959,"1"-1"1,-1 5 0,4 9-652,7 19-39,0 3-51,1 4-39,0 3-61,-2 1-51,1 3-39,-2 1-11,1 7-6,-1 1 11,1 9-16,0 2-23,2 6 51,-2 22-23,0-5-563,0 18 552,-2-12-17,-1-9 0,-2 4-148,0 5 0,-1 0-984,-1 2 0,1 0 378,0 0 1,0-2-1443,2-12 1,0-2-7382,1 26 9594,0-9 0,2-25 0,0-11 0</inkml:trace>
  <inkml:trace contextRef="#ctx0" brushRef="#br0" timeOffset="214878">27476 15081 22946,'0'-4'1697,"0"0"-907,0 4-773,-20-3-17,10 14-17,-17 2 17,13 16-11,0 3-1,-2 0 7,2 1-18,-1 12 6,5-12 11,1 7-5,8-17-28,3 5 28,2-10 0,2 3 11,1-11 0,0-2 11,-1-2 17,0-4 5,0 0 2,0-2 9,0-2-4,1-2-1,1-4 0,0-3-17,-2-2-5,1-2 11,-2-2-11,-1-2 5,0-1-5,-2 0-17,1 2 17,-2 1 0,1 2 11,-2 2-6,0 1 1,0 2 16,0 2 0,0 0 28,-1 1-16,0 1-7,-2-1 1,-1 0 6,0-1 5,-3 0 22,0 0-5,-2 0-12,0 0 1,0-1-17,1 2 0,1 0-17,2 1 22,0 2-11,2 0-5,0 2-6,2 0-95,1 2 22,-2-1-39,1 1-331,-1 0 29,0 1-236,1 0-425,-2 4-785,-1 1-2352,1 3-4901,0 0 9085,1-1 0,2-3 0,-1-3 0</inkml:trace>
  <inkml:trace contextRef="#ctx0" brushRef="#br0" timeOffset="215347">28052 15167 17367,'3'-3'3848,"0"1"924,-3 2-4738,0-32-17,-8 24 16,-3-21-16,-11 33-6,-2 5-11,-2 4 0,-2 2-22,0 3 33,1 2 0,1 1 0,2 1 1,4 1-12,3 1 0,3 1 11,3 0-11,4-1 0,3-1-11,2-1-1,6-1 46,3-1-34,5-2 45,19 5-1312,-4-8 1323,14 3 22,-10-12 107,11-3-51,-12-7 163,12-11-140,-23-1-28,1-8-23,-11 3-11,-3-1-11,-3-2-45,-1-2-11,-2-1-16,-2 0-1,-1 0 0,-1 0-22,-3 2-28,0 3-79,-1 2-112,0 5-285,0 2-582,1 3-414,0 3 1511,2 1 0,2 4 0,2-1 0</inkml:trace>
  <inkml:trace contextRef="#ctx0" brushRef="#br0" timeOffset="215997">24304 16206 16860,'-50'-1'101,"0"-1"1,0 1 0,5 0 0,0 0 0,5 0 72,1 0 0,4 0 145,-17-1-34,21 1 1358,18 1-1441,19 1 44,16 2 23,20 3-1300,6 0 0,5 1 1098,-9-2 0,4 1-28,-2 0 0,5 0 1,2 0-1,-5-1-26,-1 0 0,-3 0 0,2 0-6,0-1 0,3 1 0,1 0 0,-3 0-2,3-1 1,-1 0 0,0 0 3,2 0 1,1 0-1,0 0 4,2-1 0,1 1 0,0-1 9,2 0 1,-1 0-1,1 0-359,2-1 0,-1 1 1,2-1 392,0-1 0,0 1 0,1-1-425,1 0 1,1-1 0,0 1 443,-15-2 1,0 1 0,0 0 0,1-1 15,1 0 0,0 0 0,0 0 0,0-1-304,1 0 1,0 0-1,0-1 1,0 1 287,1-1 1,0 0 0,1 0-1,-1 0-71,1-1 1,0 0 0,0 0 0,0 0 53,1 0 1,0-1 0,0 1 0,0-1-49,0 0 0,1-1 0,-1 1 0,0-1 34,1 0 1,0 0 0,0 0 0,0-1-6,-1 1 0,1-2 1,0 1-1,-1-1-13,1 1 1,-1-1 0,1-1-1,-1 1-7,1-1 1,-1 0 0,0-1 0,0 1 1,0-2 0,0 1 0,0-1 0,0 0-3,-1 0 0,1 0 0,-1-1 0,0 0-8,0 0 0,-1-1 0,1 0 0,-1 0 1,0-1 0,-1 0 0,0 1 0,0-2-8,-1 1 0,0 0 0,0-1 0,-1 0-1,-1 0 1,0-1 0,0 1 0,-1-1 23,-2 0 0,-1 1 0,1-1 0,1-2-28,10-5 1,4-3 0,-2 0 0,-3 0-1,1 0 0,-4 0 0,2-4 5,-9 4 1,3-4-1,1-1 1,-4 0-1,-6 2 0,-1-1 1,-5 1 0,-2-5 7,1-3 0,0-4 1,-2-2-1,-7 4-8,-2-10 0,-8 0-7,-3 7 0,-2-2 0,-5 3-7,-10-5 0,-7 2 311,-3 0 0,-7-1-300,-8 4 0,-8-2 0,0 2 0,6 9 0,-1 2 0,-2-1 40,-1 1 1,-1 0 0,-4 0-1,-1 2-35,-8 0 1,-4 1 0,-1 3 0,2 0-39,9 5 0,1 1 1,0 0-1,-2 0 36,-2 1 0,-3-2 1,-1 1-1,1 1 1,3 2-3,-2 1 0,2 1 1,1 2-1,-2 0 0,0-1 1,-2 2-1,1-1 1,-1 1-149,-2 1 1,0 0 0,-1 0 0,0 1 144,0 0 1,0 1-1,-1 0 1,-4 1-17,6 1 0,-2 1 1,-2 0-1,-2 0 1,-2 1-1,-2 0 10,9 2 1,-3 0-1,-1 1 1,-2 0-1,0 1 1,-1-1 0,1 1-1,1 0 1,2-1 6,0 1 0,2-1 1,1 0-1,0 1 0,0 0 1,-1 0-1,0 0 0,-2 1 0,0 1 0,-3-1 1,-1 1-1,0 1 1,0-1-1,1 1 1,2 0-1,2 1 1,5-1 12,-12 3 1,5 0 0,2 1 0,2 0 0,-2 0-13,-1 1 0,0 0 0,1 1 0,-1 0 0,0 1-2,1-1 1,0 2 0,1-1 0,-1 1 0,1 1 2,0 0 0,1 0 0,1 1 0,-1 0 1,1 0-2,1 1 0,1 1 0,-1 0 0,2 1 0,-1 0 2,2 0 0,1 0 0,0 1 1,1 1-1,0 0 0,-10 5 1,1 1 0,1 1 0,1 1-2,2 0 1,1 1-1,1 0 1,1 2 5,2-1 0,1 1 0,1 1 0,0 1-14,3-1 0,1 2 0,0 0 0,2 1 2,1-1 1,1 2 0,2 0 0,0 0-2,1 1 1,2-1-1,0 1 1,1 1 8,-7 10 1,1 2 0,0 2-14,5-1 0,-1 4 0,2 0 1,3-3-23,0 1 1,2-2 0,1 2 20,4-5 0,0 3 0,1 0 0,5-5-6,1 16 0,7-4 237,4-3 0,6-2-220,6-3 0,7-2-42,5-3 0,7-3-73,7-1 0,7-5-66,6-1 1,8-4-1967,-8-11 0,6-2 1,3-1-1,-1-2 2147,-3-1 0,1-2 0,-1-1 0,-1 0 0,12 2 0,-3 0 0,-3-2 0,-1-4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36:43.679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4630 2870 6451,'-5'1'3192,"1"0"3305,4-1-6368,-31 2-185,23-1-185,-23 0-139,30-1 9,1 1 181,1 1 380,1 1 349,5 2 15,6 3-257,0-1 257,14 3-330,-7-4-33,9 1-40,-6-1-22,4-2-23,1 1 73,22 1-100,-9-2-1861,17 1 1855,-11-3 2,-8-1 1,1 0-273,-7 0 0,0 0 236,12-1 0,1 0-670,-10 0 0,-1 0 670,3 0 0,1 0-5,0 0 0,3 0 27,20 0 1,2 0-37,-14 0 1,1 0-737,-7 0 0,3 0 0,-3 0 739,7 0 0,-2 0-3,3 0 1,0 0 78,2-1 0,0 0-74,2 1 1,0-1 3,3 0 0,0 0 16,1 0 0,1-1 9,0 1 0,5-1 46,-19 1 0,5-1 1,3 0-1,-1 1 0,-4-1-466,8 0 1,-4 0 0,5 0 413,-8 0 1,5 0 0,2 0 0,-2 0 0,-6 0-168,4 0 1,-5 0-1,1 1 207,2-1 1,1 0-1,0 0 40,0 0 0,1 0 0,0 0-59,2 1 1,0-1 0,0 0-205,1 1 1,0-1-1,1 1 175,0 0 0,1-1 0,0 1-8,1 0 1,0 1-1,0-1-5,1 1 0,1-1 0,-1 1-3,1 0 1,1-1 0,-1 1-2,0 0 0,-1 0 0,5 0-24,-13 1 1,4-1-1,1 1 1,-1 0-1,-3 0 5,1 0 1,-2-1 0,0 1 0,2 1-3,0-1 1,3 0 0,1 1 0,-2 0 0,-3-1 2,-3 1 0,-4 0 0,1 0 0,3 0 3,3 1 0,4 0 1,1 0-1,0 0 1,-4 0-3,1 0 0,-2 0 0,0 0 1,2 0-6,0 0 1,2 1 0,2 0-1,-2-1 1,-3 1 4,-3-1 0,-2 1 1,-2-1-1,1 0 0,1 1 0,0-1 0,0 1 1,0 0-1,1-1 0,-1 1 0,0 0 1,0-1 22,1 1 1,0 0-1,0-1 1,0 1-24,0 0 0,0-1 0,0 1 1,0-1 6,0 1 0,1-1 0,-1 1 1,1 0-5,-1-1 0,-1 0 0,1 1 0,4 0 10,3-1 1,3 1-1,2 1 1,0-1 0,-4-1-11,1 1 0,-3 0 0,0 0 0,3 0 1,0 0 1,3-1 0,1 1-1,-2 0 1,-3-1 5,-3 1 0,-3-1 0,-1 0 0,0 0 5,2 0 1,-1 0 0,0 0 0,1 0-27,-1 0 0,1 0 1,-1 0-1,0 0 29,1 0 1,-1-1-1,0 1 1,0 0-4,0-1 1,0 1 0,0 0-1,0-1-4,0 0 1,-1 1-1,1-1 1,0 0-2,-1 0 0,0 0 0,0 0 0,1 0-6,-1 0 0,0 0 1,0 0-1,-1 0-1,1 0 0,0-1 0,-1 1 0,1 0-2,-1 0 1,1-1 0,-1 1 0,0 0-1,1-1 1,-1 1 0,1-1-1,0 1-1,-1-1 0,0 1 1,0-1-1,1 1-2,-1-1 1,1 0 0,-1 1 0,1-1 1,-1 0 0,1 0 1,-1 0-1,0 1 0,1-1 0,-1 0 0,1 0 1,0 0-4,-1 0 0,-1 0 1,1 0-1,4 0 5,2-1 1,4 2-1,1-1 1,-1 0 0,-3 0-7,1-1 0,-3 1 0,0 0 0,3 0 1,-1-1 1,3 1 0,1 0 0,-2 0 0,-4 0-2,-2 0 0,-4-1 0,-1 1 0,1-1-2,0 1 1,0-1 0,0 1 0,0-1 1,-1 0 0,0 0 0,0 1 0,0-1-2,-1 0 1,-1 0 0,1 1-1,0-1 10,14 0 0,0 0 0,0 0 113,-1 0 0,-1 1 0,0-1-115,-2 0 0,-1 0 0,4 0-1,-4 0 1,5 0 0,-1 0 0,-4 0-6,3 1 1,-3-1-1,2 1-7,-5-1 0,3 0 0,-2 0 0,-3 0-2,-4 0 0,-3 1 1,-1-1 243,20 0 0,-1 0-262,-4 0 1,-1 1-83,-4-1 1,-1 0 17,-4 0 0,0 0-90,-4-1 1,-1 0 170,-3 0 1,0 0-581,-3-1 1,0 0-679,-3 0 1,1 0 1260,2-1 0,-2 0 0,3 0 0,-3 0 0</inkml:trace>
  <inkml:trace contextRef="#ctx0" brushRef="#br0" timeOffset="1817">4522 3162 17191,'6'-44'1185,"-1"0"1,-1 5 0,0 8-378,4 17 853,-5 6-989,-1 1 20,-2 2-378,0 1 180,0 0-195,-1 1 157,-1 0-548,-2 0-166,1 0 127,-2-1 9,0 1 82,0-2-145,-1 1 61,1-1 157,-1 1 183,0-1-68,1 0-25,0 1-21,1 0-15,2 1-64,0 1-60,1 0 43,0 1-151,1 7 373,0-2-77,0 7 69,1-3-70,0 2 64,4 14-41,-1-7-97,3 12 104,-2-10-269,0 2 3,4 14 4,-3-8-3367,2 11 3419,-3-9 31,-1 1 25,0 18 34,-2-9-874,-1 12 897,-1-13 4,0 0-1,0 1 15,0 1-31,0-2-11,0 2-20,0 0-6,1-1-123,0 1 81,2 0-12,0 0-33,-1 0 22,1 2 7,-1 0 713,-1-9 1,-1 1-684,1 17 5,-1-6 0,0 1-2386,-1 9 2393,0-18 0,0-1 19,-2 16-490,1 0 335,-1 1-319,2 0 306,0 0-1,1 0-20,1-1 0,2-2-14,3 1-19,2-1 177,2 2-16,-1 0-4,0 3 348,-1 0-346,0 2 6,0 1 21,-2 1-103,0 1 9,-1 2 2,0 0 1,0-1-9,-1 2-7,0-2 3,1 2-8,1-1 112,-3-30 0,0-1 8,0 1 1,1 0-9,-1 0 0,0 1-3,1-1 0,0 1 3,-1-1 0,1 1-6,0 0 1,-1 0 5,1 0 0,-1 2-2,1 12 1,0 1-6,-2-12 1,1 1 5,0 9 0,0 0 4,0 16-5,-1 0 5,0 0-5,-1 1 0,0 0 578,0-31 1,0 0-577,0 0 0,0 0 0,0-1 0,0 1-395,1 0 0,0 1 395,0-2 0,0 2-11,2 12 0,1 1-587,-2-11 1,1 0 597,1 10 0,0-1 11,4 16-11,-3-16 0,0 0 25,-1-11 1,-1 1-26,4 24 0,-2 0-3,-2-23 0,-1-2 0,1 13 1,0-1-4,-2-12 0,0-1 3,-1 0 0,1 0-3,0 0 1,0 0-6,1 32-1,-1-20 1,0 2 8,0-12 1,-1 0 4,1 11 1,0 0-8,1 18-12,1 0 17,-2-31 0,0 1 5,0-1 1,0 1 2,2 14 1,-1 3-15,1 2 1,-1 2-124,0 0 0,1-1 137,-2-1 1,1-2-4,-3-13 1,1-3-9,-1 3 1,1-1 2,-1 1 0,0 1-3,0-1 0,0 1-3,-1 1 1,0 0 5,0 0 0,-1 1 0,0 1 0,-1 0 0,0 0 0,0 0 5,0 1 1,0 0 2,0 0 1,-1-1-12,1 0 0,-1 2 6,0 16 0,0 1-9,1-14 1,0-1 10,0 15 1,1-1-1,0-16 1,1-3-6,1 2 0,0 0 3,-1 0 0,1 0-6,0 0 0,0-1-8,0 0 0,1 2 11,-1 15 0,0 2 8,1-15 0,-1 1-5,0 13 0,1 0 8,-1-18 0,0 0 607,-1 18 0,-1 4-605,1-19 0,-1 0 0,-1 0-152,1 0 1,0 0 0,0 0 138,-3 18 0,1-4-3,0-17 1,1-2-1,0 0 0,0 1 0,0-2 0,1 0-8,0 0 0,0 0-1,1-2 1,0 1-14,0-2 0,1 1-40,0-2 1,1 1-60,0-2 1,2 0-325,3 30-280,5-4-487,3-4-1104,3-4-2941,3-5-3527,0-9 8760,-1-9 1,-9-14 0,-4-6 0</inkml:trace>
  <inkml:trace contextRef="#ctx0" brushRef="#br0" timeOffset="3074">20289 3378 23215,'-7'-48'856,"0"9"-620,5 36-24,0 1-38,-1 0-45,2 1-79,0 1-55,-1 2 21,1 1-4,-1 6-1,0-1-6,0 3-5,1-3 17,0 2 0,-1 0-6,0 0 0,1 1 1,-2 1 44,1 7-40,0-3 7,0 6-34,1-6 39,0 2-17,-1 2 11,1 1-5,0 3-6,-1 1 12,0 2-1,-1 0-3408,0 2 3402,0 1 1,0 2-6,-1 2 40,0 3-29,0 3-670,1 3 682,-1 4-29,1 4 18,0 2-6,0 4-11,2 2-1,1 3 6,-1-30 1,2 0 7,-2 2 1,2 0-1,-1 1 1,1-1 8,0 2 0,0 0-3,1 0 1,0 0-12,0 0 0,0 1-3,1 0 0,0 1-906,0 0 1,0 0 897,-1 1 0,1 0 8,0 1 0,0 0-6,0 0 1,-1 3 11,1 18 0,0 1-14,-1-14 0,1 0 13,-1 15 1,0-1-6,-1-17 1,-1-2-1,1 0 0,0 1 3,-1 1 0,0 0-3,0 1 0,0-1 14,-1 2 1,0 1-12,0-1 0,-1 1-3,0 0 0,-1 1 0,0-1 1,0 3-12,0-5 0,-1 3 0,1-2 5,-1 7 1,0 1-1,1-9 1,-1 3 0,1-4-1,0 5 1,0-2-412,0 2 0,0-1 408,0 1 1,1 1-3,0-1 0,0 0-457,1 0 1,-1 0 464,1-1 1,1 1-4,-1-2 1,0 3 3,1-5 1,-1 3-1,0-3-6,0 9 0,0 1-49,0-9 1,0 2-1,0-2 51,-1 4 1,1-2 2,-2 2 1,1 0-6,0-1 0,-1 0-48,0 0 1,0 0 49,0 0 1,0-1-1,-1-1 1,0 3 3,0-4 0,0 3 1,0-2-7,-1 8 0,0 0-3,0-8 0,1 2 0,-1-2 11,1 3 0,0-2-8,0 0 0,0 0 92,0 0 0,0 1-95,1-2 0,-1 1 0,1 0 0,0-1 325,0 1 0,0-1-317,0 1 1,0 0 2,0 0 1,0-1-7,0 2 1,0-1-4,1 0 1,-1 0 0,0-1 0,1 0 8,-1 0 0,0-1-3,1 1 1,-1-1-4,1 0 1,-1 2-12,0-4 1,1 3 0,-1-3-4,0 9 1,1 0 8,-1-8 0,1 2 0,-1-4 248,1 4 1,0-2-249,0 0 0,0 0-6,0-2 1,1 1 2,-1 18 1,1 1-1,0-16 0,1 0 329,-1 14 1,1 0-330,0-19 1,0-1 2,0 0 0,0 0 2,0 0 1,0 0-208,0-2 1,0 0 201,0-1 0,0 0 0,0 0 1,0-1-10,-1-1 1,0 0-25,-1 0 0,0 0-71,-2-1 1,0 1-116,-2-1 1,0 1-664,-2-1 0,0 0-1865,-1-1 0,-1 1 2750,-3 4 0,0-2 0,0 2 0,-2-1 0</inkml:trace>
  <inkml:trace contextRef="#ctx0" brushRef="#br0" timeOffset="5279">4981 12199 17188,'-1'-8'3459,"0"2"-1422,1 6-1466,0 0-526,-9-16-9,6 12-34,-6-12 45,9 16 1477,0 0-1697,-2-2 133,0-2-110,-1 0 17,-1-2 112,2 1 6,-2 0-8,1 1 37,-1-1-11,0 1 9,-1 0-7,1 0 12,-1 0 28,-1-2 5,1 2-16,0-1 17,1 2 23,1 1 10,1 0-22,1 0-410,0 1 303,1 5 75,0 9-6,0 3-5,-1 8 0,1-3-3,-2 4-11,1 1-10,0 1-2,-1 0-7,0 1 17,1 0-5,-2 1 5,2 0-3,-1 16-3387,1-11 3387,0 10 6,0-13-6,1-1 17,1 14 11,2-11-23,1 10 12,5-2-17,3 2-6,0-1 12,2-7-6,-4-12 0,6 6 0,-2-7-11,3 3 33,-3-10 12,9 3 5,-4-6-5,9 1 5,-4-6 0,4-2 11,6-1-16,4-1 0,5-1-6,6-1-6,5-1 2139,6-2-2156,-28 1 1,1-1 0,2 0 0,0-2-4,2 1 1,0 0 8,2-2 1,1 0-1,0 1 0,2-1-6,0-1 1,2 0-1,1 0 1,1-1 2,0 1 1,2-2-4,1 1 1,1-1-800,1 0 0,0 0 802,2 0 1,0 0-12,2-1 1,0 1 7,2-1 1,0 0-6,-1 0 0,6-1 7,-7 1 0,8 0 0,1-1 0,-6 1-609,-4 0 0,-3 1 1,3 0 602,-6 1 0,4-1 0,1 0 0,-1 0 1,-5 1 1,2 0 1,-5 1 0,3-1-3,3 1 0,3-1 1,1 0-1,-3 0-621,4 1 0,-3 0 0,3-1 624,-4 1 0,2 0 0,1-1 1,0 1 4,1 0 1,0 1 0,-1-1 0,-2 1-295,4-1 1,-1 0 0,1 0 288,-2 1 0,2-1 1,0 1-1,-3 0-100,-1-1 1,-3 1 0,3 0 106,2 0 0,3-1 1,1 1-1,-3 0-6,3-1 1,-2 1 0,3-1-2,-4 1 0,4 0 0,-1 0 1,-3 0 2,-1 1 1,-3-1 0,3 0-1,2 0 0,4 0 0,1 0 0,-3 1-2,3-1 1,-1-1-1,2 1-73,-4 1 1,4-1 0,0 0-1,-4 1 73,1-1 1,-4 1 0,1 0 161,2 0 0,-1 1 1,1-1-165,0 0 1,0 0 0,0 1 63,0-1 0,1 0 1,-1 1-67,0 0 1,1 0 0,-1 0 5,1-1 1,0 1 0,-1 0-3,1 1 1,-1-1-1,0 0-79,0 1 1,0 0-1,0 0 83,-1-1 1,1 1-1,-1 0 59,-2 0 0,0 1 0,4-1-57,-1 1 0,3 0 1,0-1-1,-2 1-4,3 0 1,-3 0-1,3 0-2,-6 1 1,3-1 0,0 0 0,0 0 3,-1 1 1,-1 0 0,1-1 0,0 1-1,3 0 1,0-1 0,1 0 0,0 1-8,0 0 1,0-1 0,0 1 0,0 0-128,-4-1 1,1 1 0,-1-1 0,-4 1 129,1-1 1,-2 1 0,-1-1 89,2 1 1,-1-1-1,1 0-88,0 1 1,0-1-1,0 1 42,-1-1 1,1 1 0,2 0-46,0-1 0,3 1 0,1-1 0,1 1 10,1-1 0,1 1 0,1-1 0,-1 1-48,0-1 0,0 1 1,0-1-1,-1 1 39,-4-1 1,0 0 0,-1 1 0,0-1 3,1 1 1,-1-1 0,0 1 0,-3-1-3,4 0 1,-2 1-1,2-1-3,-3 0 0,2 1 1,0-1-1,-3 0-137,-2 1 0,-2-1 1,-1 0 139,1 0 1,0 0-1,0 0-38,-1 0 1,0 0-1,1 0 38,-2 0 1,0 0 0,3 0 17,-1 0 1,2 0-1,1-1 1,1 1-21,1 0 1,0 0 0,0-1-1,1 1 0,-1 0 1,0-1 0,0 1 0,-2 0-2,-2-1 0,0 1 0,-2 0 0,-2 0-2,-1 0 0,-2 0 0,-1-1 3,1 1 1,-1 0 0,-1 0 5,21-1 0,1 0 9,-8 1 1,3-1 0,-3 0-16,-12 1 1,-2 0 0,1 0 3,11 0 0,1 0 1,-3 0 46,3-1 0,-3 2-39,-1-1 0,0 0-6,-1 1 0,0 0 0,-2-1 1,0 1-4,-2 0 1,-1 0-48,-1 0 0,-1 0 50,-3 0 0,2 0 368,11 0 1,0 0-375,-14 0 1,-1 0 5,9 0 0,-1 1 12,8-1-1,-4 2-5,-9-1 5,-4 1 1200,-5-1-1205,-3 2 11,-4-2-17,-1 2 2020,-1-1-2020,-1 1 2064,-1-1-2064,1 1 880,8 1-880,0-1 1,-2 0 105,-5-1-117,-10-1 11,0 0 6,-1-1 5,-1 1 1,-1-1-12,0 1 11,-2-1 17,0 0 1095,4 0-1100,-3-1-12,4 0-16,-2-1 16,0 0 1,1 0-12,0-1-5,1 1-1,0-1 6,1 0-11,0 1-3392,0 0 3404,0 0-18,0-1 23,-2 1-6,-1 0-11,-2 1 11,-2 1-11,-2-1 23,-2 0-18,0 1 74,-2 0-68,1 0 3403,1 0-3403,1-1 1,1 0-1,-1 0 0,0 0 17,-2 1 409,0 0-292,-1 0-77,0-1 4,1 0-32,-1-1 32,4-2 29,1-1-34,1-1 6,1-1-22,-3 1 34,0 0-85,-1-2 0,1-1 0,-1-1 0,0-3 0,3-8 0,-1 3 0,5-16 0,-4 13 0,1-7 0,-1 10 0,-2 2 0,0 1 0,0 0 0,-1 4 0,-1 2 0,-2 5-2986,-1 3-1221,0 6-5494,0-2 9701,0 4 0,0-4 0,0-1 0</inkml:trace>
  <inkml:trace contextRef="#ctx0" brushRef="#br0" timeOffset="84075">4797 4097 16863,'-36'10'1842,"6"-2"-1634,29-8-85,-2 0-39,0 0-33,-3 1-6,-1-1 5,-2 2 0,-1 0 12,0 1 89,-7 2-61,5-2 5,-5 2 17,7-2 28,0 0 28,1-1 17,1-1 16,1 0-10,2-1-1,1 1-5,3-1 1048,0 0-1060,-1 0-22,0 0-33,-1 0 0,0 0 16,0 0 0,0 0-10,0-1-1,1 1-6,0-1-10,0 0 89,1 0 168,0 0-314,1-1 73,0 1-431,0-1 353,13 6-28,-4-3 0,12 4 5,-7-4-5,1 0 0,8 0-17,-5-1 0,6 2 0,-2-2 5,-5 2-5,5-1 0,-8 0 6,1 1 5,-1-1 0,2 0-5,0 1 11,1-2-17,2 1 5,2-1 7,2 0-7,3 0 12,2-1 0,1-1-12,4-2 1,1 0-1044,2 0 1049,2-2-6,2 2 7,1-1-7,-1 0 1,1 1-6,0 0 17,0 0-12,0 2 6,-1 0-468,-1 0 457,1 1 5,-1 1 12,1-1-11,1 0 5,1 0 17,3-1-6,0 0 6,-11 0 0,2 1-581,1-2 0,1 0 558,1 0 1,-1 1-9,-1-1 0,-2 1 9,14-2-17,-1 1 11,1 0 0,-1 1 5,-1 0-158,-1 2 192,17 0-16,-15 0-4,-7 0 1,-1 1-15,10 1 21,-18-1 1,0 1-16,16 1-11,1 0 6,2-1-1,2 0-5,3 1 17,3-2 5,3 1-261,-29-2 1,0 0 252,1 0 0,1 0-3,1 0 1,-1 0-7,2 0 1,0 0 5,1 0 0,0-1-3,0 0 1,1 1 2,0-2 0,1 0 0,0 1 1,0-1-12,0 0 0,1 0 11,18-1 0,1 1-3,-15 0 1,1-1-226,13 1 1,0-1 224,-18 1 1,-2 0-4,1 0 1,-1 0-6,0-1 0,-1 0 11,-1 1 1,1 0-15,-2 0 0,1-1 6,-1 1 0,0 0 2,-1 0 1,1-1-6,-1 1 0,1 0 0,-1 0 0,1 0 3,0 0 0,1 0 2,-1-1 1,1 1-6,0-1 0,1 1 2,0 0 1,0-1-3,1 0 0,-1 0 0,2 1 0,-1 0 0,1-2 0,0 1 8,0 0 1,1 0-6,0 0 0,0-1 2,1 1 1,0 0 2,0-1 1,0 0-4,-1 1 1,1 0-1,-2 0 1,3 0-6,4 0 0,4 0 0,-4 1 0,0-1 0,-1 1 3,-1-1 1,4 1 0,-6 0-1,-8 0 0,-3 1-3,-1 0 0,2 0-1032,12 0 1,0 1 1028,-10-1 0,0 1 3,10 0 0,-1 0-89,-11 0 1,-2 0 93,1 0 1,0 0-6,0 0 0,1 0 5,-1 0 1,1 0-9,0 0 0,0 0 3,0 1 0,-1-1 3,1 0 0,0 1-12,0-1 1,1 1 11,-2 0 0,0 0-3,1 0 0,0 0 0,-1 1 0,2-1 5,14 1 1,1 1-526,-12-1 0,1-1 522,12 2 1,-1-1-3,-15 0 0,0 0 168,-1 0 1,1 0-172,-2 0 0,1 0 0,-1 0 1,-1 0 1082,32 2-1080,-2 0 5,-18-1 1,0-1-3,-10 1 0,1-1-1,9 1 1,1 0 3,17 0-6,-29-1 0,0 0 0,1 0 0,-1-1 0,1 1 0,1 0 5,-1-1 1,1 1-6,0 0 0,1-1 0,-1 1 0,0-1 0,1 1 0,0-1-3,0 1 1,0-1 2,0 1 0,0-1 0,0 1 0,0 0 0,0-1 0,2 0 5,15 1 1,1 0 5,-13-1 0,1 1-144,12 0 0,0 0 138,-16-1 1,-1 0-1,-1 1 1,1-1-9,-2 1 1,1-1-1,-2 1 0,1-1 3,-2 1 0,0 0 0,31 1-5,-2 1 21,0 0-16,0 0 17,1-2 0,-17 1 0,1-1-12,-11 0 1,1 0-3,11 1 0,-1 0-3,-12-1 0,-2 0 2,1 1 1,0-1-3,0 0 0,0 1-6,1-1 1,-1 1-1,1 0 1,-1-1 140,0 1 0,1 0-135,0 0 0,0 0 190,-1 1 0,0-1-199,0 1 1,1-1 202,0 1 1,-1-1-195,1 1 0,0 0 553,-1 0 1,1-1-557,-1 1 0,-1 0 11,1-1 1,-1 1-987,0-1 1,0 1 994,31 2 17,-1 0 152,0 1-183,-17-4 0,0 1 5,-10-1 1,0 0 54,11 1 1,-1-1-64,-11-1 0,-2 0 0,0 0 0,1 0-3,0 0 1,0 0 4,0 0 1,-1 0 0,0 0 0,1 0 0,13 1 0,1 0-3,-12-1 0,0 0 2,10 1 1,0 0-3,17 2 0,-1 0 0,0 0 11,-1 1-11,0 0 23,-1 0-12,-3 1-11,-1 0 6,-3-1-6,-2 1 5,0 0-831,-1-1 815,1 1 5,0 0 1494,1 1-1488,1-1 5,2-1-952,1 1 947,1-2 11,3 1 1,-1 0 16,3-1-17,0 0 0,-17-2 0,1 0-603,-11 0 1,0-1 594,11 1 0,0 1 8,16 1 0,1 0 507,0 0-518,-1-1-1040,-1 0 1052,-2 0-7,0 0 558,-1-1-557,0 0 1294,0-1-1289,-1 0-5,2 0 10,-1-1-32,2 0 7,-17 0 1,0-1 2,-9 1 1,-1-1 229,10 1 0,-1 0-219,15 0 6,-1 0-5,-2 1 0,-2-1-6,-2 0 1086,-16 0 1,0 0-1081,15 1 5,11 0-6,-25-2 7,-4 1 10,-4 0 275,4-1-280,-10 0-11,1 0 643,-10 0-633,-2 0 1527,3 0-1531,-2 0 507,2 0-519,-1 1 5,-1 0-5,4 2 6,-2 0-6,1-1 6,-5 0-1,-1 0 6,0-1-5,-3 0-6,1 0 0,-2 0 0,-1-1 0,2 1 0,-1 0-6,2 0 23,2-1-11,2 2 11,2-1-6,3 1 6,4-2-1,2 1 1,4-1 0,1 1-6,2-1 6,0 0-6,0 1-5,-2-1-6,-3 0 11,-4 1-11,-3-1 11,-3 1-5,-4-1 16,-3 1 6,-3-1 28,-2 0-33,6 1-12,0-1-6,6 0 1,0 0 5,3 0-11,0 0 6,2 0-3393,0-1 3387,-2 0-5,-2 1 22,1 0-1,-6 0 1,2-1-6,-5 1 12,5-1-12,-3 0 3392,5-1-3375,2 0-11,-3-1 11,4 0-11,-8 1-6,0 0 11,-4 2 6,-2 0 73,1 0-62,1-1-22,2 0-6,3-1 1,1 1-12,4-1 22,2 1-3403,13-1 3381,-5 0-34,9 0 51,5 2-23,-8-1-27,9 1 16,-14 0 0,-3 0 23,-3 0 22,-2 1-34,-7 0 0,-3 1 12,-5-1 11,-1-1 3397,-3 3-3392,-1-1 114,-14 5-136,0-1-1165,-34 7 486,17-8 1,1-1-1,-13 4 1,-2-4 0</inkml:trace>
  <inkml:trace contextRef="#ctx0" brushRef="#br0" timeOffset="86392">7420 2953 20757,'-20'-41'851,"4"7"-627,15 28 90,1 2 18,0-1 9,-1 0-12,1 2-37,-1 0-82,1 1 411,0 2-597,-2 4 223,0 1-13,0 5-21,0 1 160,0 8-4,1-4 7,-2 8-7,3-7 58,0 3-204,0-1 10,0 13 8,1-7-293,0 9 9,1-8-142,-1 1-27,0 0 101,-1 1-8,0 1 21,0 0 6,-1 1 147,-1 1 16,-1 1 38,-2 0-812,1 1 802,0 1-28,1 1-13,0 0-8,0 1-27,1 1-3162,1 1 3102,0 0-11,1 0-697,0 15 695,0-13 8,0 10 10,2-15-6,-1 0-1,2 0-7,-1 2 2,1-1-482,0 19 241,-1-12 6,-1 15 148,-1-15 1,1-1-124,-1 15 126,1-12 0,0 0-111,1 7 2,3 1 123,0 2 134,2 0-71,1 0 51,1 0-2,0 2 6,1 0 11,0 2-16,1 0 185,-1 3-176,1 2-6,-7-31 1,1 0-3,0 0 0,0 1 3,-1 0 0,1 1-18,0 15 1,1 1 8,-3-13 0,1 3 7,0 2 1,-1 5-1,1-4-4,-2-3 0,0-1-1,1 12 1,-1 2-1,0 2 1,-1-1-348,-1-12 1,1 1 343,0 13 1,0 0 11,0-15 1,0-1-3,0 0 0,0 0-1,0 0 1,1 1-3,-1-2 0,1 1-627,0 17 1,1 1 617,-1-13 1,0 0 2,0 13 1,1 0 332,-1-16 0,0-2-319,1 2 0,-1-1-2,0 1 0,0 1-1,0-1 1,0 0 5,0 0 0,0 0 0,-1 1 1,1 0-7,-1-1 1,0 0-1,0 1 1,-1 0-6,1-1 0,-1 2 2,0-3 0,0 3 0,0-2-2,0 7 0,0 0-2,0-6 0,0 1 0,0-1-1,0 2 0,0-1 0,0 2 1,0-1 7,1-1 1,-1 1-3,1-1 0,1-1 2,-1 0 1,0 2 1,1-5 1,0 3-1,1 1-291,-1 2 1,1 0 0,-1 0 283,1 0 0,0 0 0,0 1 7,0 9 1,1 2-1,-1-5-276,0-4 1,0-2 279,1 16 0,0-1-3,-2-19 1,1-1 384,0 0 1,-1 0-397,1 1 0,-1-1 103,0 0 1,1 0-99,-1 0 1,0 1 0,0-2 0,0 1 8,1 0 0,-1-1-6,1 0 1,-1-1-3,1 1 0,0-1 100,0 0 1,0 0-98,0 0 0,0 0-1,0 0 1,0 0-1,0 0 1,0 0-6,1 1 0,-1-1 5,0 0 1,0-1 109,0 1 0,0 1-101,2 16 0,-1 0-12,0-14 1,-1 1-169,0 3 1,1 4 0,0-4 170,-1-4 1,0-2-1,1 14 1,-1-1-12,-1-16 1,0-1 10,0 1 1,0-1 399,-1 1 0,0-1-397,1 1 1,-1-1 754,0 0 1,0 0-759,-1-2 1,1 1-403,0 14 1,0-1 404,0-12 1,0 0-9,1 10 0,0-1 3,-1-14 0,1-1 0,1 13 0,1 0 444,-1-11 0,-1 1-442,2 8 1,1-1-1620,0 16 1625,2-3 0,-3 0-62,0-16 0,0-1 51,1 18 6,-2-10 0,1-2 10,0 5 7,0 11-12,-2-22 6,-1-2-625,0-2 619,0-2 24,0 0-29,0-4 0,0 0-12,0-4 23,-1 0-28,3 5 22,-1-9 312,0 4-323,-1-10 0,1-2 5,-1-1 1902,0-2-1884,0 0-23,0-4 836,0 1-830,-1-2 3257,0-2-3561,0 0-9533,2-7 8981,-1 2 0,2-3 1,-2 5-1</inkml:trace>
  <inkml:trace contextRef="#ctx0" brushRef="#br0" timeOffset="89434">10052 2996 23899,'-16'-44'-69,"3"9"-197,12 29 419,-1 0-47,0 2 189,1 0-110,0 1 151,0 0-984,1 2 993,-1 6 381,1 1-283,-1 5 104,1 4-184,0-3 46,1 4-192,-1-3 292,2 2-530,1 1-396,0 1 217,0 1-31,0 0 75,-1 2 87,2 12-7,-2-6-207,1 8 346,-1-8 39,-1 0 28,0 1 53,0 1-30,0 0-51,0-1-13,1 1-40,0 1-17,0-2-3328,1 1 3236,0-2-48,1 0-326,0-2 295,0 1 22,0-2 19,-1 0-1,0-1 46,1 0-10,-1-2 69,0 0 154,0-1-153,1 7 18,-1-6 3179,1 13-3147,-1-13-59,0 6 562,0-7-560,-1 2 43,1 1 28,1 11-158,0-5 63,-1 8-132,0-8 18,-2 0 22,2 14-20,-2-9-4,2 24-2,-2-23-236,1 13 342,-2-15 98,1 2-8,-1 0-20,1 2-832,-1 1 822,1 2-5,0 0 6,1 1-17,-1-1-323,0 0 316,1 0-21,0 1-737,1 1 621,0 1 20,-1 0 1,1 1-3,0 2-3,0-1-3,0 1 0,0 2 163,1-1-30,-2-12 1,1 0 3,1 19-22,-1-18 1,-1-1 20,2 15-5,-1-14 1,0 0 0,0 19-58,0-19 0,-1-1-62,1 15-36,1 0-11,-1 1 7,0 0-1,0 1 11,0 1-6,0 1 121,-1 1 16,0-16 1,-1 3-205,0 1 0,0 2 234,0 11 1,1 0-107,-2-11 1,1-2 97,-1-2 0,1-2 11,0 15-16,0 0-6,0 0 11,1-1-11,0 1 11,0-1 6,0 1-11,0-2-1,1 1 7,0 0 4,-1 0 1,0 1 2,-1-15 1,0 0-1264,0 19 1252,0-19 1,-1-1 7,0 15 1,0 0-17,-1 1 162,0 1-156,-1-1 5,1 2 12,-1-1-310,1 0 292,1 0 6,0 0-11,0 1-761,0-17 0,0 1 766,0 20 1,1-21 0,0-1 775,1 14-775,0-1-6,0 1-221,0 1 238,0 0 0,-2 2 5,1 0-5,-1 2-6,0 0 6,0-15 0,-1 1-3,1-9 0,-1-1-9,-1 11 1,1-1 16,-3 17 1,0-1-9,2-17 0,-1 1 0,1-10 0,0-1-12,-1 11 1,0-1 14,0 16-6,0 0-11,0 0 12,2-1-1,-1 1 17,1 1-17,0 0 11,0 0-285,0 0 285,0-1 0,0 0 1,1-1 1145,-2-1-1168,1 0 17,0 0-6,-1 1-5,0-1 5,0 1 0,-2 0-5,2 0 16,-1-1 11,0 1-21,1-1-867,0-16 0,0-1 861,1 22-6,0-23 0,0-1 439,1 14-428,0-3-11,0 0-978,2-2 990,-1 0 4,3-1 556,-1-1-556,1 1 18,0 17-12,0-14-11,-1-8 1,0 1 1113,-1 6-1114,2 14 23,-2-3-173,0-15 162,0 12-12,-1-21 6,1-1 2574,-1-1-2558,2 11-27,0-11 0,0 8 376,0-14-371,1 12-16,-1-10 1507,1 8-1502,0-1 6,0-9-12,-1 7 23,-1-10 611,-1 1-616,0-2 4,1 1-4,-1-1-7,0-1 1,0 0 17,1 7-18,-1-7 1,3 6 0,-3-9 5,1-1-11,0-1 5,-1-1-16,2 1 17,-2-1-6,1 0-6,0-1 1,0 0 5,0-1 11,0-2-22,0 0 11,0 0 0,0 3 16,0-2 1,0 2-6,-1-3-5,0 0 0,0-1 10,0 0-4,-1 1-7,0-2 1,0 1-17,0-1 22,0-1-11,0 0 0,0 0 11,0-3 0,0 0 23,0-3 330,0-1-398,0 2 23,0 0 0,0 2-12,0-2-5,0 1-28,0-1-1697,0-1 0,0-1 0</inkml:trace>
  <inkml:trace contextRef="#ctx0" brushRef="#br0" timeOffset="90537">5787 3685 17204,'8'-43'1374,"0"0"0,0 4 1,-3 5-659,-5 12-116,-2 1-96,0 0 252,-8-7-436,2 9-57,-5-5-34,4 11-44,-2 2-45,1 2-39,-1 2-17,1 2 6,-10 3-74,3 3 1,-10 5-11,3 6-1,-5 6-1785,-3 7 1780,-4 2 12,0 6-12,-2 1 12,4 2-19,4 1-4,0 14-6,14-14-526,3 6 531,11-18 1,7-5-317,4-2 328,5-6 6,5-1 5,4-6 23,18-3-11,-9-6 33,25-10-11,-25-1 0,8-8 27,-16 4 12,-3-1-2398,2-16 2421,-9 7-12,1-13 1062,-9 11-1056,-2-1-6,0 1 253,-1 2-236,-1 2 5,1 4 18,-1 7 263,-1 3-297,0 6 3270,-1 2-3338,0 4-13,0 0-31,0 9 293,0 0-277,0 9-5,0 1-5,1 4 5,1 2 0,2 5-6,-1 3-5,1 3-357,0 5 228,1 2-963,1 2 157,1 3-1776,2-1 2722,3 6 0,-5-25 0,0-1 0</inkml:trace>
  <inkml:trace contextRef="#ctx0" brushRef="#br0" timeOffset="91325">8425 3328 20033,'0'-7'2224,"0"2"374,0 5-2581,5-50 11,-1 43-17,4-33 12,-1 56-6,1 7-1,1 4 12,2 5 6,-3 4-488,1 3 532,-1 19-33,-4-13-12,-1 12-1286,-3-20 1281,0-1 0,-1-5 6,-1-3-124,0-4 118,-1-4-11,1-6-5,-1-1 55,2-5 6,0-2 296,0-4 918,1 0 25,0-9-1069,3-6-21,0-13-72,1 0 13,-1-3-21,0 7 9,0 0-140,1 1 33,0 1 11,1 2-25,0 1 31,2 1-5,0 2-2,2 1 29,2 1 609,3 1-554,15-3-23,-5 4-38,12 0-17,-7 6-37,2 3-32,1 1-1658,1 3 1577,0 3-48,22 20-21,-24-8 9,14 14-1,-32-11-25,-6 1 54,-3 2 136,-8 1 154,-5 2 294,-22 11 266,2-9-1206,-17 8 1369,8-15 92,0-1-129,-15 5-94,16-9-169,-8 0-363,21-9-400,5-5-407,3-1-682,7-6-2473,2-4 3536,3-7 1,3 6-1,0 0 1</inkml:trace>
  <inkml:trace contextRef="#ctx0" brushRef="#br0" timeOffset="92413">10279 12266 12584,'-1'-9'4665,"0"1"-2189,1 8 1568,0 0-3686,4-59-61,-3 42-34,2-43-22,-3 56-17,-2 1-22,2 1-6,-1 0 112,0 0 68,0 1-371,0 5 12,2 2-6,1 7 0,3 9-5,0-4 5,1 9 0,-1-8-11,-2 1 23,0-2-23,0 0 11,-1 0-5,0-1 10,-1-1 7,1-2 27,0 5 6,-1-1 34,1 4-51,-1-6 0,-1-3 6,0-4-11,0-2 10,0 0-10,0 0 0,0-1-12,0-1 6,0 0 0,0-2 11,0 2-16,0-3 5,-1 0 106,1 0-100,-1-2-18,1 2-4,-2-1-12,0 2-107,-1 1-313,-2 2-902,1 2-3915,-2 0 5237,2 0 0,1-3 0,1-2 0</inkml:trace>
  <inkml:trace contextRef="#ctx0" brushRef="#br0" timeOffset="94295">10825 3624 12945,'11'-42'974,"0"-1"1,0-1-1,-3 6 1760,-7 12-2348,1-6-50,-2 10 1391,-2 1-1475,-1 1 869,-3 2-914,-1 0-50,-3 2 3271,-2 0-3322,-2 1-22,-2 1 281,-1 1-258,-12-1-300,7 6 232,-9 0-5,9 5-28,0 2 5,-1 4-6,0 2-3307,-13 13 3319,8-1-17,-9 9-2210,3 10 2204,10-7-2,-5 10 8,11 1-11,7-11-39,3 8 44,8-15 2165,11 6-2159,1-8 3267,10 2-3272,10-8 16,-5-6 6,9-2 29,-12-6-12,-1-4-6,-2-2 341,-2-6-330,-2-1 0,-1-4 6,-2 0-6,-1-3 90,1-8-28,-3-2-73,-2 0 22,-3 4 17,-4 10-5,0 3-1,-1 0 18,-1 4-6,1 2 83,-1 0-116,0 4 21,0 0-145,0 3 84,2 5 0,0 3 6,3 6-1,0 3-3425,0 4 3415,0 3 10,0 5-363,-3 2 330,-1 3-17,-1 3-78,0 1-699,-4 17-57,1-13-600,0 10-2076,1-20-5468,5-6 9023,-1-5 0,1-11 0,-1-4 0</inkml:trace>
  <inkml:trace contextRef="#ctx0" brushRef="#br0" timeOffset="94893">11432 3549 19260,'1'-3'3753,"-1"0"-740,0 3-3001,3-23-7,-2 20 6,3-17-11,-3 25 17,2 3 0,0 1 5,-1 3-5,1 1 17,-2 3-1,-1 1 1,-1 3 33,-3-1-22,-2 0-17,-5 0 6,-2-3-1,-3 0 6,-2-2-5,-2 0 5,-1-3-11,0-1 6,0-2 27,0-3 1,1-1 11,2-3 22,2 0-11,2-4 6,3-1-23,2-4-6,1-3-10,2-1-18,1-4 29,2-4-40,1-4 29,8-36-40,0 19-11,-1 8 0,2 0 0,11-17-1508,-5 12 1519,5-10-5,-7 17-101,1 1 112,-1 2-11,1 1-1,0 3 1,-2 1 5,0 3 6,-2 1-6,-1 4 45,-1 0-28,-3 4 6,-1 2 16,-1 3-33,-1 2 1511,-1 1-1506,-1 1 114,-5 1-136,0 1 12,-4 3-7,1 2 6,-1 1-5,-5 8-12,4-3 12,-2 7-6,7-5-6,1 2 6,2 2 17,2 0-17,2 2 11,1 1-33,8 10 22,1-5-438,10 8 438,2-8-3230,20 13 3236,-7-10-6,16 10-474,-13-14 474,-2 0-11,-2-1 5,-3-1-222,-5 0 222,-5 0 6,-5-1-6,-4-1 18,-5 0-18,-4 1-11,-5 0-128,-12 10-40,-3-7-157,-11 8-274,2-10-420,-3-1-924,0-2-2674,-1-3-4636,4-3 9270,5-5 0,10-4 0,5-2 0</inkml:trace>
  <inkml:trace contextRef="#ctx0" brushRef="#br0" timeOffset="95426">11991 3289 27533,'-7'-61'22,"1"14"-27,6 52 10,0 3-5,3 4 0,1 5 11,3 4 1,1 5-1,0 4-960,2 4 955,-2 4-3077,-1 1 3083,-2 2 4,-3-1-4,0 0 4,-2-2-4,-2-3-12,0-2 11,-5 6-6,3-12 1,-1 3-12,3-15 6,0-3 0,2-4 650,0-1-605,0-4 3425,0-1-2860,0-1-537,0-8-39,0 0 16,0-17-39,0 6 6,2-11-11,2 5 5,0-1 0,3 0 0,0 0-11,1 2 13,0 3-13,0 2 0,1 3 0,-1 3 0,1 2 0,2 2 0,1 3 0,4 2 0,1 2 0,3 2 0,3 3 0,2 3 0,2 4 0,0 2-579,0 2 579,-1 2 0,-3 2 0,-2 0 0,-5 1 0,-4-1-3201,-6-1 3201,-3 0-1365,-22 17 1365,2-14-523,-19 12 523,2-17 0,-3 0-51,-3-2-95,-2-2-168,2-1-318,0-2-612,2-3-2911,4-3 3822,-1-1 0,17-2 0,2 0 0</inkml:trace>
  <inkml:trace contextRef="#ctx0" brushRef="#br0" timeOffset="97084">12924 3377 12718,'0'-3'4257,"0"1"2464,0 2-6262,-20-60-44,14 40-222,-6-14 0,2 2 143,7 21-27,1 2-29,-1 0-39,1 0-23,-1 1-33,1 1-28,0-1-51,0 1-5,0-1-6,0 0-11,0 2 6,0 0-18,1 1-4,0-1-12,-1 1 0,2 0 5,-1 1-16,0 2-6,0 0 28,0 1-78,1 7 6,0-2 10,-1 8 12,2-4-11,-1 3-1,2 1 1,0 1-6,0 1 0,0 2 0,0 1 0,-1 2 5,0 2 1,0 1 5,0 2-5,-1 1-12,0 3-720,0 1 721,-2 2 5,0 1 0,-1 0 11,0 0-6,0 1-272,0 0 267,0 0 6,0-2-12,1-1 17,1-1-11,0-1 6,1-2-1,0 0 1,0 0 11,0-1-28,0 0 11,0-1 5,0 0-16,0 1 17,0 0 5,0 1 6,0 1 688,0 0-677,0 2-28,-1 0-3098,-1 2 3103,1 2-10,-2 1-17,1 2 16,0 0 6,0 3-5,1 1 5,0 2 5,1 2-349,0 1 350,0 0 5,0 1 0,0 0-5,0 0-1984,1 2 1990,2 2-12,-1 0 0,0 3 28,-1 0 1554,0 1-1588,0 2 12,-1 0-1498,0 3 1503,0 1 0,-1 0-11,-1-1-5,-2 1 10,-2-2 1,2 0 11,-2-1 5,2 3-330,0-2 314,2 3-6,0-1 698,0 1-692,2 2-6,-1-32 0,1 1 0,0 0 0,0 1-6,0 14 0,0 1-641,0-12 1,0 0 651,0 11 1,0 0 5,0-15 0,0-1 356,0 1 1,0 0-371,0 0 0,0 1 6,0-1 0,0 1 2,0 0 1,0 0-1,0 0 1,0 1-1,0-1 1,0 0 2,0 1 1,0 0-248,0-1 0,0 1 242,0-1 0,1 1-1,-1-1 1,0-1-3,1 0 0,-1 1-11,1 13 0,-1 0 186,1-12 0,-1 1-173,1 24 1,0 0 0,0-24 0,-1-1 2,2 11 1,-1 0 5,0 19 3,1-32 0,-1 0-17,0 0 1,-1 0-1,2 1 0,-1 0 3,0-1 0,-1 1 526,1-1 0,0 1-520,0 30-4,-1-32 1,0 1-3,1 31 6,-1-31 0,0 0 49,0 0 0,0 0-52,0 1 0,0 0-3,0 0 0,0 0 3,0 0 0,0 1 2,0 14 1,0 0-6,0-11 0,0 0-418,0 11 0,0 0 426,-1-14 1,2-2-4,-1 0 1,1 0-72,-1 1 0,1-1 83,2 31-17,0 0 0,0-1 11,1 0 0,-1 0-5,1 1 11,0-1-12,-3-30 1,1 0-1,-1 0 1,0 0 2,1 0 1,-1 0-4,0-1 1,-1 1-12,1 30-5,0-1 14,-1-18 0,0 0-3,-1-9 0,1-1 0,0 11 0,-1 0 0,1 18 5,-1 0 7,1 1 4,0 0-16,0-31 0,1 1 6,1 13 0,0 1 2,0-11 0,-1-1-2,2 12 0,-1-1 5,1 17 6,0-1-16,-3-8 1,1 9 0,-1-6-8,1-13 1,-1 1 5,1 12 0,-2 6 0,1-9 11,0 6-11,0 0 11,0-3 1,0-3 4,1-1 7,0-4 5,1-1-17,-1-3-11,2-2 11,-2 0 0,2-1-5,-2-1 535,0-1-529,0-1 345,-1-2-340,0 1-6,0-2 1,-1 0 4,-1-2 1,-1-1 6,0 0 5,-2 11-17,2-11 2671,-1 9-2660,2-16 6,0-2-17,2-1 2,0-2-13,0-1-7,0-2 14,0 0-7,0-2 1372,0-2-1372,0 6 0,0-5 696,0 9-696,0-11 0,0 8 0,0-10 0,0 3 0,0-6 0,0 1 0,1-2 0,0 1 0,-1-1 109,1 0-109,0 0 0,-1 0 0,2 0 0,-2 0 0,2 0 0,0 1 0,-1-1 0,0 0 0,1-2 0,-1 0 0,0-2 0,0-1-46,0-1-777,-1-6-2348,3-1-2699,1-9 5870,7-8 0,-5 10 0,1-2 0</inkml:trace>
  <inkml:trace contextRef="#ctx0" brushRef="#br0" timeOffset="98217">14068 3761 24917,'1'-51'366,"0"0"0,0 9 0,-2 4-374,-7 6 280,-2 11-77,-15-16-264,6 15-723,-10-10 827,9 19-193,1 2 431,-2 3-269,0 2 102,1 4 88,-1 2 19,-1 6 32,0 3 8,-1 6-36,0 4-39,1 3-37,-7 17-65,8-7-34,-2 13-44,10-13 94,4 0-212,1-3-9,4-1-15,1-3 7,4-3 9,2-3 680,8 3-744,0-7 31,7 0 107,5-8 85,-3-4 47,8-3 21,-7-5 83,2-3 41,0-5 103,0-1-13,-1-4-57,-2-2-76,-2 0-52,-2-2-44,-3-1-60,-2 0-50,-3-1-53,-1 1 101,-2-7-90,-3 9 18,0-4-4,-2 12-2,0 1 39,-1 1 20,1-1 11,-1 4-64,0 1 18,1 4 0,0 3-17,2 9-30,0-1-4,3 10 12,0 0-6,-1 4 9,0 3 7,0 3-19,-2 2 32,0 0 51,-1 0 4,0-1-11,0 1-16,0-1-70,1-1-1064,7 20 321,-1-19-395,6 13-1016,0-24-2410,0-4-4321,2-4 8968,-3-4 0,-5-3 0,-4-2 1</inkml:trace>
  <inkml:trace contextRef="#ctx0" brushRef="#br0" timeOffset="98511">14497 3612 22313,'0'-46'1013,"0"0"1,0 4 0,-1 6-577,0 14-73,0 1-56,0 2-39,-1 2-28,2 3-40,-1 1-16,1 3-39,0 2 61,0 0-101,0 5-100,0 0-12,0 9 12,0 2-3387,2 19 3392,0-2-133,3 13 144,-1-7-10,2 3-328,-2 1 322,2 1-2107,-1 17 2112,-1-14 0,-1 11 2124,-3-20-2135,0-3 5,-1-1 117,-1-4-133,-1 1 316,-1-3-361,0 0-140,1-1 3112,1-2-3896,1-1-1468,4-2 2448,2-1 0,-1-6 0,0-2 0</inkml:trace>
  <inkml:trace contextRef="#ctx0" brushRef="#br0" timeOffset="99243">15068 3670 20635,'0'-46'957,"1"0"1,-1 4 0,0 5-342,0 5-117,-1 3-84,0 2-5248,-2 5 5124,0 0 1374,1 5-1452,0 3 1018,0-1-1107,0 7 63,2-1-120,-1 7 3330,1 1-3414,0 7 23,0 2 29,2 8-18,2 18-12,0-2 1,2 15-949,-5-6 982,1 1-28,-2 3 0,-1 0 6,-1-2 6,-4 13-12,0-15-6,-2 7-5,2-10 0,1-12-5,-1 3-1,3-14 1,1-5 16,0-2 22,1-4 18,1-1 419,0-3 753,0-4-1178,0-2-28,0-6 5,0-1-5,0-4-6,1-2 12,2-4-29,0 0 12,2-1-6,2 0 11,0 1-11,2 0 11,-1 3-1017,1 1 1006,0 2-16,0 3 16,1 2-6,0 2 0,1 3 51,1 1-50,2 2 5,2 2-12,2 2-16,1 2 23,2 2-12,1 4 6,0 4 11,0 2-11,-1 3 11,-1 0 0,-1 2-23,-3 0 18,-2 0-7,-3 0 1,-4-1-11,-3 7 22,-7-6 0,-4 5 33,-8-7-38,-4-2 1016,-6 1-1050,-4-2-616,-31 5 95,22-10-420,-17 2-1322,34-11-3137,7-5 5439,4-6 0,6 4 0,2-2 0</inkml:trace>
  <inkml:trace contextRef="#ctx0" brushRef="#br0" timeOffset="101260">16155 3463 18928,'-4'-47'681,"0"0"1,1 3 0,1 8-167,2 18 1080,0 1-1203,0 2 381,0 3-464,0 1-41,0 3 344,0 0-449,0 3 627,0 0-650,0 3 34,0 1 67,0 0-247,0 9 12,1-2-6,1 9 0,-1-5 5,3 8 29,-1 4-34,1 0 11,-1 0-5,-2-6-23,1 0 28,-1 1 0,0-2-11,0 9 0,-1-7 0,1 6 0,-1-7 12,0-1-7,0 2 6,0 0-11,0 0 23,0 2-12,0 0-5,0 1-12,0 9 17,0-7-5,-1 7-1,-2-8-5,0-1 17,-2 1-17,1-1 11,-1 2 1,-3 8 4,1-6 1,-2 7-28,4-10 11,-1-1-6,1 2-5,1-2 28,0 1-23,0-2 18,2 0-7,0-1-5,2-2 17,0 6-17,0-5 11,2 10-11,0-10 11,1 11-5,-1-11 0,-1 7-12,-1 2 0,0-4 6,0 6 12,-2-6-1,0-1-11,-2 1 5,0 0 1,0 2-12,0-1 12,1 3-6,0-1 0,1 1-6,0-1 18,2 1-12,0-1 5,0-1 1,1 1-12,1-1 12,2 2-1,1 1 1,0 1-3409,0 1 3403,1 1 0,-2 2 0,2 1-11,-3 3 16,1 0 1,-1 2-6,-1 2 17,-1 1-23,0 3 3,-1-11 0,0 0-1637,0 19 1640,0-19 0,0 2 3,-1 1 0,2-1-1743,0 19 1743,-1-18 0,1-1-9,2 14 1560,1-1-1554,0 2 8,-2-14 1,1 1-3,1 20-822,-1-20 0,-1 0 816,1 15 0,0 1 333,-1-15 1,0 3-332,1 2 1,0 0-6,-1 0 1,-1 1 2,2 10 0,0-2-6,-1 10 9,-1-22 0,1 0-9,-2 17 1166,2-1-1160,-2 2-3,0-16 0,0 1 6,0-10 0,0 0-3,0 11 0,0-1 0,0 18 5,-2 1 1,0-1-12,0 0-802,0-18 1,0-1 807,1-9 0,0 0 3,0 9 0,0 0 1506,0 16-1515,0 0 53,1 1-58,0 0 5,0 1 23,0-1-23,0 0 1,0 2-1,0-1 6,0 1-442,0-2 442,0-1 11,0-1-11,0 0-6,0 0 12,-1 1-23,0 0 11,-2 2 6,0-2-11,-1 3 1609,0-2-1592,0 1-1,0 0 6,1 0-5,-1-1 16,0 0-5,1-2-11,1 0 16,0-2-22,2 0 0,0-2 0,0 2-11,0-2 17,0 1-12,0-1-508,0 2 514,-1 0-11,-1 1 22,0 1-11,-2-1 3,1-4 0,-1 1-1,1-19 1,1 0 2,-3 19 1,0-2 17,1 5-34,-2 1 27,0 1-4,0-1-1557,1 0 1573,0 0-22,1-1 703,0 0-704,2-1-5,0-2-17,0-6 1,0 1 16,0 13-3,0-15 0,1-1 20,-1 3-822,0-1 777,0 0 16,-1 0 596,1 0-584,0-1 1942,-1 0-1937,1 0 1,0 0 0,0-2-6,1 1-349,1-1 349,-1-2 0,1-2 0,0-1 0,0-4-5,0 0-6,0-2-1,0 0 12,0-1 0,0-1 1270,0-1-1265,0-1 15,0 0-14,1-2-6,-1-2 321,1 0-321,-1-2 0,1 1-5,0-1-18,-1 1 23,0 0-11,0-1 11,0 0-5,0 0 1139,0-2-1122,-1 0-18,0-1 0,-1-1 6,0-2 6,0-1 5,2-1 28,-2-2 969,2-1-997,-1 0-5,1-4-6,-1-1 6,1-4 207,0-1-73,0-1-124,0 1-10,-1-2 28,0 3-23,0-1-6,1 2 18,-1 0-18,-1 2 7,1 0-1,-1 4-28,1-1 17,1 0 0,0-1 0,0-3 0,0 1 11,0 1-11,0 0-5,0 1 5,0 1 5,-1-1 6,1 1 45,-1 0-50,1-1 0,-1 1-6,0-1-17,-2 3 17,1-3 5,-1 2 1,1-5 0,2-1-1,-1-1-5,0 0 0,1-2 112,0 1-112,0-1-28,0 0 34,-1 2-6,1 3-6,-1-1 6,0 2 6,0-2-1,-1 2-5,1-2 6,0 2 5,1-4-5,0 1 27,0-2-1673,0-1-3010,0-7-1601,4-1 6251,4-12 0,-3 10 0,2-1 0</inkml:trace>
  <inkml:trace contextRef="#ctx0" brushRef="#br0" timeOffset="106659">5946 4856 24382,'-2'-41'300,"0"1"1,1 2 0,-1 10-122,0 23 549,1 3-661,0 1 161,1 5-200,-1 3 33,3 8-16,1 4 11,2 8 11,0 6 1,-1 5-18,-2-5 0,-1 1-1076,0 19 1028,-1-17 1,-2-1 3,-1 14-6,-2 0-11,0-4-135,0 16-84,2-18-268,1 10-544,2-23-1192,3-4-7338,0-5 9419,3-6 0,-3-7 0,-1-4 0</inkml:trace>
  <inkml:trace contextRef="#ctx0" brushRef="#br0" timeOffset="107384">6027 7275 25422,'8'-39'226,"0"0"0,0 1 0,-4 13-92,-4 23 514,0 0-643,-1 10 208,-2 11-197,-1 4-3231,0 11 3215,1-2-1337,-1 25 1360,1-10-375,1-15 0,1-1 374,0 14 12,1-1-18,0-2-4,0-3-321,1-3 331,0-3 1,2 7-18,-1-13 1,1 5 2016,-2-14-2022,1-1 1793,-1-2-1844,1-1-49,0-1-197,1-2 931,0 0-6336,4 1 5878,1-3 0,-1-2 0,-3-3 1</inkml:trace>
  <inkml:trace contextRef="#ctx0" brushRef="#br0" timeOffset="108201">6188 9600 19758,'0'-4'2904,"0"1"181,0 3-2994,-24-10-59,11 17 5,-21-3-3,16 22 1,-2 4-574,0 2 574,-1 2-32,3-1 3,1 1 140,3 0-147,3-1 7,4-2-8,4-2 6,7 9 14,3-11-23,7 6-11,2-15 12,2-2-1,2-3 18,2-3 449,2-3-465,-1-2 8,1-3 6,-1-2 6,0-3 28,0-2 5,-1-5 23,0-4 0,-2-3 22,-2-2-5,0-3 11,-6-2-6,-1-2-17,-4-2 6,-2-1-33,-3-3-7,0 2 7,-2 0-6,-3 2 11,0 3 11,-4 2-28,-1 3 23,-1 2-18,-2 2 12,0 3 0,-2 1-33,1 2 5,0 2-34,-1 2-5,0 3-28,0 1-28,0 1-68,-2 3-89,0 3-129,-2 3-3722,-1 5 2703,-1 4-3376,0 1-4802,2 1 9550,2-4 0,8-6 0,3-4 0</inkml:trace>
  <inkml:trace contextRef="#ctx0" brushRef="#br0" timeOffset="108821">6357 11701 24872,'-18'-33'0,"-1"1"0,-14-18 6,13 62 16,-1 3-4108,-2 5 4086,-1 2-205,0 5 199,1 2 780,2 2-802,2 1 11,3 0-17,2 0-5,6-1 11,3-3 0,3-1 0,7-3-1359,2-3 1376,7-2-11,3-3 1552,3-4-1530,4-1-11,1-5 17,3-2 5,12-3 6,-11-3 16,5-3-5,-15-4 11,-3-2-5,-2-1 1498,-2-4-1431,2-14-45,-5 4 368,2-14-374,-6 7 0,0-2 6,-1-2 17,-2 1 3349,-1 2-3316,-1 4 171,-3 5-165,-2 7-17,-4 3 6,-10 5-68,-16 4-44,5 5-34,-9 3-89,18 4-107,2 1-285,3 0-3708,2 6-5367,6-5 8753,1 3 0,6-8 0,1-1 0</inkml:trace>
  <inkml:trace contextRef="#ctx0" brushRef="#br0" timeOffset="110771">8572 4800 16135,'0'-3'3859,"1"0"1467,-1 3-5107,14-55-107,-11 41-50,9-41-6,-16 59-6,-4 3 12,-3 8 11,-7 6-23,-4 7-1395,-3 6 1385,-2 3-18,0 3-151,2 1 118,3-1 0,4-1-6,6 11 28,5-15-201,7 8 179,9-19 11,5-3 11,6-3-17,4-5 1,3-2 22,5-5-6,1-2 520,2-2-509,1-5 6,-1-2 13,-2-4 4,-2-4 11,-4-2 33,-2-3-16,-3-1 73,-4-2 27,-3-3-5,-5-1 51,-4-3-51,-3-2-34,-3 1-11,-5-1-22,-4 1-22,-5 2 5,-4 3-17,-3 4-6,-3 2-5,-3 4-28,-3 3-11,-1 3-35,-1 2 18,1 4 0,3 1 809,4 1-865,5 2 141,1 2-220,4 2-106,2 3-111,3 2-343,1 4-666,3 3-2131,2 5 3492,2 4 0,1-11 0,0-1 0</inkml:trace>
  <inkml:trace contextRef="#ctx0" brushRef="#br0" timeOffset="111346">8609 7006 18588,'0'-8'3669,"0"1"-1894,0 7-1120,14-65-4748,-7 41 4317,2-14 0,1 2 650,-4 20-510,1 2 754,-2 4-888,-2 2-51,0 3-50,-3 3 2431,1 1-2549,-1 6 875,0 2-847,0 7 6,0 5-17,1 7 17,0 5-6,0 5 0,-1 6-247,0 2 236,0 1-430,0 1 430,-1-1-1027,0-3 1021,-1-2 12,-1-3 5,0-3-5,-1-1 5,0-3 11,-3 7-44,3-10 223,-2 5-218,2-13 402,0-1-413,1-2-23,-2 0 1114,2-2-1214,-1 0-157,2-1-336,0-1-846,2 0-3450,-1-3 4912,1 1 0,0-5 0,0-1 0</inkml:trace>
  <inkml:trace contextRef="#ctx0" brushRef="#br0" timeOffset="112033">8874 9219 25309,'-17'-13'376,"1"4"-253,9 21 11,-2 2-27,-1 3-23,-3 5 0,-2 3-28,-1 2-612,-2 4 578,1 1-1293,0 1 1282,2 2-17,0 13-1030,6 14 1047,7-13-461,8 0 450,9-29 22,3-3-16,4-4 10,4-3 12,2-4-11,2-3 28,0-2 252,-2-5-224,-2-2 17,-3-4 1245,-4-3-1217,-3-2-1,-4-3-5,-3-2 0,-3-2-28,-3-4 6,-2-1 5,0-4-22,-4 1-17,0-1 6,-6-9 1150,2 12-1173,-2-4 0,3 16 618,0 4-623,-2 3 86,1 6-153,-1 0-23,1 3-17,-2 2-22,-3 3-40,-3 4-111,-3 4-225,-1 3-475,0 2-1373,2 2-5254,3 0 7325,3 4 1,5-11-1,2-1 1</inkml:trace>
  <inkml:trace contextRef="#ctx0" brushRef="#br0" timeOffset="112558">8776 11571 26430,'-7'-42'302,"0"1"0,0 3 1,2 8-85,4 18-39,1 2-22,-1 2-22,1 1-12,0 1-39,0 2 39,0 0-145,0 3 10,-1 6 18,0 2 11,2 9 16,4 17-33,-1-2 0,3 15-428,-1 11 428,0-11 0,0 13 0,3-2 0,-1-5 17,3 9-6,-4-20 0,-1-1 12,-3-21-6,-2 5-1,0-7-16,-1-5-28,-1 1-67,0-6-185,0-1 31,0 0-1431,0-1-8151,2-2 8414,1-1 0,1-1 0,-2-1 0</inkml:trace>
  <inkml:trace contextRef="#ctx0" brushRef="#br0" timeOffset="114303">5147 5999 18215,'-9'2'1448,"2"-1"-1082,7-1-208,0 0-209,-66-4 91,44 4 46,-15-2 1,3 1 187,25 1-15,2 0-111,2 0-73,2 0-1190,2 0 1087,5 0 127,2 0-146,7 0-3413,3 0 3366,5 0-508,5 0 508,7-1-10,5 0-1,7-3-5,6 1 131,4-1-10,6 0-357,-29 2 1,1 1 367,17-2 1,2 1-12,-12 1 0,0 0-660,15-1 1,-1 1 648,-15 0 0,0 1-12,21 0 1,0-1 14,-12 1 0,-1 0-3,16 0 0,-1 0 5,-17 0 1,1 0 1,-2 0 1,3 0-1,-1-1-1,8 0 0,1 0 3,-7 0 0,1 0 1,2 0 4,4-2 1,0 0 0,-1 1-409,-10-1 1,-1 1-1,2-1 396,14 0 0,3-1 0,-3 0-157,-12 1 1,-3 0 0,1-1 159,2 1 1,0 0-1,1-1-38,1 1 0,-1-1 0,1 0 38,2 0 1,-1 0 0,1 1 3,0-1 1,0 0-1,0 0-4,2 1 1,-1-1 0,1 0-3,-1 0 1,1 1 0,0 0 3,0-1 1,0 1 0,0-1 1,1 1 0,-1 0 1,0 0 185,0 0 0,0 0 0,0 0-186,0 0 1,-1 0-1,1 0-105,0 1 1,-1-1 0,0 0 110,0 1 0,1-1 0,-1 0-12,-2 1 1,1-1-1,3 0 36,-1 1 0,3-1 1,1 0-1,0 0-9,3 1 1,0-1 0,1 0 0,-1 0-23,0 0 1,1 0-1,-1 0 1,0 1-2,-2-1 0,-1 0 0,-1 1 0,-2 0 0,0-1 1,-3 1-1,0 0 0,2 0 1,1 0 0,-1-1-169,1 1 1,0 0 0,0 0 160,1-1 0,0 1 0,1 0-4,0 0 1,0 0-1,0 0 2,1 0 0,0 0 1,0 0-6,1 0 0,0 0 0,0 1 7,-1-1 0,1 1 0,3-1 1,-1 1 1,5 0-1,0-1 1,-3 1-2,-12 1 0,-3-1 0,0 0 0,3 1 90,11-1 0,3 1 0,0-1 0,-4 1-86,-1-1-1,-4 1 1,0 0 72,0 0 0,-1 0 1,4 0-73,-2 0 0,4 0 0,0 0 1,-4 0-44,4 0 1,-3 1 0,3-1 42,-5 0 0,3 0 0,-1 0 1,-4 0 6,-1 1 0,-3 0 0,-1-1 0,1 1 0,0-1 1,0 1 4,-1 0 1,0-1 0,-1 1 7,-1-1 1,0 1-1,5-1 28,-2 0 1,7 1 0,1-1 0,-1 0-1,-4 0-24,8 0 0,-4 0 0,5 0-59,-9 1 1,3-1-1,3 0 1,-1-1-1,-3 1 55,4 0 0,-2 0 0,-1 0 0,-3 0-11,6 1 0,-3-1 0,5 0-3,-5 0 0,4 1 0,3-1 0,0 0 0,-3 1-2,4 0 1,-2 0-1,-1 0 1,0 0-55,1 0 0,0 0 0,0 0 0,-1 0 46,-3 1 0,0-1 0,-2 0 0,-3 1 219,-2 0 0,-4-1 1,3 1-219,-1 0 0,3 1 1,1-1-1,-4 1 2,2-1 1,-2 1 0,2-1-2,12 2 0,2-1 0,-4 1 1,2-1 0,-2 0-46,-5 0 0,2-1 1,-3 0 58,9 1 1,-1-1 228,-9 0 0,2 0 0,-4-1-209,4 0 0,-1-1 22,-1 1 0,2-1 0,-1 0-185,9 0 0,0-1 155,-8 1 0,3-1 0,-4 1 111,7-1 1,-2 0-109,1-1 0,1 1 5,1 0 1,0 0-9,-1 0 0,3 0-6,-6 1 1,4 0-1,-3-1-19,-13 1 1,-3 0 0,3 0 0,10 0 0,2 0 0,-1 0 5,-5 1 0,0 0 1,-3 1 6,7-1 1,0 1 7,1-1 1,4 1-1,-6 0 4,-9 0 1,-2 0 4,11-1 1,-1 1 381,-8-2 1,-3 1-301,-1-1 0,0 0-54,-1-1 1,0 0 61,6-1 0,-1-1-33,10-2 238,-18 1 1,1 0-262,18-1-5,3 0 1638,1 0-1675,-17 3 1,0-1-15,-12 1 0,1 0-6,8 0 1,0 1 22,9-1 1013,10 0-1030,-10 0 84,-5 1 664,-21 0-513,-15 1 1685,-8 0-3074,-1 0-128,-3 0 1271,-2 3 0,1-2 0,0 2 0</inkml:trace>
  <inkml:trace contextRef="#ctx0" brushRef="#br0" timeOffset="115467">4779 8776 23548,'-4'0'1719,"1"0"-180,3 0-1809,-28 11 948,22-5-306,-17 9-56,30-7-1416,5 1 267,3-1 120,4 1 273,5-2 77,5 1-580,5-2 101,7-2-1485,4 0 2893,6-2-130,5-1-94,6-2-1661,-28-1 0,1 0 1411,3 0 1,0-2 29,2 0 1,4 0-732,1-2 1,3 0 0,0 1 612,9-3 0,2 1-320,-6 0 0,3 0 0,-2 0 380,-10 1 0,-2 0 0,0 0-118,3-1 0,0 1 0,1-1 190,2 1 0,1-1 1,0 0-6,2-1 0,0 1 0,1 0 84,1 0 1,2 0 0,-1-1-105,3 1 0,-1 0 0,1 0-2,2 0 1,0 0 0,1 0-83,1 0 1,0 0 0,1 0 24,-15 3 0,1-1 0,0 0 0,-1 1-99,2-1 1,0 0-1,0 0 1,1 1-2,0-1 0,0 1 0,1 0 0,-1-1-2,2 1 0,-1-1 0,1 1 0,0-1-173,0 1 1,0 0 0,1 0 0,-1 0 123,1 0 0,1-1 0,-1 1 0,0 0-53,1 0 0,0 0 0,0 0 0,0 0 5,0 0 1,0 1 0,1-1-1,-1 0 4,1 0 0,1 0 0,-1 1 0,0-1 3,1 0 0,-1 0 0,1 1 1,-1-1-54,2 0 0,-1 1 0,1-1 0,0 1 48,0-1 1,0 0 0,0 0 0,1 0 105,0 1 1,0-1-1,1 0 1,-1 0-3,1 0 0,0 0 0,1 1 0,-1-1 57,1 0 0,0 0 0,1 0 0,-1 0-2,0 0 1,0 0 0,1 1 0,4-1 2,-7 0 0,3 0 0,2 0 1,0 0-1,-1 0 0,-3 0-14,0 0 0,-3 1 0,0-1 0,0 1 0,3-1-2,1 0 0,4 0 1,1 0-1,-1 0 1,-1 0-1,-3 0 8,-5 1 0,-2 0 0,-1 0 0,-1 0 0,1 0 0,1 0 0,0 0 0,1 0 0,-1 0 0,0 0-3,0 0 1,1 0 0,-1 0 0,0 1-1,0-1-3,1 0 1,-1 1-1,1-1 1,-1 0-1,1 1 3,-1-1 1,1 1 0,-1-1 0,0 1 0,1-1-1,-1 1 1,0-1 0,0 1 0,0 0-1,0 0 0,0 0 1,0-1 0,0 1 0,0 0 0,0 0-4,0-1 0,0 1 1,-1 0-1,1 1 1,-1-1-2,0 0 0,0 0 0,0 0 1,0 0-1,0 0 0,0 0 0,-1 0 0,0 0 1,1 1-1,-1-1 0,11 0 1,0 0 0,0 0 0,4-1 2,-10 2 1,2-1 0,2 0-1,1 0 1,-2 0 0,-3 0-6,-2 1 0,-4-1 0,0 1 0,2-1 0,4 0 3,1 1 0,4-1 0,3-1 1,1 1-1,-2 0 0,-2 0 0,-6 1 1,9-1 0,-6 0 1,-1 0-1,3 0 0,0 0 1,2 0 0,1 0-1,-2-1 1,-3 1 4,-5 0 1,-3 1 0,-1-1 0,0 1 1,0-1 0,1 0 1,-1 0-1,0 0 97,-1 1 0,1-1 0,-1 0 1,0 1-86,-1-1 1,1 0 0,0 1 0,-1-1 11,15 0 1,0 0-1,0-1 6,0 1 0,-1 0 1,0 0-1,-1 0 0,1 0 0,-1 0-2,-1 0 0,-1-1 0,1 1 109,-3 1 1,0-1 0,4 0-109,-4 1 1,4-1 0,1 0 0,-5 0-17,3 0 0,-2 1 1,1 0-121,-4-1 0,3 1 0,-1-1 0,-4 1 105,-3 0 1,-4 0-1,1 0 155,-2 0 1,0 0-1,0 0-161,18-1 0,-1 2 16,-4-1 1,0 0-4,-4 0 1,0 0-3,-3 1 0,-1-1-3,-3 0 1,-1 1 2,-2-1 0,-1 0-3,-3 1 0,-1-1-3,-1 1 1,0-1 5,-4 1 0,0-1 8,11 1 1,0-1 5,19 1 89,-11-1 1,9 1 0,-11-1-101,3 1 11,9 0 0,-15 0 56,-43 0 1726,-3 0-1799,0 0 1083,1 0-1089,3 0 2754,3-2-2747,5 2-1,4-4 0,6 2-17,3-2-1436,4 1 1431,1-1-649,2 1 649,-2 0-2071,-1 1 2066,-2 1-122,-5 1 93,-4 0 1975,-5 0-2054,-6 0 476,-3 0-738,-3 0 2556,-8 0-3151,-2 2-755,-11 1-6756,2 2 7718,-2 0 0,9-2 0,4-1 1</inkml:trace>
  <inkml:trace contextRef="#ctx0" brushRef="#br0" timeOffset="116902">4792 10924 22532,'-5'0'1686,"1"0"1277,4 0-3047,-59 14 164,44-10-17,-44 10 18,59-14 82,0 1-686,2 1 80,2-1 371,4 3-48,5 0-52,4-1 78,7 1-101,7-2 627,9 0-1371,8-1 1389,10-1-363,-25-1 0,2-1-103,3 1 1,1-1-39,3-1 0,4 0-1040,2-1 0,3 1 1,0-1 901,10-1 1,2 0 32,-6 1 1,3-1 0,-3 1-420,-12 1 1,-1 0 0,-1-1 485,3 1 1,1-1 0,-1 1-405,2 0 0,0-1 0,0 1 477,1-1 1,0 1 0,1-1 0,0 0 0,0 0 0,0 0 54,1 0 1,1 0-1,-1 0-251,1 0 1,0-1 0,0 1 199,0 0 1,1-1 0,-1 1 3,0-1 1,1 1 0,2-1 34,1 0 1,5 0 0,-1-1 0,-2 1-37,4-1 0,-2 1 1,2 0-1,-2-1 0,2 0 1,1 1-1,-4-1-8,1 1 1,-3 0 0,0 0-216,3 0 0,-1 0 0,1 0 209,1-1 0,0 1 1,1 0-78,0 0 1,1 1-1,0-1 74,-14 1 1,-1 1 0,1-1-1,0 1 2,0-1 0,1 1 0,0-1 0,0 1-3,1 0 0,0-1 0,1 1 0,-1 0-44,1 0 1,-1 0 0,1 0 0,3 0 54,5-1 1,3 1 0,2 0 0,-1 0-1,-3 0 27,1-1 0,-3 1 0,1 0 0,2 0-6,-10 1 0,2-1 1,1 1-1,0-1 1,-2 1-1,-2-1 3,8 1 1,-4 0 0,0-1 0,0 1 2,1 0 0,1 0 1,-1 0-1,1 0-12,-1 0 1,0 0-1,1 1 1,-1-1 10,1 0 0,-1 1 0,0-1 0,1 0 1,-1 1 0,0-1 1,-1 0-1,1 1 0,0-1 1,-1 1-1,1-1 1,-1 1-2,0-1 0,1 1 0,-1-1 0,0 1 7,0-1 0,-1 1 0,1-1 0,-1 1-2,1 0 1,-1-1 0,0 1-1,0 0 0,0 0 1,0-1 0,-1 1 0,1-1 3,-1 1 1,0 0 0,0 0 0,0 0-2,0 0 1,0 0-1,-1 0 1,0 0-2,0-1 0,0 1 0,0 0 0,0 1 2,0-1 1,-1 0 0,0 0 0,0 0-5,0 0 1,0 0 0,0 0-1,0 0-1,-1 1 0,1-1 1,0 0-1,-1 0 1,1 1 1,-1-1 0,0 0-1,0 0 3,0 0 1,0 0-1,0 1 1,0-1-1,0 0 1,0 1-1,-1-1 1,1 0-1,-1 1 0,0-1 1,0 0-1,0 1-4,0-1 0,0 1 1,0 0-1,-1-1-2,1 1 1,-1-1 0,0 0 0,0 1 1,-1-1 0,1 1 1,0-1-1,-1 1 0,16-1 0,0 0 1,0 1 2,-1-1 1,0 0 0,0 0-4,0 0 0,0 1 1,0-1-10,-1 0 0,0 1 0,0-1 5,0 0 0,0 0 1,-1 0-5,0 1 1,-1-1 0,1 0-4,-1 0 0,-1 0 0,1 0 7,-1 0 1,-1 0 0,0 0-5,0-1 1,-1 1 0,0 0 3,0-1 1,-1 1-1,0-1 2,-1 1 1,0-1-1,0 0 225,-2 1 0,1-1 1,-1 0-224,0 0 0,-1 1 0,0-1 9,-1 0 1,0 0 0,0 1 1,-1-1 1,0 0-1,-1 0 0,0 0 1,0 1 0,-1-1 178,0 0 0,0 1 0,-1-1-181,-1 0 1,0 1 0,0-1-1,-1 1 1,0-1 0,0 1-1,-1-1 1,-1 1-1,0-1 11,21 0 0,-1 0-9,-2 0 1,0 0-9,-1 0 0,-1 0 8,-2 0 0,0 0-5,-4 0 0,0 0 8,-2-1 0,-1 1 0,-2 0 1,-2 1-7,-1-1 1,-1 0-9,-2 0 0,-1 1 9,-1-1 0,-1 0-1,-2 1 1,0-1-6,-3 1 0,2-1 5,9 1 1,1-1-15,-13 1 1,0-1 11,7 0 0,-1 1 28,7-1 1382,-4-1-1415,-5 1 475,-3-1-487,-1-1 6,-3 1 2548,0-1-2531,0 0-6,-2 0-1238,1 0 1243,-1 1-11,-1-1 253,-1 1-231,6-2 117,-9 3-117,2-1-5,-11 1 11,-4 1 23,-3 0 72,-3 0 3320,-1 1-3443,-2-1-11,3 1 6,-1 0 5,3 0-17,-1 0-5,3 0 6,-1 0 21,0 0 12,-3 0-11,0 0 11,-1 1-1008,-1-1-4179,-11-2 5159,-1-1 0,-2 1 0,5-1 0</inkml:trace>
  <inkml:trace contextRef="#ctx0" brushRef="#br1" timeOffset="128892">11529 4738 21952,'-28'-17'639,"3"4"160,11 20-637,1 1 129,-16 11-167,9-4-24,-7 6-16,8-3-11,0 0 146,1 1-157,1-1-1,-4 11-38,8-7-6,-3 6-1,11-8-4,1-1-7,3-2 80,1 7-68,3-7 6,3 6 264,2-10-219,9 5-29,-3-7 56,15 4-28,-10-8 18,7 0 4,-6-5 7,1-1-12,1-1 0,-1-2-12,0-1 12,-2-3-3386,-2-2 3392,-1-1-12,-1-1 17,-2 0 6,-1-3 151,3-5 174,-3-9-286,-1 5-12,-5-4-10,-4 11-23,-2 0-16,-1-1 3380,-2 0-3370,-2-7-55,-1 5-12,-1-4 6,2 8 0,1 0 6,0 3 11,1 1-12,-1 1 7,0 2-18,0 0 12,1 1-1,-1 2-5,0 0 0,-1 1-17,0 1-11,-2 0 6,0 0-6,-3 1 0,1 1 0,-2-1-17,0 1 12,-2 1-35,0 1-49,-3 1-152,0 2-1568,-9 3-2935,6 0 4744,-6 2 0,15-6 0,2 1 0</inkml:trace>
  <inkml:trace contextRef="#ctx0" brushRef="#br1" timeOffset="139293">11350 6991 12500,'0'-4'5651,"1"1"-347,-1 3-4772,1-59-11,-2 38-286,1-13 1,0 1 201,-3 20-34,1 0-78,-1 0-39,1 2-34,-1-1-34,2 1-22,-1 2-6,1-1-38,-1 4-57,1 0 84,0 4-67,1 0-263,0 1 162,1 8-5,1 0-1,4 8 6,0-1-16,2 2-6,0 3 22,-2 3-6,0 0-5,-2 3-5,-2 2 5,-1 15 17,-3-9-265,-1 9 259,-3-13-11,-1-3 6,0-3 16,1-1-28,0-3 18,1-3-7,1 0 6,0 1-16,0-5 5,2 1-11,0-7 286,2-1-269,0-3-28,0 0 604,0-1-498,0-6-22,0 0-40,0-7 0,1 0-5,-1-4 0,0-2 0,0-3 5,0-3-16,0-2-6,0-2 11,0-2-427,0 0 427,1-1-11,-1 1 12,1 2-12,-1 1 0,1 3 0,-1-5 0,0 10 0,0-2 0,0 11 0,0 2 0,0 4 0,0 2 428,0 1-428,-1 5 0,1 7 0,-1 3 0,1 4 0,0-1 0,0 2 0,0 2 0,0 2 0,0 2 0,0 1 0,0 1 0,0 2-438,0-2 438,1 0 0,0-1 0,1-2 0,0-2 0,0-2 0,0-1 0,-1-3 0,0-1 0,0-2 0,-1-2 0,1 0 0,-1-3 0,0-1 0,0-1 0,0-2 0,0 0 0,0-1 438,0-2-3279,0 0-2799,-3 0-4191,1-1 9775,-1 0 0,1 0 1,1 0-1</inkml:trace>
  <inkml:trace contextRef="#ctx0" brushRef="#br1" timeOffset="147595">11407 9390 17137,'0'-3'4279,"0"1"-352,0 2-3776,-9-35-22,4 26-39,-9-27-23,7 36-17,-3 0-5,0 2-6,-3 1-22,-1 4 28,-2 3-17,-1 3-6,-1 3 1,-1 4-1,1 1-5,0 3 17,-3 13-12,6-8-543,-1 10 532,8-13 11,3 0-22,2-1 0,2-1 6,3-2-6,2-2 11,4-2 28,10 3 0,-1-6 1,8 2 10,-4-8-5,2-2-6,1-3 34,0-1-12,2-2 23,0 0 6,-1-3 0,-1-2 10,-1-2 18,-3-3 532,-2-1-409,2-9-146,-6 3-5,2-6-29,-8 3 1,-2-1 0,-2-1-18,-2-1 18,0-1-17,-2 1 11,-2 1 5,-1 2 1,-3 0 5,-2 3-5,-1 0-12,0 1 6,-6-4-28,4 7 0,-6-3-17,5 6-27,-9 0-35,5 4-33,-8 1-78,7 3-135,-1 3-1260,-8 6-1238,5 1 2795,-7 9 0,18-11 0,0 1 0</inkml:trace>
  <inkml:trace contextRef="#ctx0" brushRef="#br1" timeOffset="149894">11428 11523 17300,'7'-6'4178,"-1"1"-3197,-6 5 2424,0 0-3159,-3-21-5,1 15-34,-3-15-33,3 19 112,0 0-186,0 2-21,0-1-6,2 1-68,-4 0 6,0 2 1,-3 2-7,-4 4 6,-11 11 6,-6 7 0,0 1-23,-4 13 6,16-15-5,-2 7 5,9-10-11,4-2 11,2-1 0,2 4-6,2-7 0,8 8-10,8-8 21,3-1-10,4-2 10,-3-8 1,2 0 11,2-3 61,13 0-50,-10-4 11,7-2 17,-12-4 6,-2-3-6,0-2 17,-3-1 5,-2 0-5,-2-1 33,-3 1 1,-2-1 111,-2-7-123,-3 4-16,-2-5 38,-4-3-66,-2 8-22,-2-8-29,-1 9 0,0 1 0,-1 0 0,1 3 0,-1-1 0,1 4 0,-7-6 0,5 8 0,-6-3 0,8 7 0,-1 1 0,-1 0 0,-1 1 0,-1 0 0,-1 1 0,-1 0-293,-2 3-278,-2 2-3349,-10 8 3920,5 2 0,2-3 0,10-3 0</inkml:trace>
  <inkml:trace contextRef="#ctx0" brushRef="#br1" timeOffset="162190">14368 5009 23742,'-5'-41'298,"0"0"1,1 1 0,1 8-119,3 19 361,0-4-378,0 6 108,0 0-114,0 1 63,2 1-80,-2 2 181,0 1-214,0 1-46,0 2 6,0 1-408,0 1 302,0 8 33,0 2 12,1 8-3387,3 14 3381,0-3 0,1 11 0,-1 6 11,-3-10-511,0 12 500,-1-14 0,0-1-340,0-1 345,0-3-5,0-3 12,0-3-1,0-2 2964,0-4-2975,0-1 6,0-3 0,0-2-12,0-3 723,0-2-717,0-2 545,0-1 486,0-1-824,0-10-174,-1 1-21,-1-12 4,0 2-4,0-5-7,0-4 1,0-4-1,1-4 7,0-3-1438,1-1 1449,1-1-6,2 2-656,1 1 655,1 2-16,1 4 12,-1 3 10,-1 3-5,0 4 44,-3 5-21,1 4-7,-2 3 1,1 5-29,-1 1 1247,0 2-1263,-2 10 756,-1 0-734,-1 10 1,-2 1-7,1 4-5,0 4 0,1 1-5,1 1-12,1 2 0,1 14 17,2-10 0,2 10 0,0-16 0,0-2-3381,1-1 3387,-2-3-129,0 7 112,-2-9 11,1 2-11,-1-8 5,-1-1-61,1-1-163,-1 0-335,0 0-701,2 0 2098,10 4 0,-7-10 0,7 3 1</inkml:trace>
  <inkml:trace contextRef="#ctx0" brushRef="#br1" timeOffset="163682">14356 7045 24898,'-6'-43'386,"1"-1"0,-1 4 0,3 5 27,5 7-114,0 6 142,2-12-264,-3 16-8,1-3 203,-2 5-420,1 5 196,-1 1-62,0 5-88,0 2-202,0 2 42,0 11 53,1 0-10,0 11 19,1-2-14,2 16 22,-1-4-12,0 11 132,-2 7-5,0-10-1463,-3 12 1457,-1-14-6,-3-2-844,0 0 850,-1-3-11,0-2-1,1-1 1,0-1 0,2-3 27,-2 8-27,2-11-29,0 5 29,2-13-12,2-2 23,-1-3 1302,0-1-1319,1-3 16,0-1 975,0-1-8984,0-2 7154,0-6 0,0 4 0,0-4 1</inkml:trace>
  <inkml:trace contextRef="#ctx0" brushRef="#br1" timeOffset="166033">14316 9240 15003,'0'-4'3753,"0"0"728,0 4-4313,-15-53-112,8 40-6,-20-37-22,12 55 56,-15 13-39,9 0 0,-9 8-17,9-4 6,-8 14-12,10-7 6,-4 11-28,13-12 6,4 0-6,3-2 0,2-1 11,5-1 17,4-3 17,5-1 16,4-2 23,3-3 34,2-3-1,3-3-3223,16-2 3263,-9-3 28,10-4 5,-14-4 191,9-8-190,-12-1-1,6-8 146,-6-6-190,-7 4-6,3-8 101,-7-3-40,-5-2-100,-1 0-11,-7 5 27,-7 2-38,-6 3-40,-1 0-22,-3 6-29,-3 3-32,3 5-24,-4-2-72,4 6 3264,1 2-3679,-1 3-689,0 1-3359,2 1-5015,1 3 9618,2-1 0,6 1 0,1-1 0</inkml:trace>
  <inkml:trace contextRef="#ctx0" brushRef="#br1" timeOffset="168462">14113 11258 14707,'1'-5'5136,"-1"0"-1785,0 5-3065,7-60 173,-5 42-269,5-44-133,-7 58 50,0 1 223,0 2-453,0 5 123,0 12 28,0 4-11,-1 12 0,-1 0-6,2 4-934,-1 4 946,1-2-1,0 18-11,0-16-2884,3 23 2867,-1-30 6,3 7 0,-2-17 11,2 5-11,-1-10 17,-1 9 11,-1-13 653,-2-1-636,2-7 33,-2-4 4894,0-2-4798,1-4-79,-1-2-61,1-8 22,-4-10-40,1 3 7,-3-9-1,1 6-5,0-1 5,0-2 1,1 0 5,0-1 5,1 0 7,0 0-7,1 0 34,0-13-27,1 10-409,0-7 409,0 14-1,0 3 6,-1 2-12,1 3 18,-1 3 21,0 0-38,0 4 0,0 1-1,1 6 173,0 0-228,0 9 22,2 1-12,0 9 12,4 0 12,0 4-12,1 4-12,-1 3 7,-1 3-18,0 19-670,-2-11 654,-1 14-112,-2-15-286,0 2-3802,0 2 71,0-1-5663,0-3 9303,1-7 1,-1-14 0,0-8 0</inkml:trace>
  <inkml:trace contextRef="#ctx0" brushRef="#br1" timeOffset="227329">16357 3796 22851,'0'3'380,"1"0"-335,-1-2 6,-1 2-12,-1-1 11,0 3-5,-1 0 45,-2 4-18,-1 1-44,0 0 6,1-1-12,2-4 6,0 0 56,0 0 0,1-3 17,0 0 1412,1-1-1424,1-5-44,0 0-11,0-5 5,0-6-17,1 3-10,3-6-1,0 4 22,8-7-16,-1 5 6,4-4-12,-3 6-6,1 2 1,0 1 5,1 1 12,5-2-12,-5 5 6,12-2-6,-12 6-11,5 1 5,-5 1 7,5 4-1,-4 0-17,3 2-11,-1 3 17,-5-1 12,8 7-29,-8-5 11,13 12 29,-12-9-18,7 5 1,-10-8-6,0-1-6,-1-1 12,0 0-6,0-2 5,0 0 1,-1-2 5,0-2 17,-2 0-5,-1-1 21,2-2 12,0-1 62,5-7-73,-2 0 39,7-9-28,-6 4-23,4-4 12,-5 5 6,0 0-1,-1 1 28,-1 1 6,0 1-5,-2 1-6,-1 0-1,-1 1 52,0-2-80,-2 3 7,1 0-18,-3 3-5,0 2-11,0 0-577,0 2 185,2 5-258,0 0-364,2 6-4924,6 4 5921,0-1 0,-2-2 0,-2-4 0</inkml:trace>
  <inkml:trace contextRef="#ctx0" brushRef="#br1" timeOffset="227896">17434 3758 12409,'5'-6'4722,"-1"1"-2399,-4 5 2253,0 0-4071,22-55-292,-16 39 11,16-41-90,-24 51 259,-2 1-320,-1 0 624,-3 1-669,-2 1 0,-4 1-11,-4 1 300,-2 1-283,-15 6-23,6-2 6,-8 6-6,3 4-11,10-1-6,-5 4 6,7 3 6,7-4-6,-4 6 0,10-7-6,0 0-5,3 1 11,2-1-5,2 0-7,1 0 7,5-1-1,2-1 1,6-1-1,4-1 6,3-3-6,3-1 1,13-3 22,2-4 11,0-3-571,-8-4 565,-11-3 1,-4-1 5,0-3 22,-1-2 1,-2-1 16,0-2 95,-1-11-67,-3 7 23,0-6-6,-4 11 28,0 2 6,-2 3-1,0 3 549,-1 2-576,0 3 33,0 2-106,0 1-107,0 1 51,0 6 0,0 1 16,0 7-5,0 2 0,2 3 0,-1 3 6,2 2-34,1 2-56,1 1-555,4 12-55,0-7-1267,4 8-711,-3-13-7159,0-2 9336,-2-5 1,-4-9 0,-2-4 0</inkml:trace>
  <inkml:trace contextRef="#ctx0" brushRef="#br1" timeOffset="230388">18278 3395 20615,'5'-40'480,"1"0"0,-1 2 0,-2 10-110,-2 22 214,-1 1-287,0 0 263,0 1-369,0 2 364,0 0-488,0 8 104,1-2-93,-1 10-50,0-4 0,0 4 0,0-3-11,0 1 11,0 0-6,0 2-5,0 0-6,1 1 40,0 8-23,0-4-11,1 5 5,0-5 12,-1-1-12,0 0 23,0 1-12,0 0-5,-1 1 7,0 0-13,0 1 12,0 0-12,0 0-5,0-1 0,0-2-1,0 0 12,0-1 0,0 0 17,0 8-39,0-6 22,0 13 5,2-4-16,0 0 22,0 0-22,0-8 0,0 1 17,2 12-6,-2-8 11,2 10 6,-2-11-1,0 0 12,0 0-11,-2 1 0,0-1-6,0 2 0,0-3-5,0 1-6,-2-1 0,1 0 0,-2 0 0,-1-2 0,2 1-11,-2-2 39,-1 9-23,1-7 12,-1 15-22,3-16 5,0 7 11,1-10-6,0 1-5,0-2 28,-1 8 0,0 1-28,0 0 17,-2 5-28,3-13 17,-4 13-12,2-13 17,-1 5-11,2-8 11,-1 0-11,0-1-5,1 0 10,-1-1 23,0 6-22,1-6-28,-1 3 27,1-4-22,0 0 29,0 6-57,-1-3 34,1 3-6,-1-4 11,2-1 12,-1 1-29,1-1 7,0 1-1,1-1 22,-1 5-27,1-2 5,-2 4-16,1-5 21,-1 1 7,-1 2-1,-1 0 1,-3 10-18,0-5 6,-2 7-11,1-7 12,1 1-1,-1 2 0,1-1 11,1 1-22,0-1 6,1 0 5,1 10-5,1-9-6,1 9 0,2-11 5,0 1-5,0 1 6,0 2 0,1 1-12,1 3 6,-1 17 6,1-10-12,-2 13 17,0-13-1400,0 1 1395,-2 1-1,0 1-5,-1 1 6,-1 0-1,1 1 1,0 1-6,0 0-6,0 1 6,0-2 0,-1 17 6,1-15 0,0 14-776,2-19 770,0 0 12,1-1-1,0 20 11,0-15-548,0 15 521,-1-17 10,-1 20 1,0-13-6,0-18 0,0 1-9,-1 1 1,0 0 8,-1 18 0,0-19 0,1 1 6,-2 11 33,0-1 1158,1 0-1189,2-5 1,-1 2 349,1 11-353,1-13 1,0 0-6,1 0-6,0 17 1,0-13 16,0 13-39,0 0-1256,0-16 0,0 2 1284,0-9 0,0 1 2,-1 15 1,-1 0-187,0-16 1,-1-2 180,1 2 0,-1 0-3,-5 28-10,3-18 21,-1-1-5,1 2 0,0-2 6,2 2 313,0-4-330,2 2 22,0-2-5,1 17 5,0-13 3,0-7 0,0 0 2821,1 8-2841,-1 12-5,1 0 0,-1-13 22,1 14-17,-1-18 0,-2 19-5,1-14 6,-2 14 5,0-1 0,1-14 22,0 13 0,2-19-22,0 0 6,0-2-6,0 0 0,0 0 6,0 0 5,2 17-34,-1 3 23,0 0-345,0-6 345,-1-15 5,0-1 6,0 16 12,-1-12-382,0 11 364,0-15 35,-2 13 431,0-10-471,1 8-11,0-15 11,0-1 6,1 0-1,0-2-16,0 1-11,0 9 27,0 3-5,0 1 6,-1-4-23,1-11 23,0 1-3010,-1 0 3004,0-1 243,-2 11-220,-1 3-23,1-1-23,-2 8 546,3-19-523,0 7 11,0-12 47,0 9-86,-1 11 22,2-9-5,-1 4 0,2-19 3408,-1 0-3402,0 0 21,0 10-21,-2 2 5,0 1-6,0-1 12,-1 1-6,1-7-6,-1 9 1,1-11 10,1 0-5,0 0 6,-1-1-1,2-1-10,-1 0 10,1-1 7,0-1-12,1-1 0,0-2 0,0 0-6,0-1 6,1-1 0,0 0 0,0-1-6,0 6 23,0-4-6,0 4-16,0-4 10,0 6-16,0-3 11,1 6 0,-1-7-28,1 2 28,0 0 6,0 0 11,0 7-12,0-8-5,0 5 0,-1-9 17,0-1-6,0-1-16,0 0 10,-1-1 1,-1 1-6,0 0 17,0 1-6,0 0-6,-1 1 12,0 1-6,0 0 17,-1 1-33,1 0 22,-2 0-1,1-1-10,0 1 28,0-2-29,1 1 1,-1-3-1,1-1 1,0-2-6,1-1 0,0-1 0,1 2 6,0-2 5,-1 3-6,0-1 1,0 1 5,0 2 0,-1 1 6,0 2-17,0 0 6,0 1 33,-2 6-11,2-6-6,-2 4-22,2-10 12,1 1-1,0-5-22,1 2-1,1-5 18,0 0 257,0-3-263,0 2 0,-1-1 0,0 3 11,0 1-5,0 1-17,-1 2 11,1 0 0,-1-1 5,1 0 7,-1-1-35,0-1 12,1-2 11,1 0 39,0-3-39,0 2 6,0 0-1,-1 1-10,1 2 5,0-2-11,0 1 11,0-1 0,0-1-236,0 0-413,0-7 649,18-29 0,-13 20 0,13-18 0</inkml:trace>
  <inkml:trace contextRef="#ctx0" brushRef="#br1" timeOffset="231725">18906 3911 14916,'-1'-38'478,"1"1"0,-2 0 0,-3 8 2305,-3 20-2559,-3-3-28,2 4 1404,0 0-1443,0 0 865,-1 1-893,2 1 3375,-1 0-3398,1 1-22,0 1-11,0 1-6,1 0-5,0 1 22,-2 1-56,3 1 0,-5 0-17,1 2 6,-2 2-6,-3 4 11,-1 2-5,-2 2-6,-2 1-5,-7 10-3392,7-6 3397,-5 8-11,12-7 0,3 1 0,4-1 0,3 0 0,2-1 0,3-1 0,3 0 5,3-2 7,4 1-1,3-3 3386,2-2-3374,11 0-6,-6-5-1,8 1 7,-9-6-1,-1 1 17,-2-2 6,-2-2 90,2-5-57,-6 0 62,4-12-95,-9 7 0,2-8-1,-4 5 1,0-2 22,0 1 1,-1 0 27,1 0 0,-1 1-3381,-1 1 3398,1 2-5,-1-1 83,1 0-100,-1 4-12,-1-1-16,0 7-17,-2 2 3391,0 0-3436,0 9 6,0 0 5,-1 8-5,0 1-1,-1 2-5,1 4-11,-1 2 6,0 3-1,1 3-28,0 16-223,0 5-281,2-19 1,2 0-3860,5 28 4397,4-14 0,-3-18 0,-3-15 0</inkml:trace>
  <inkml:trace contextRef="#ctx0" brushRef="#br1" timeOffset="232258">19355 3738 19193,'-1'-9'3674,"1"2"-2867,0 7 1260,0 0-2034,0-17 12,-1 15 50,-1-7-50,-1 18-11,-2 5 44,-4 7-50,2-5 23,-8 14-18,6-13-5,-4 6 17,5-10-6,1-1 6,1-3 28,3-3 39,1-2 78,1-3 645,0-1-527,1-4-252,0-1-40,1-5 29,0-2-11,2-2-12,1-1 51,8-16-51,-4 10 34,6-11-28,-6 16 12,1 1-7,0 1-5,6-7-5,-3 6-12,4-5-6,-3 8 1,0 2 16,3 0-22,-2 4 0,-1 2 0,-3 6 23,-4 2-12,2 5-5,0 2-18,0 3 7,4 9-12,0 6 0,1 0-546,-1 1 563,-4-9-51,3 10-55,-1-8-225,3 8-335,-3-10-605,2 1-2331,0-2 3602,2 2 0,-6-10 0,-1-2 0</inkml:trace>
  <inkml:trace contextRef="#ctx0" brushRef="#br1" timeOffset="233570">19855 3714 8601,'5'-4'5534,"-1"1"3047,-4 3-8206,-4-4-27,4 3-57,-4-4-17,4 4-27,0-1-7,0 0 1,-1 0 6,1 0-1,0-2-10,-1 2-1,1-2-5,-1 1-12,1-1-11,-1 1-33,0-1-17,0 0-12,1 0 1,-1 2-1,1-1 96,0 0-157,-1 2 73,1 0-179,-2 7 27,1 1 1,-3 8-1,2 1 18,-3 13-18,2-4 1,-2 9 5,1-6-22,0 0 22,1 2-11,-1-1-11,0 0 5,0-1 1,0-2 10,-1-1 1,1-2 39,-1-3-40,1-3-5,-1-1 12,2-2-18,0-2 12,0-3 5,1-1-11,0-3 5,1-1 1,1-2 386,0-1-308,0-5-17,0-7-44,0-2-18,0-6 29,2 3-29,0 0 1,2-1 33,3-8-28,-1 8 1,2-7 4,-1 10-27,1 0 28,1 4-11,2 0 5,0 2-6,3 2-5,-1 2 6,2 2-6,1 1 17,0 3-17,1 1 0,-2 4-6,-1 2 6,3 7 6,-2 5 5,-2 0 0,-5 3 0,-4-7 1,-3 1-29,0 0 11,-4 2 6,0 0 6,-3-1-12,-1 1 17,-1-1-5,-1-1-12,1-1 40,-2-2-34,1-1 0,0-2 6,-1-2 10,2-2 12,-1-3 6,1-2 11,0 0-27,-4-2-18,1-3 0,-6 0 0,3-4 0,-2 0 0,-3-1 0,0-1 0,-10-3-315,8 3-547,-4-2-3003,11 3 3865,2 0 0,5 3 0,3 0 0</inkml:trace>
  <inkml:trace contextRef="#ctx0" brushRef="#br1" timeOffset="240480">16879 4968 22420,'6'-32'241,"0"0"0,4-18 455,-10 49-651,0 1 701,-5 2-729,-2 2 382,-5 2-371,-3 3 6,-3 3-6,-4 2 28,-2 2-39,1 1 5,1 0-5,3 2-2439,2 0 2434,3 0 289,4 1-296,2-2-22,2 1 29,4-1 4,1 0-4,2-1 3408,3-2-3398,3 1 12,2-1 5,3-1 28,1 0-5,3-2-1,1 0 6,2-2-5,1-2 67,8 1-56,-7-5-12,7 0 34,-10-4 12,-1 0 5,0-3 17,-3-1-12,1-4 6,-2-2-16,-1-2 178,7-16-201,-8 11 0,3-12 17,-9 16-17,-3-1 0,-1 2-22,-1-2-6,-2 2-38,-1-1-18,-3 1 0,-1 0 0,0 0 0,-1 2 0,-2-6 0,2 5 0,-2-3 0,5 5 0,-1 0 0,2 0 0,-1 1 0,2 1 0,-1 2 0,1 1 0,-1 1 0,1 1-119,-1 2-155,0-1-96,-3 1-845,-11 1 89,2 2-986,-8 2-3047,4 1 5159,-2 1 0,10-3 0,2-1 0</inkml:trace>
  <inkml:trace contextRef="#ctx0" brushRef="#br1" timeOffset="242067">16779 7117 20222,'14'-39'479,"-1"0"1,0 2 0,-4 9-55,-8 20 1033,-1 1-1105,1 1 630,-1 0-754,0 3 134,0 0-128,0 3 398,-3 0-644,0 1 0,-3 3 11,-3 2 16,-4 5-4,-21 17-7,12-8-643,-13 14 643,21-16 1,2 1 0,2-2 5,3 0-11,3 0 0,2 0-6,2-1 17,7 9 1,8 0-12,11 5 11,-2-10 11,2-3 650,-7-10-638,0-2 5,1-3 11,0-1 74,8-4-68,-6-1 5,6-3 96,-2-8-79,-6 3 12,3-5-6,-10 4 6,-1 0 16,-1 0-11,-2 1-5,-1 0 22,-3 1-23,-1 1-5,-1 0 79,-3-5-102,1 2-10,-3-4-18,-1 3-5,-3 0-5,-1-2-12,-8-8 11,2 6-5,-13-12-39,4 10-85,-10-3-21,8 10-52,0 4-83,5 7-146,0 2-246,-2 5-476,-2 4-1014,0 6-3110,0 4 5255,0 4 0,10-11 0,3 1 0</inkml:trace>
  <inkml:trace contextRef="#ctx0" brushRef="#br1" timeOffset="243667">16838 9376 15017,'-10'-48'605,"1"1"0,2 6 0,0 8 2158,-2 10-2455,5 9 1680,-1-2-1747,2 5 849,1-1-709,2 3 3118,0 3-3404,0 1 118,0 3-152,0 1-66,0 5 16,0 3 17,0 17-11,0-2-6,0 15-6,0-4 1,-1 5-784,-1 3 766,-2 1 18,1 0 0,1-1-6,1-2 0,1 11 0,0-14 22,0 5-5,1-18 5,0-5 1,0-3 5,0-2 5,-1-3 12,0-2 5,0-2-22,0-1 12,0-2 772,0-1-9258,0 0 7598,4-6 0,-3 4 0,3-4 0</inkml:trace>
  <inkml:trace contextRef="#ctx0" brushRef="#br1" timeOffset="245405">16747 11321 23645,'7'-41'586,"-1"0"1,0 1 0,-2 8-251,-4 19 52,0-3-108,0 7 7,-1 0-46,0 1-14,-1 0-25,2 2 32,0 1 63,0 1-84,0 1 212,0 2-442,-1 6 1,0 0 4,0 8 35,0 0-23,1 6 11,0 5 0,0 5-5,0 4-3393,1 3 3404,1 2 6,1 0-560,1-1 548,0-1 0,1-2-5,-2-3 22,0-3-12,-1-3-3,0 4-13,-2-5 0,0-2 0,0-8 0,0-9 3126,0 0-3126,0-4 803,0 1-1644,0 3-755,0 0-4056,0 5 5652,0-2 0,0-2 0,0-2 0</inkml:trace>
  <inkml:trace contextRef="#ctx0" brushRef="#br1" timeOffset="253681">24847 3536 24267,'-4'8'376,"-1"3"-231,-3 3-16,-2 4-17,-4 1-28,-2 1 0,-2 1-4274,-1-2 4257,-2 1-975,2-3 964,-1 0-178,2-3 201,2-1 10,1-3 6,2-2 2613,2 0-2473,4-5 2692,1 0-2283,5-6-141,0-3-335,4-13-94,1 0-18,3-10-3403,4 3 3392,2-3-6,3 0-439,4-2 451,1 2-12,2 1 22,0 2-10,0 3 50,8-5-51,-8 11-5,3-1-23,-12 11 12,-3 3-12,-2 1-16,-2 3 16,-1 5-11,2 0 3172,1 6-3171,2 1-2734,1 3 2733,1 3-1965,1 2 1977,2 1-138,6 15 110,-5-9-6,4 11-51,-4-1-61,-4-9-163,2 8-1394,-1-3-3489,5 0 5169,3 2 0,-8-15 0,-5-9 0</inkml:trace>
  <inkml:trace contextRef="#ctx0" brushRef="#br1" timeOffset="254724">25733 3507 24066,'46'-19'5,"-1"1"1,-8 1 0,-1 4-37,3 11 0,-2 3-432,10 0 370,-9 1 1,-1 1-71,2 2-27,5 5-12,-24-3 174,-7 0-90,-7 1 68,-5 0 84,-18 7-28,-1-3-6,-16 6 11,2-4 17,-18 8-11,11-7-1108,-12 6 1114,18-8 249,-9 4-177,7-1-72,4-3-12,13-2-11,12-7 22,4 0 12,1-1 44,3 1 6,4-2 0,4 0 1114,7 0-1176,5-1 0,5 0-10,3-2-3388,3-2 3393,-1-2 11,0-3-538,-2-2 555,-1-3-349,-2-2 360,-2-4 34,-2-4-1,-2-2-123,-3-4 246,4-13-66,-9 10 2947,1-7-2841,-10 17 11,-2 4 214,-7-1-292,1 8 701,-3 0-768,0 7 534,2 3-590,-1 0 190,3 1-218,0 0-12,1 0 6,0 2-5,0 1-12,1 3 0,0 3-11,1 3 17,0 4-11,3 3 5,2 3 6,4 2-17,3 3 5,1 3-388,1 1 355,-1 2-45,-2 0-3360,-2 1 3114,-5 0-225,-4-1-607,-8 0-524,-7 0-2464,-10-1-5510,-3-4 9649,1-4 0,12-11 0,7-6 0</inkml:trace>
  <inkml:trace contextRef="#ctx0" brushRef="#br1" timeOffset="255151">27864 3495 24547,'-19'35'163,"-1"0"-169,-1-5-95,-1 2-296,-1-1-846,-1 0-8588,-6 11 8396,10-15 1,2-1-1,13-19 1</inkml:trace>
  <inkml:trace contextRef="#ctx0" brushRef="#br1" timeOffset="255347">27467 3685 23447,'14'-42'274,"0"1"1,-1 2 0,-1 11 678,-6 23-931,1 2 315,4 5-315,3 4 153,6 5-152,18 16-12,-7-3-1399,14 11 1349,-13-8-62,1 1-321,-1 0-155,1 0-605,-1-2-3041,-1-1 4223,4 1 0,-17-13 0,-1 0 0</inkml:trace>
  <inkml:trace contextRef="#ctx0" brushRef="#br1" timeOffset="255738">28683 3645 23131,'-2'-4'2263,"0"1"-651,2 3-1572,-66-14-3942,42 20 3907,-15-10 1,2 5 0,20 21 1112,0 2-1118,2 2 0,4 0 621,4 0-605,4 0-16,6 0 23,13 7-51,2-9 28,11 4 2185,-3-11-2202,12-1 6,-9-5 11,8-2 6,-14-7 22,-3-2-6,-1-3-5,-2-3 16,-1-5 29,-2-1-12,-2-3 12,-2-3 0,-3-3-12,-3-3 6,-2 0 0,-2-2 0,-9-10-22,0 9-12,-10-6-5,2 15 11,-1 2-6,0 3-16,1 3-1,2 2 23,3 2-72,0 2-29,5 2-78,-1 0-135,4 2-229,0 3-1771,2 8-677,0 1 2963,3 9 0,0-13 0,1 2 0</inkml:trace>
  <inkml:trace contextRef="#ctx0" brushRef="#br1" timeOffset="256465">27864 3624 11674,'1'-5'5282,"0"2"-3915,-1 3-1104,29-61-45,-20 45-444,8-18 0,-2 6 321,-13 27 1169,0 0-1191,-5 6 335,-2 1-318,-5 8 95,-12 11-101,0-1 955,0-1 0,-3 1-995,0-1 1,-1 0 1136,0-1 0,0 1-1170,-1-1 0,2 0 6,-12 8 5,1 0-11,3-1-5,2-1-12,4-2-38,3-1-180,-2 9-73,8-11-290,0 4-142,10-12-268,4-4-263,2-2 17,1-3-1474,3-4-237,2-1-5139,1-3 8093,0 0 0,-1-1 0,-2 1 0</inkml:trace>
  <inkml:trace contextRef="#ctx0" brushRef="#br1" timeOffset="256708">27487 3646 16911,'-6'-40'741,"0"-1"0,1 4 0,1 8 411,3 20-732,1 1 1173,0 2-1341,0 2 666,0 2-615,0 1 1233,3 6-1502,9 10 22,14 15-23,-5-7 1,3 0 570,21 19-582,-18-19 1,0-1 11,16 10 2,-10-9 0,0 0-13,19 11-7,-10-7 1,-1 1-87,-11-8 0,-3 0-53,0-1 0,-1-1-476,12 13-757,-19-12-3517,-4-1 4873,0 0 0,-10-12 0,-1-1 0</inkml:trace>
  <inkml:trace contextRef="#ctx0" brushRef="#br1" timeOffset="257557">29505 3782 24384,'12'-30'-14,"0"0"0,8-16 1208,-20 54-1177,-1 4-525,1 3 541,-2 5 245,0 2-256,-2 16-5,1-9-11,-2 11-6,2-14 670,-4 10-670,2-11 11,-4 6 1,2-15-18,-1-2 40,-1-2 5,0-2 17,-1-2 22,1-4 17,1-2 12,1-1 777,1-3-789,1-3 177,0-3-216,1-5 12,1-14-46,1 1 0,1-12-3402,4 3 3391,2-4 6,4-5-301,4-3 301,3-3-448,1-2 443,3 1-1,0 0 0,3 4 11,0 4-10,0 5-7,1 6 6,1 4 1,-1 6-29,0 4 6,-2 6-1,0 3 7,-3 5-1,-1 2-5,-2 2 0,-2 3-12,-2 4 3064,-1 6-3041,-3 4 0,-2 6-11,-3 5 11,-3 4-11,-6 5 6,-15 21 17,-4-12-4,6-15 0,-2-1 15,-15 11-1,-3-4-22,0-3 6,2-5-6,4-5 603,5-5-597,6-3-6,4-5-3227,6-3 3239,4-3-7,3-1 1,4-2 294,0-1-316,1 1 21,1-1 12,2 3 3414,11 5-3420,2-1-16,13 4 5,19 4-3415,-6-2 3382,17 6-6,-14-6-608,1 2 496,1-1-157,0 1-241,2 1-364,-1 0-717,1 3-3081,-2 0 4711,3 2 0,-23-11 0,-3 0 0</inkml:trace>
  <inkml:trace contextRef="#ctx0" brushRef="#br1" timeOffset="260024">25830 5322 19484,'-49'-1'1133,"1"-1"1,3 1-1,10 0-640,25-1-140,4 1-118,3 0-89,3 0-62,3-1-62,4-2 12,7 0-18,7-4 1,9 1-11,9-2-2548,7 2 2542,6 0-11,5 2-1,1 2-16,0 2-1300,-20 2 0,-2 2 1261,15 3-56,6 5 5,-32 1-22,-10 7 157,-32 5-12,-7 0 1170,-28 1-1164,1-5 0,-8-1 9,14-5 0,-1 0-9,11-4 0,1 0 6,-11 3 0,1 0 33,-9 4-110,6-1 105,7-2-17,9-2-28,8-3 17,8-2-17,8-3 22,3-2 34,7 0-22,5-2 27,8 0-27,7-3-12,9-2-16,-2-1 0,2-2-151,21-4 142,-15 3 0,0-1 20,16-4-6,-2-3 6,-4-1 11,-5-2 5,-6-2 29,-7-2 5,-5-3 3013,-3-16-2985,-10 11 23,-2-10 10,-8 17 1,-4 3 190,-2 4-133,-3 3-2,-2 4 1,1 3-17,0 2 79,0 1-163,3 3 948,2 1-998,1 1 99,2 4-127,1 1 5,1 6-5,4 3 5,2 3-3403,4 6 3375,2 2 23,4 3-18,2 2 12,2 1-269,-1 2 157,-2-1-145,-3 1-270,-6 0-409,-4 1-984,-12 0-2870,-6 2 4790,-14 2 0,11-18 0,-2-1 0</inkml:trace>
  <inkml:trace contextRef="#ctx0" brushRef="#br1" timeOffset="260576">27745 5435 25870,'-10'-40'212,"0"1"1,1 2 0,0 9-90,1 20-33,-1 2-29,-4 1-16,-2 1-11,-6 1-6,-5 0 5,-6 3 18,-23 0-29,10 3-1402,-15 2 1396,19 3-10,4 2-351,5 0 345,8 1-11,6 0 6,9 1-7,4 0 18,7 1 5,8 2 0,6 1 6,11 1-6,6 2-11,8 0-1105,6 2 1105,4 1-5,1 1 10,-1 0-535,-3 0 530,-4 0-6,-6 0 1015,-1 7-1009,-15-8-6,-3 3 326,-15-9-309,-5-2 1205,-7 0-1205,-5 0 17,-20 4 0,3-5-11,-14 2 5,-10-6-111,12-5 94,-14 0-5,20-5-16,3-3-63,3-1-167,3-4-250,5-1-546,4-2-840,6-2-2218,6 0-5731,4 0 9245,2 3 0,0 5 0,1 2 0</inkml:trace>
  <inkml:trace contextRef="#ctx0" brushRef="#br1" timeOffset="261008">28331 5516 18532,'0'-3'4195,"1"1"-39,-1 2-4005,-45-48-1383,24 36 1243,-7-14 0,0 5 12,6 24 296,1 4-308,-2 3 17,1 2-28,3 2-11,-5 11 5,10-6-5,0 9 5,10-9 6,2 0 12,4-1-12,4 0 0,4-3 5,7 0-22,2-4 23,5-2-2423,0-3 2434,4-3-2263,-2-1 2268,1-5-707,-2-3 718,0-4 29,-3-3-46,8-12 85,-8 4 117,8-20-89,-15 16 1845,-1-8-1806,-8 12 2903,-4-3-2975,-3 9 1465,-2-1-1561,-2 10 374,-3 0-374,2 3 0,0 0 0,2 3 0,1 0 0,0 0 0,0 3 0,-1 2 0,0 3 0,-2 3 0,1 3 0,-1 4 0,2 4 0,0 2 0,2 3-3392,1 2 3392,1 2-209,1 0-878,1 0 409,2 0-602,2-3-31,2-2-966,2-3-2664,3-3 4941,3-2 0,-7-9 0,1-1 0</inkml:trace>
  <inkml:trace contextRef="#ctx0" brushRef="#br1" timeOffset="261581">28891 5484 26564,'4'-25'56,"0"10"-17,-8 45-5,1-5-12,0 10-11,0-8-11,0 0 6,-1-1 16,-1 6-27,-1-3 22,-1-1 22,2-13 34,2-7 67,1-6 481,2-2-475,-1-4-73,1-2 39,1-17-68,1 3-4,1-13-3404,2 3 3392,3-2 0,0-2-620,2 0 609,2 1 50,1 2-17,3 2-28,1 3 28,1 3-16,1 5-12,0 2 6,0 5 0,-1 2-11,-1 3-11,-1 3 3050,-1 2-3039,-2 5 930,6 11-936,-6 2-33,4 10 28,-8-2-1,-2 2 43,-3 2-31,-2 13-11,-4-10 5,-2 8 6,-2-15-6,-2 4-11,2-12 17,0 2 12,2-13-29,1-2 0,2-3 0,-2-1 0,2-3 0,-1-5 0,0-5 0,0-6 0,1-5 0,1-5 0,2-3 0,10-18 0,2 13 0,0 8 0,3 0 0,14-8 0,2 3-931,-1 10 931,-8 12 0,2 3 0,0 4-110,0 2 110,1 4 0,-1 3 0,12 11 0,-11 1 0,7 9 0,-14-5-838,-2 3 838,-3 0 0,-4 3 0,-3 0 0,-3 1-432,-3 1-317,-2-2-287,-2 0-2117,-3 7-679,1-11 3832,-1 5 0,3-19 0,2-1 0</inkml:trace>
  <inkml:trace contextRef="#ctx0" brushRef="#br1" timeOffset="261932">29792 5463 26950,'35'-19'118,"-4"5"-68,-25 22 1,3-1-6,3 1-6,3-1-6,2-2 7,3-2 4,-1-1 57,9-2-56,-8-2-11,5-2 5,-8-4 50,6-7-55,-4 1 0,5-8-18,-7 3 18,7-11-12,-7 7-5,4-7 11,-9 10 23,-3 3 10,-3 3 18,-3 2 5,-1 2-12,-4 3-10,-3 2-6,-3 1-28,-3 1-17,-4 2 17,-9 0-17,4 4 1,-7 1-3410,10 5 3387,1 4 5,0 3 12,2 5-12,0 2 6,1 3-5,2 2-1,0 2 0,4 2-10,1 0-40,3 1-56,3 0-140,4 0-1070,14 14 2998,3-12-4179,13 8-2830,-1-17 5333,9-1 0,-19-12 0,-1-3 0</inkml:trace>
  <inkml:trace contextRef="#ctx0" brushRef="#br1" timeOffset="262516">30840 5329 25147,'-39'-13'341,"0"1"1,3 0 0,11 4-135,23 7-11,5 0-168,3-1-33,7-1 5,6 0 0,6 1-17,7 0-17,4 1-72,23 1-6,-13 0-4285,13 1 4184,-20 1-426,8 5 1039,-15 0-960,5 3-134,-19-1 5,-4 1 56,-5 0 134,-3 0 191,-6 1 134,-6 0 102,-6-1 94,-22 6 56,3-4-110,-15 4 228,10-6 2850,-2 1-2715,1-2 61,2 0 23,2 0 22,4-1-45,4-1-73,4 0-79,5-2-116,5-1-18,4-1-5,4-1 240,3 0 41,12 1-270,3 0-39,13 0-45,2-1-17,6-1-17,21-1-3007,-12-2 2997,13-2 4,-8-10-1588,-15 1 1600,6-8-894,-19 2 866,-4-3-514,-4-1 559,-4-1 22,-6 1 23,-2 1-6,-7 2 28,-4 0 6,-5 3 72,-2 0 23,0 3 1764,0 2-1658,3 2-11,3 3 2083,3 1-2072,3 2 1591,2 1-1512,1 0 1179,1 1-1402,0 1-154,2 10 14,1 2-3399,5 12 3392,2 3-2275,2 6 2269,3 3-1533,2 3 1494,0 1-267,1 1 183,-1 0-117,-1 1-163,-3-2-213,-2-1-335,-6-3-573,-2-1-2777,-6-3 4307,-4-1 0,2-14 0,-1-1 0</inkml:trace>
  <inkml:trace contextRef="#ctx0" brushRef="#br1" timeOffset="262906">32053 5313 27690,'-39'8'18,"0"1"1,3-1 0,5 2-14,12 13 6,-3 15 1,11-7-1,0 12 0,12-13 17,6 2-11,6 1 0,7-2-17,17 11-17,-8-12-796,10 5 824,-13-17-222,6-2 267,-10-8 84,8-3-50,-17-9-6,3-6 78,-6-15-112,-3 1-282,-1-12 265,-4 4-5,0-1 6,-1-2-12,0 1-4,1 3-18,0 3 0,-1 4 0,0 4 0,-1 3 0,-1 3-6,-1 4 564,-3 0-2333,-11 2 1775,-14 2 0,12 1 0,-6 3 0</inkml:trace>
  <inkml:trace contextRef="#ctx0" brushRef="#br1" timeOffset="263993">25721 6820 25752,'-35'-20'7,"0"0"1,0 2-1,15 4-141,33 10 89,5 2-5,16-3-4269,6 4 4212,9 0-16,7 4 652,4 3-742,-2 5-22,-6 2-662,-9 2 661,-11 0 74,-15 0 72,-9 0-198,-16 1 310,-10 1 18,-39 11-7,5-6 17,-1-3 1,0 0 801,19-8 1,2 0-809,-11 3 1,1-1 62,-9 5 16,6-2 303,-3 2-219,12-3-190,9-3 828,15-5-767,16-6 393,4-1-370,8 0-6,11 0-56,10-1-16,13-3-1544,7-3 1526,-25 2 1,1 0-1,0-1 1,1 0-3,-1-1 0,1-1 11,-3 0 0,1-1-413,5-5 1,-1-2 494,13-9-32,-21 8 0,-3-1 76,-2-10-2114,-5-1 2120,-6-2-12,-5 0 46,-4 2 38,-2 2 1773,-1 2-1734,-2 5-22,-1 3 1004,-3 2-998,2 7 3190,0 2-3403,3 5-22,1 1-17,0 3-6,-1 3 6,1 19 28,2 0-29,2 15 12,3-3-11,4 2-933,-2-8 0,1 0 894,7 16 5,-5-16 0,-1-1-123,5 10-100,-3-3-175,-2-2-1203,-5 10-427,-9-12-3243,-7 10 5316,-14-12 0,11-14 0,-2-2 0</inkml:trace>
  <inkml:trace contextRef="#ctx0" brushRef="#br1" timeOffset="264823">27716 7267 19423,'3'0'3948,"-1"0"-1567,-2 0-2095,34-62-1637,-23 34 1454,8-12 1,-1 1 58,-15 10 17,-1 0 1,-2 2-12,-3 2 467,-4 4-484,-13 0-106,-2 8-28,-12 1 5,-1 9-2855,-5 3 2855,-3 6 23,-2 3-229,1 8 196,2 5-1,14-2 0,2 2-11,-11 14 0,9-5 0,3 1-45,3 6 188,0 10-149,17-18-90,5-2 108,7-2 3051,7-4-3046,9-3-6,6-3 12,3-4 284,5-5-274,0-4-5,2-5 68,14-12-46,-14-2 11,-8-2 1,-3-3 582,2-8-582,5-14-6,-15 7-1394,-2-6 1394,-3-3-17,-6 7 0,0 0-2883,5-23 2861,-6 21 0,0-1 22,-1 2 0,-1 1-740,3-18 731,-3 22 1,-1 2-18,0-5-13,0 7 0,-2 6 0,-2 5 904,0 1-904,-1 9 2957,0 0-2957,0 9 1315,0 1-1315,-1 2 0,0 4 0,-1 7 0,-1 7 0,0 9 0,0 7 0,0 9 0,2 5 0,1 4 0,1 2-1331,0-21 0,1 1 1331,1 20 0,2-2 0,3 1-431,2-7 431,1-3-576,7 11-258,3-7 285,-1-2-711,6-10 677,-13-22 90,6-2 157,-5-11 2585,0-6-2311,2-3 68,0-7 179,12-16 5,-6 2-347,7-11 476,-8 8 91,-2 0-179,0 0 273,-3 4-118,-2 2 68,-3 3-68,-3 3-44,-3 4-57,-3 2-38,0 2-140,-1 4-107,0 1 937,-1 3-937,0 0 566,-1 8-566,0 2 0,-2 17 0,1-3 0,0 11-197,1-7-318,1 2-275,3 0-253,0 0-1130,3-2-3132,1-2 5305,1 1 0,-4-13 0,0-1 0</inkml:trace>
  <inkml:trace contextRef="#ctx0" brushRef="#br1" timeOffset="265017">28596 6779 21857,'-2'-6'1960,"0"1"-1114,2 5-991,-23-40 690,16 35-763,-19-27-385,21 57-193,3-1-536,-1 12-1676,4-5 2891,4 6 0,-3-17 0,2-1 0</inkml:trace>
  <inkml:trace contextRef="#ctx0" brushRef="#br1" timeOffset="265381">28891 6961 28009,'-38'-11'56,"-5"26"-51,22 21-3098,-6 16 3110,12-9-11,0 4 269,3 4-272,5-10 0,0 1-6,2-7 0,1 0-519,-2 13 1,0 1 498,2-11 1,0-1-40,-1 3 1,1 1-49,0 0 1,0 0-48,0 0 1,0 1-231,1 9 1,0-1 204,0-14 0,0-2 0,0 6 0,0-3-516,-5 0 92,-3-8-167,-5-7-128,-2-6 1104,-2-8-1189,1-5 576,1-11-284,2-7 330,4-10 269,3-8 2237,5-7-1890,2-6 235,14-7 0,7-12 0,-2 6-48,-6 16 1,0 0-588,7-13 1,3-7 0,-4 14 327,-2 10-74,-5 16-83,7-7-51,-1 9-319,22-13-325,-8 15-1928,18-5-2301,-6 8-4352,0 0 9253,-3 4 0,-19 5 0,-8 3 0</inkml:trace>
  <inkml:trace contextRef="#ctx0" brushRef="#br1" timeOffset="265767">29601 6971 24258,'-29'-40'207,"0"-1"0,3 4 1,2 8-46,3 18-56,4 3 1259,4 3-1343,4 1 454,4 3-482,2 1 245,2 0-256,-1 4 821,0 3-798,-1 7 5,0 6 17,0 25-28,0-3-1234,1 21 1234,1-11 0,1 3 0,0 2 0,2-15 0,0 0 5,2 21 3,0-24 1,2 3-34,5 5 0,0-3-1301,3 13 1253,-2-14 0,-1-1-185,-3-3-134,-2-3-151,-3-2-800,-2-4 642,-3-3-27,-3-6-95,-3-5-235,-4-8 614,-4-6-1522,-4-7-661,-3-7-2031,-3-6 2070,-3-4 740,0-4 1658,0-3 1473,-6-16 476,11 10 543,-1-9-462,15 18 322,5 1-729,3 3-251,5 0 2612,4 1-3295,5 1-225,5 0-394,3 0 193,4 0-84,5 1-101,3-1-241,5 2-588,3 0-3975,-10 7 1,1-1 4113,9-1 1,0-1 0,-28 12 0</inkml:trace>
  <inkml:trace contextRef="#ctx0" brushRef="#br1" timeOffset="266414">30184 7083 27191,'25'-55'-95,"3"11"28,4 36-2460,6 4 2409,7 1-61,3 2-62,2 3-50,0 0-56,-4 4-29,-4 0 341,-7 2-379,-7 2-6,-6-1 45,-8 2 89,-6 1 566,-5 1-359,-18 7 141,-2-6 39,-14 6 39,-1-7 50,-2-1 286,-19 5-803,13-4 640,-10 4 6,20-6-15,3 0-41,4-2 838,5-1-910,5-2 259,4-3-326,4 0-7,3-2 202,1 0 500,7-1-758,1 0 324,10 0-346,5-1-33,7-1 5,6-2 0,2-2 23,0-1 33,10-10-22,-15 0-1,6-7 18,-20 1 11,-3-2 0,-2-3-6,-4-2 11,-2 0 107,-4-12-45,-1 13-3386,-1-4 3397,-2 16 0,-1 3-11,-1 3-21,0 3-119,0 2 0,2 3 0,0 0 3392,0 3-3392,1 4 0,1 3 0,3 8 0,2 7 0,5 6-389,3 7 389,3 4 0,1 2 0,-2 2-819,-1-2 819,-4 0 0,-6-2 0,-3-1-51,-8-2-414,-6-1-246,-8-3-437,-7-1-1177,-4-2-3360,-2-2 5685,-5 2 0,18-15 0,1-1 0</inkml:trace>
  <inkml:trace contextRef="#ctx0" brushRef="#br1" timeOffset="266787">31475 6982 23763,'-1'-5'2835,"0"0"-762,1 5-2073,-9-30 0,7 24 0,-8-19 0,8 35 0,-1 5 0,-1 8 0,0 5-3392,0 6 3392,1 5-2269,0 3 2269,0 4-370,0 0 370,-1 2 0,2-2 0,0-2 0,0-3 0,1-4 0,-1-4 0,0 5 0,1-13 0,-1 3 0,1-15 0,0-3 0,1-4 2085,-1-2-2085,1-2 3117,0-1-11346,3-6-1602,0 1 9641,3-4 0,-4 5 0,0 2 0</inkml:trace>
  <inkml:trace contextRef="#ctx0" brushRef="#br1" timeOffset="283816">19074 5175 16368,'-4'5'6378,"1"-1"-48,3-4-6009,6-58-527,-6 37 159,3-13 1,-1 2-4229,-6 19 4178,1 0-662,0-1 531,0 2-21,0-1-108,1 1 316,-1 0-22,2 0 2923,-1 0-2790,1 0 1560,0-1-1420,1-2-87,0 4 13,0-2-23,0 8 3,0 1-30,0 1-135,0 2-41,0 6 25,1 2-4,0 8-6,1 0-5,0 4-6,0 3 1,0 3 85,0 2 5,-2 3 12,0 2-23,0 1 6,0 1 6,0 0-820,0 0 825,1-1 1,0 1-7,1-2 1,1 0-4,-1-4 4,0-1 5,1 5-17,-2-9 12,0 3 0,-1-10 10,0-3 813,-1 0-806,-1-1 49,-3 2-55,2-5-1,-1 2 1,2-6 39,1-1-28,0-2-1499,0 0 0,1-2 0</inkml:trace>
  <inkml:trace contextRef="#ctx0" brushRef="#br1" timeOffset="287593">19185 6893 19908,'0'-8'2789,"0"2"-2270,0 6 2458,0 0-2835,-26-26-201,20 19 14,-20-19 4,25 26-162,0 1 140,-2 2 5,-3 3-19,-13 13 12,-12 9 99,-3 3-1209,-4 4 1203,11-8-11,3-1 0,-2 7-17,11-9-6,2 5 1,9-11 10,5-1 34,9 5-2995,2-6 3006,9 4 12,-1-9 524,3-1-502,1-2-12,4-2 7,-1-2 10,0 0 130,6-2 66,-3-4-133,-3-2-12,-6-4-6,-9-1-33,-1-3-6,1-1 3328,2-11-3328,-3 7 543,3-14-532,-8 15 6,-2-6-17,-3 8-16,-1 0-7,-2-2-21,-2 1 33,-8-9-51,0 5-20,-4-5-13,5 8 0,-1 1 0,2 1 0,1 2 0,2 2 0,2 1 0,1 3 0,1 1 0,1 2 0,2 1-410,-1 2-301,0 7-6347,2 10-2773,-1 1 9799,1 4 0,1-13 0,-2-4 1</inkml:trace>
  <inkml:trace contextRef="#ctx0" brushRef="#br1" timeOffset="291194">18951 9127 24267,'8'-33'302,"-3"7"-252,-14 24 1010,2 1-1027,-1 1 376,1 0-381,-1 0 11,1 1-28,-1 1 199,-2 3-199,-1 3 643,-9 9-632,-5 8-3403,0 2 3387,-1 5-1,8-7 18,0 2-23,0 1 0,3 1 0,1 0-2274,0 10 2279,5-10-746,1 5 746,6-13 1,1-3 16,3-3 1,1-1-6,4-3 1965,9 1-1909,-1-5 1122,7 0-1049,8-6-73,-6-4 84,19-7 3324,-19-2-3386,6-5 17,-13 2 79,3-8-107,-7 4-11,2-8-3376,-7 9 3387,-1 0-2035,-1-1 1951,-2 2-260,0-7 260,-2 7-23,-1-7 23,0 9 2274,-4-15-2274,-1 7 2781,-4-8-2781,0 12 542,-1 7-542,-2-1 53,4 7-53,-4-3 0,4 5 0,0-1 0,-1 2 0,-8-1 0,6 2 0,-7 1-976,3 5-502,4 2-3519,-3 4-4834,6-1 9814,3-1 1,1-3-1,2-2 1</inkml:trace>
  <inkml:trace contextRef="#ctx0" brushRef="#br1" timeOffset="295016">18725 11394 19686,'0'-7'5225,"0"2"-4978,1-24 0,0-6 156,1 10-87,0-16 1,0-1 416,0 8-525,0 8 172,-2-1-83,-2 17-101,0 2-134,-2 5-73,2 3-23,-1 8 34,-1 2 6,-5 27-1,-4 12-5,1 5-1603,0 4 1603,4-17 0,0-1-2861,0-1 2867,1-2-7,0-2-10,-1 9 11,2-12 0,-1 7 11,4-15-16,1 3-6,1-8 1087,1 1-1076,0-12 3389,0-2-3378,0-4 39,0-1 6,2-1 56,-1-2-62,1-3-5,-1-5-6,0-3-28,0-5 13,0-4-24,0-4 0,0-21 0,1 9-707,0-14 707,0 13 0,1-1 0,0 0 0,1-1 0,0 0 0,1-1 0,-1 3 0,1 2-3158,0 4 3158,0 3-123,1-2 123,-3 12 0,2 0 0,-4 14 464,0 2-464,0 2 3326,-1 2-3326,2 4 198,5 12-198,5 16 0,0 1-672,1 10 672,-6-8 0,-2 3 0,-1 4 0,-2 0 0,-2 0 0,-1-1 0,-3-1 0,-1-3 0,-5 13 0,-1 8 0,1-11-594,0 0 594,5-28-292,0 5-772,1-7-1675,0 2-6013,2-8 8752,0-1 0,1-5 0,0-2 0</inkml:trace>
  <inkml:trace contextRef="#ctx0" brushRef="#br1" timeOffset="334340">6053 5570 11128,'2'-6'2212,"0"0"-1765,-2 6 2175,0 0-2292,-3-1-537,2 1 182,-2-1 107,2 1-428,0 0 1079,2 2-658,-1 0-166,2 2-121,1-2 429,0 0 50,1-1-46,0 0-710,0 1-227,1 0 468,-1 0 233,-1 0 20,-2 0-95,-1-2 342,0 3 54,-1-2 571,-4 6-139,-1-2 285,-12 9-43,-2-2-41,-3 2 175,0-3-396,6-4 33,0-1 449,-4-1-636,6-2-84,-2 0-89,8-3 585,-1 0-874,2-2-101,1 0-89,3 0-250,0-1-43,2 1-85,0 0-21,2 1-678,-1 0 594,5 1 667,0-1 259,12 1 57,-2 0 63,8 0 74,11 0-23,-7 0-11,11 0-22,-12 0-524,-1 0-68,-1 0 93,-2 0 25,-2-1 7,-2 0 27,-3-1 7,-1 1 54,-1 0-11,-5 1 75,-2 0-5,-3 0 155,-2 0-275,-5 0-100,-1 0-52,-6-1-33,-2 1 61,-6-1-26,-4 1 63,-5 2 48,-2 0 6,-1 2-295,1 0 353,0 0 43,3 0-13,2 0 26,4-1-26,3 0-21,3-1 0,0 0-58,6-2-22,1 1-24,6-1-55,2 0 239,8 1-143,16-1-132,-1 0 75,27-3-23,-18 1-302,12-3 43,-10 2-67,2 1-757,0 1-517,2 1 1550,3 4 0,-18-3 0,-1 4 0</inkml:trace>
  <inkml:trace contextRef="#ctx0" brushRef="#br1" timeOffset="335258">17000 5580 22139,'1'-50'762,"0"10"-678,-1 39-700,0 1 610,0 6 34,0-2-5,0 7-12,0-2 0,0 2 0,0 0 1,0 0-1,0 0 0,0-1-5,0-1 10,0-1 1,0-2-6,0 0 6,0-2 11,0 0 6,0-2 655,0-1-398,2 0-39,0-2-51,3-2-83,0-3-73,5-3 0,3-3-6,4-3-404,4-1 398,3-2 6,1 1 6,2-1-6,-1 2-5,0 0 0,-2 2-1,5-3-38,-8 6-46,1 0-66,-10 7-57,-2 2-106,-3 1-363,-1 7-310,-2 0-1286,-2 8 2239,-2 1 0,0-6 0,0-1 0</inkml:trace>
  <inkml:trace contextRef="#ctx0" brushRef="#br1" timeOffset="336406">6171 8237 22021,'-4'-2'171,"1"1"521,3 1-665,-28-11-1105,21 8 482,-20-8 274,29 11 566,3 0-639,2 0 550,2 1 36,2 0-569,1-1 742,9 0-55,-6 0 128,6 0-370,-10-1-21,-1 0 225,-4 1 62,-2 0 319,-1 0 1203,-3 0-1592,-4 0-223,-2 0-35,-16 0 59,2 1-41,-9 2 279,-6 2-151,7 0 162,-6 0 10,12-2-8,4 0 2,2-1-45,2-1 75,2 0-231,5 0-154,1-1 23,4 0-986,2 0 585,3 0 87,1 0 31,4 0 20,0 0-142,3 0 60,1 0-45,2-2 319,1 0 15,0 0 21,1-2 24,0 1 11,6-2 161,-5 0 12,4 0-35,-2-1-47,-6 3-83,1 0-133,-6 1-109,-4 1-243,0 0-8533,0 3 8904,-2 0 0,1 0 1,-3-1-1</inkml:trace>
  <inkml:trace contextRef="#ctx0" brushRef="#br1" timeOffset="337259">16846 7744 32767,'13'-40'0,"-2"8"0,-11 33 0,0 0 0,0 2-550,1 1-14,0 2 36,1 2-455,0 0-17,1 1-135,1 1 677,0-1-113,0 1 329,0 0-92,0-2-1,0 1 2,1-2-109,0 2 227,-2-4-147,1 1 126,-2-5 713,1 0 749,-1-1 43,2-2 701,7-8-136,9-9-322,3-2-1512,6-3 0,-5 6 0,1-1 0,1 1 0,-1 1 0,-1 1 0,-1 1 0,-2 2 0,-2 1 0,-2 1 0,-1 3 0,-3 1 0,0 2 0,-2 2 0,-2 1 0,0 2 0,-2 4 0,0 3-2320,-3 4-3214,-2 3 5277,0 5 0,-2-9 0,0 2 0</inkml:trace>
  <inkml:trace contextRef="#ctx0" brushRef="#br1" timeOffset="338287">6314 10487 29100,'-41'-20'-3561,"5"6"2809,26 17 3129,-3 5-389,-4 1-586,-1 2-287,-3 1-318,1-1-496,0 0-301,3-3 0,2-2 0,4-1 0,4-2 0,3-2 0,3 0 0,0 0 0,6-1 0,-1 0 0,5 1 0,4-1 0,-2 0-569,5 0-287,-2 0-96,2-2-104,0 1 1287,2-3 508,1 1-263,15-4 36,-13 2-82,10-1 9,-20 4 40,-4 1-352,-2 0-127,-3 1 0,-2 0 0,-11 1 0,1 2 0,-13 0 0,-7 5 0,4-1 0,-9 1 0,11-1 0,1-2 0,3 0 0,2-1 0,5-2 0,3 0 0,3-2 0,3 2 0,2-2 0,1 0 0,5 0 0,1 1 0,6-1-167,3 1-758,4-1-417,5 0-2818,4-1 4157,8-1 1,-15 0 0,-1 0-1</inkml:trace>
  <inkml:trace contextRef="#ctx0" brushRef="#br1" timeOffset="339102">16798 10122 20309,'-17'-42'472,"0"1"1,1 3-1,4 7-130,9 17 582,2 4-672,0 2-72,1 3-46,0 1 154,0 2-781,0 2 563,0 4-48,0 1 330,-1 5-335,1 1-12,0 1-5,0 2 12,0-1-7,0 1-5,1-3 6,1 2-6,0-5 22,1 0 1,0-4 44,-1-2 62,1-2 55,1 1 29,1-1-34,4-3-39,5-2-44,4-5 38,18-11-84,-4 1-1073,13-8 1051,-11 7 28,-2-1-23,-1 3-22,-3 1-603,-2 2 603,-4 2-6,-2 2-16,-4 2-22,-3 2-63,-3 2-66,-2 2-96,-1 2 920,-2 2-2039,4 3 651,-2 2-2747,1 5 3473,-2 3 0,-3-5 0,-1-1 0</inkml:trace>
  <inkml:trace contextRef="#ctx0" brushRef="#br1" timeOffset="340060">6221 12402 25766,'-48'1'89,"9"1"-69,39-2-770,0 1 338,0 1 116,0-1 68,2 3-429,1-3 6,3 1 88,3-1 215,1 0 159,3-1 220,2 0-11,3-2 109,2 1 351,2-2-30,0-1-79,1 0-261,-2-1 7,-1 1-36,-1 0 177,-7 2 149,-1 0 161,-9 2-289,-2 0-214,-4 0-216,-2 1 73,-6 1 108,-3 0 23,-3 4 119,-5-2-30,-2 2-3192,-1 0 3183,0-1 175,-10 2-211,12-3-47,-4 0 26,14-3-103,3-1-30,3 0-107,3 0 187,3 0-153,1 0 3256,6-2-3112,-1 0 45,7-3-54,0 1-146,4-2-395,5 0-2471,3-1 3047,9 0 1,-15 4-1,0 0 1</inkml:trace>
  <inkml:trace contextRef="#ctx0" brushRef="#br1" timeOffset="341010">16977 12100 25433,'-38'-24'-744,"8"4"346,30 20 645,0 0-63,0 3-420,0-1 134,0 5 83,0-1-209,0 4 309,0 1-12,0 1-342,0 2-10,0-1 294,0 0 0,0-3 0,0-1 1,0-3 4,0-1 29,0-3 319,2-1-87,-1-1 510,2 0 331,3-8-486,2-1-102,4-9-58,1-1-14,3-3 10,1-1 172,1 1-434,-1 2-3,-1 3-146,-2 2 35,0 2 49,-2 2 5,0 1-3,1 2 14,0 1-58,1 1-87,2 1-600,8 2-1515,2 5 2008,5 9 0,-14-4 1,-6 3-1</inkml:trace>
  <inkml:trace contextRef="#ctx0" brushRef="#br1" timeOffset="1.6942E6">5820 5501 16855,'0'0'0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44:01.24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2858 2765 21380,'-48'-29'371,"0"0"1,-5 3 0,7 12-1828,13 24 1574,-15 10-17,12 4-6,0 4-11,-2 5-17,2 2-25,13-9 0,1 1-47,-14 26-12,19-22 0,4 0 6,2 11 22,15-10 6,9-14 121,5-3-87,3-4 379,2-3-284,12-4 16,2-7-50,0-2 6,-5-6 46,-14 0 4,-2 0 869,-4 0-796,-4 0 5,-2 2 557,-4-1-651,-4 4-63,-4-1-33,-5 5-22,-14 2-6,2 5-594,-12 3 605,6 4-11,0 4-11,0 1 0,2 3-227,2 1 210,5 1-11,4 1-1,4-1-27,6 11 6,2-9-12,6 10-28,5-12-28,7-1-22,6-1-51,7-2-308,31 1 135,-6-8-685,-14-6 1,1-1 734,-6-3 0,-2-2-106,2-2 0,0 0-166,2-2 1,-1-1-348,0-1 0,-1-2-916,-1 0 1,0-1 1781,4-2 0,-4 0 1,2-1-1,-2 0 1</inkml:trace>
  <inkml:trace contextRef="#ctx0" brushRef="#br0" timeOffset="335">3340 2937 22447,'5'38'348,"-5"-2"-360,-17-9-32,-3 1-1298,-2 2 1146,-1 1-89,-2 0-69,1 1-4,0-2 33,3-4 67,3-4 102,4-4 514,3-7-358,3-4 0,3-4 214,1-4-197,0-4 78,0-5 101,1-4 79,-1-3 661,0-2-589,-1-2 29,1-1 33,0 0 50,0 0 34,0 2 594,0-5-567,2 8-54,-1-1-74,2 11-123,0 1-96,1 4-72,0 0-95,1 2-6,4 0-12,4 3 24,8 1-35,8 5-16,8 1-349,8 3 231,7 2-1088,2 2 780,2 3-569,-16-5 1,-1 2-1588,16 8 2621,-16-5 0,-4-1 0,-8-4 0,-3-1 0</inkml:trace>
  <inkml:trace contextRef="#ctx0" brushRef="#br0" timeOffset="667">2436 3846 14953,'-44'14'631,"-1"1"1,0 0 0,-15 5-1,8-2-267,9 1-134,13-3 2361,9-1-2484,8-4 22,6-1 1206,6-2-1037,8-1 380,25 0-421,7-3-18,-6-3 0,3-1-192,0-3 1,2 0-35,6-1 0,1-2 1,6-1 0,1-1-6,5 0 1,0-1 2,3-1 1,0-1-930,1 1 1,0 0 933,0-1 1,-1 0 0,-3 2 0,0-1-6,-2 0 0,-1 0-3,-4 1 1,-1 0-4,-4 1 1,0-1 2,-5 2 1,1-1-18,9-1 1,-2 0-113,-14 3 1,1 0-1,15-2 1,-2 1-327,-2 1-108,7 0 1035,-27 5-2742,-6 0 2262,-3 1 0,-8 0 0,-2 0 0</inkml:trace>
  <inkml:trace contextRef="#ctx0" brushRef="#br0" timeOffset="1283">4443 2883 24951,'-48'15'97,"1"0"0,3-1 0,9 2-5724,13 10 5661,3 0-12,2 1 1404,5-2-1415,3-1-6,5-3 1,1-2 17,5-2 33,3-4 67,2-2 68,4-4 22,2-3 1060,11-4-1116,-2-5-22,8-5 117,3-12-112,-9 2 11,6-7 179,-11-1-167,-8 7-23,-1-5-12,-8 9-10,-2 3-34,-2 2 6,-3 1-34,-2 2-12,-7 0-38,2 4-2274,-8 1 2251,4 2 1963,-3 4-1991,-2 2-227,-13 8 14,8 0-173,-7 5-263,13-1-393,4 1-716,5 3-3211,5 2-4423,3 0 9437,3-3 0,0-8 0,0-5 0</inkml:trace>
  <inkml:trace contextRef="#ctx0" brushRef="#br0" timeOffset="1601">4562 3504 21858,'-6'5'1406,"1"0"-147,5-5-660,0 0-532,-28 44-16,24-29 367,-21 34-306,32-42 199,0-1-137,-1-2-12,1-2 562,-1-1-534,-1-1 197,2-3-236,-4-1-17,3-4-55,-4-2 10,1-3-5,-2-1 0,1-1 23,-2 0-12,1-1-3392,-1 1 3332,0 0-1695,-1 1 1660,0 2 0,-1 2 0,-2 3 0,-4 0 0,0 4 2570,-6 0-2570,-1 6 0,-4 3-192,-5 5-738,-4 6-2005,-2 4 2935,-6 8 0,17-14 0,1 1 0</inkml:trace>
  <inkml:trace contextRef="#ctx0" brushRef="#br0" timeOffset="88528">4513 5011 18655,'1'-8'3955,"1"2"-3138,-2 6 315,8-89-768,-6 52-1944,3-17 1,-2 1 1877,-4 22-35,-2 3-1762,-1 4 1740,-4 4-51,0 4-11,-2 4-44,-2 2-51,-2 6-56,-3 1 0,-5 4 1814,-3 5-1792,-21 16-39,9-1-22,-14 15-6,14-6 0,13-4 1,0 2-452,-11 15 468,13-14 0,2 1-17,-2 12-45,2 16 17,11-16-495,5 8 512,12-23 2551,17-3-2523,-1-12 11,13-3 6,-5-14-2369,3-4 2392,2-9-18,0-4-291,-12 2 0,0-1 330,10-12 6,6-12 1,-19 12 10,-4-1 12,-3-1-6,-3 0 67,0-13-106,-3 14 44,1-7 469,-5 19-435,-1 5 264,-2 5-202,-1 4 2897,-1 4-3037,0 2 1009,-3 7-1048,0 2-17,-4 7 16,0 4-5,1 5-17,-2 17-5,3-7-445,1 14 434,4-13-40,4-1-17,3 2-27,5-2-241,12 10 156,-4-13 12,11 3 10,-10-18-88,9-4 172,-9-6 40,4-4 28,-8-6 23,-1-5 10,0-6 29,-1-5 5,0-2 15,0-5-9,-1 0 67,7-15-39,-5 10 11,5-11 0,-7 16 16,0 2-4,-2 5 4,-1 3-16,-2 5-22,-3 4-6,-1 3 390,-3 4-440,-1 1-12,1 9 17,0 0 1,2 10-12,0-2 0,0 4-23,2 15 12,-2-8-6,2 12-346,-1-11 330,-1 0-23,0-1-12,0-1-16,0 0 12,-1-6 21,1-1 12,0-6 28,0-4 16,0-4 29,2-2 346,0-6-313,4-3 28,0-5 129,11-17-78,-4 5-1541,8-10 1535,-7 9 0,1 0-834,0-1 818,1 2-24,-1 1-16,0 3-16,-1 3-35,-2 3 1,-1 4-22,4 2-12,1 4 0,0 4-12,0 3-22,-6 4-22,0 2-22,1 1-40,-1 2-33,0 1 1305,1 1-1961,10 9 57,-5-6-2800,7 7 1932,-6-9-1479,0 0-1053,2-1-192,1-3 567,1-3 1210,1-4 2083,2-2 1345,0-4 1141,0-4 808,0-4 375,-1-3-352,-1-1-640,-2-1-559,0-1 2750,-2 0-2493,8-10-1221,-9 5-145,6-5-90,-10 6 674,0 3-786,-3-1-28,-2 4 112,-2 1-163,-4 4-27,-2 2-29,-3 4-44,-1 1-46,-3 2-27,-4 3-28,-4 4-28,-6 4 11,-3 3-34,-4 5-22,-1 4-421,0 2 438,2 2 16,2 0 1,2 2-40,4 0-141,3 1 108,5-1 0,4-1-51,4-5-5,5-2 0,6-6 11,5-5 33,7-6 34,4-6 29,4-7-7,2-6-860,2-7 900,-1-4 16,10-19 1,-13 7-15,-13 12 1,-2-2 8,2-14 6,-2-6-749,-1-5 738,1-4 10,2-3-11,-10 28 1,2 1-632,-1 0 1,1 0 703,10-28 34,-3 6 22,-4 6-5,-5 7-72,-4 7-74,-3 7 0,-1 6 0,-1 5 0,0 6 688,-1 3-688,0 3 1053,0 3-1053,-1 5 0,0 4 0,-1 9 0,0 7 0,0 11 0,-2 7 1076,0 10-1076,-1 5-455,3-26 1,-1-1 454,1 3 0,0 0-494,0 2 1,0 0 411,1 1 1,1 1-418,-1 2 1,2 1-2320,0 1 1,2 1 2418,0 9 1,0-3-1,1 4 1,1 1-1</inkml:trace>
  <inkml:trace contextRef="#ctx0" brushRef="#br0" timeOffset="88995">7483 4452 23413,'-2'-46'589,"-1"0"1,1 5 0,-1 7 678,-3 19-1038,1 5-79,-2 6 298,0 4-427,-1 6 29,-3 7-12,-5 10 11,-2 9 34,-4 11-3079,-1 10 3009,12-23 0,-1 2 5,-2 20 1,0 3-969,4-12 1,1 2 945,-3 15 1,2 1-205,4-15 1,2-2 161,1 2 0,1 1-34,0-1 1,1 0-565,2 0 0,1-1 438,2-1 1,1-2-132,3-1 0,3-2-210,1-3 0,3-2-474,2-2 1,3-2-3897,13 3 1,2-4 3396,13 9 0,2-6 0,-36-24 0</inkml:trace>
  <inkml:trace contextRef="#ctx0" brushRef="#br0" timeOffset="89490">8654 4982 20159,'-46'16'44,"0"0"1,4-2 0,6 2 1819,4 19-1836,4-7-5,-11 10-12,6-11-5,-3 1-1,-2-1 1,-1-1 11,2-3-1,2-3 96,-6-3 6,14-9 1330,-2-3-1302,16-12-1664,3-4 1630,2-7-11,4-5-605,2-8 593,2-5-956,5-8 918,3-7-1116,8-5 1087,-5 26 0,0 0-5,1 0 0,2 0 424,0 0 0,1 0-424,1 1 0,-1 0 16,17-25-20,-2 5-13,-3 4 0,-2 5 0,-4 5 0,-3 3 0,-5 5 1377,-3-3-1377,-5 11 1611,-1-2-1611,-4 14 0,-1 3 3017,-2 2-3017,-3 2 0,-3 1 0,-3 5 0,-3 4 0,-4 6-2492,-2 4 2492,-2 4 0,0 1 234,2 3-234,3 0 0,3 1-464,4 1 464,4 0-2115,4 2 2115,3 1 1028,5 1-1028,4-1-1755,6 3 1755,5-1 0,4 2 232,7 0-232,3 1 1400,6 0-1400,3 0 0,2 0 0,1-4 0,-1 0 0,-2-2 0,-4 0-85,5 12-1260,-17-10 852,-1 10 673,-21-1-2347,-9-11-3166,-7 8 4980,-9-12 0,9-14 0,-1-1 1</inkml:trace>
  <inkml:trace contextRef="#ctx0" brushRef="#br0" timeOffset="89778">9136 4351 24103,'-33'-26'0,"11"9"1064,60 66-1064,-6-5 0,-8-11 0,0 2 0,-5-5 0,-1 1 0,1 0 0,0 3 0,6 15 0,0 1-38,-8-11 0,0-1 38,3 14 0,-2-1 0,-10-13 0,-3-1-306,-1 2 1,-3 0-317,-3 0 0,-4 1-720,-1 0 1,-2-1 1001,-7 6 0,0-4 0,-2 3 0,-2-2 0</inkml:trace>
  <inkml:trace contextRef="#ctx0" brushRef="#br0" timeOffset="91221">1524 6672 22554,'-55'1'183,"0"0"0,4 0 0,13 0-183,29 1-12,4 2 1,2 0 17,6 3 16,5 1-27,8 0 5,7 2-17,8-1-39,10-2-292,7 0 227,-7-3 1,2-1-347,-9 0 1,1 0 382,11 0 0,-1 1-84,15 3-12,-6 2-27,-8 2 0,-10 2-6,-11 3 45,-12 1 22,-8 4 51,-14 2 22,-11 4 31,-6-4 0,-5-1-642,5-4 1,-2 0 705,-11 7 1,-2-1 22,9-6 0,-2-2 131,-14 6 1,-1 0-49,13-6 1,0-1 8,-9 3 0,1-1 133,-5 1-85,9-4-129,13-4-56,9-4 178,11-4-161,8-1 744,9-1-694,10-3-50,10-3-23,9-5-5,9-3-2904,8-4 2906,-25 8 1,0-1-6,1 0 0,1-1-605,15-8 0,1-2 636,-14 6 0,0-1-300,10-6 1,-2-1 355,7-10 33,-6 1 37,-21 9 0,-1 0 25,4-12-348,-1-10 393,-19 15 50,-4 0 56,-7 1 1797,-12-6-1713,0 11-21,-10-2-30,8 14 2540,-9 2-2679,7 5-57,-3 1-44,11 5 1101,2 1-1135,2 9 823,3 2-867,2 8 719,5 1-742,13 21-6,2-5-85,13 17-13,-8-23 1,1 0-3511,12 19 3298,-11-16 0,-1 0-911,5 15 773,-11-7 1,-2-2 0,1-3 0,0 17 0</inkml:trace>
  <inkml:trace contextRef="#ctx0" brushRef="#br0" timeOffset="93280">3797 7359 23938,'4'-41'134,"1"-1"1,-1 4-1,-1 8 1584,-3 22-1662,0-3 625,2 0-659,0-2 340,5-2-346,1-5 1,4-3 0,3-5-11,4-6 663,3-6-657,2-6-1384,2-7 1375,-12 24 0,-1-2-12,1-1 1,0-1-801,0-3 1,0 0 808,0-2 0,-1 1 0,0-1 0,-1 1 5,-1 1 1,-1-1 2,1-9 1,-2 1-384,-3 14 0,-1 0 403,0-6 0,-2 3 0,-3-2 11,-3 10 264,-3 7-297,-1 7 1032,-1 6-1038,0 3 0,-1 6 11,-1 5-11,-2 8 6,-4 9-12,-2 7-38,-3 10 820,-1 6-776,-1 8-3,11-27 1,0 4-6,0 9 1,0 7-1,1-3 5,1-1 1,1 0-658,0 2 1,0 3-1,3-2 652,4 8 0,3-6 5,2-11 0,0-1-252,3 10 1,2-3 249,14 8-1,5-8-11,6-8 17,5-7 0,4-7 8,-9-13 1,1-3-9,19 2 5,-17-7 1,-1-3 0,15-7 8,-15-5 0,0-2 3,17-11-292,-19 7 1,-1-1 297,8-13-112,-3-3 112,-5-2 0,-3-2-23,-5-2 0,-5 2 0,-3 0 0,-5 5 0,-3 2 2251,-4 5-2251,-2 6 0,-4 3 0,-2 5 0,-3 2 637,-3 5-637,-1 2 885,-1 3-885,-2 1 1294,-2 6-1294,-1 2 0,-2 7 0,0 3 0,0 5 257,3 4-257,2 3 0,4 5 0,2 3 0,2 21 0,4-12-1214,2 15 1214,6-21 0,3-3 0,7-3 0,5-4-45,7-6 45,3-5 0,6-6 0,3-6 0,2-4 0,4-8-292,1-6 292,1-8 0,1-8 0,1-6 0,-15 3 0,0-2-560,-8 6 1,-1 0 559,7-11 0,-2-1 0,-10 8 0,-1 1 0,-1-2 0,-1 0 0,-1-1 0,1-1 58,6-15 1,0-3-59,1-1 0,-1-1 0,0 1 0,0 1-550,-4 4 1,-1 5 549,0-11 0,-4 7-2034,-6 5 2034,-3 7 0,-3 4 674,-2 7-674,-1 5 612,-2 5-612,-2 6 1008,-1 5-1008,-4 7 3392,-2 7-3392,-4 9 0,-4 8 0,-3 10 0,0 5-1696,8-14 0,0 1 1696,-9 19 0,2 4 0,6-2 0,4-1-1135,2-11 1,1 0 1134,-1 15 0,2-1-337,4-17 0,1-1 337,0 0 0,2 0 0,3-3 0,1-1 0,8 28-242,9-6-307,6-8-22,6-6-269,4-6-382,-1-8-939,1-7-3043,-5-7 4880,-1-6 1,-15-5 0,-2-1 0</inkml:trace>
  <inkml:trace contextRef="#ctx0" brushRef="#br0" timeOffset="93457">5137 6876 28255,'27'-21'-202,"0"1"1,12 0-1,4 4-436,2 9 0,1 5-1288,-1-3 1,0 2-733,-3 0 1,-3 2 2657,17 0 0,-28 1 0,-2 0 0</inkml:trace>
  <inkml:trace contextRef="#ctx0" brushRef="#br0" timeOffset="94032">7521 7002 23757,'14'-46'614,"1"0"1,0 1 0,5-17 0,-5 9-268,-12 20-55,-5 5-52,-2 4-77,-4 4-34,-5 4-57,-3 3-32,-4 5-18,-4 4 6,-5 2-6,-22 11-16,9 2-1742,-16 11 1759,17 0-29,2 5 40,3 3-34,2 4-6,5 1 17,4 3-44,4 0 686,7 0-670,5 13 0,8-14 12,19 16 5,3-29-850,15 1 866,-4-17-2539,5-4 2579,2-6 11,1-6-1227,16-19 1278,-15 1-310,-14 7 1,-3-1 243,6-12-52,-4-1 0,-6-2 449,0-14-449,-9 13 0,-2-9 0,-7 19 0,-2 5 0,0 3 0,0 6 1926,0 4-1926,0 4 2881,0 3-2881,0 1 1321,-1 5-1321,-1 3 223,-1 18-223,1-1 0,1 11 0,1-4 0,1 1 0,2 4-1068,3 1 1068,5 2 0,2 0-3605,4 0 2737,6-4-359,2-3-1064,6-5-3176,1-6-4016,-1-5 9483,-5-6 0,-11-6 0,-7-2 0</inkml:trace>
  <inkml:trace contextRef="#ctx0" brushRef="#br0" timeOffset="94228">8472 6683 23903,'-1'-5'2739,"1"1"-1148,0 4-1714,-20-39-6,25 31-67,-7-28-140,35 43-174,7 2-246,5 2-4633,0 1 3502,-1 3-2969,-5 2-4975,-7-2 9634,-8-1 1,-12-6-1,-5-4 1</inkml:trace>
  <inkml:trace contextRef="#ctx0" brushRef="#br0" timeOffset="94379">8327 7081 25427,'54'-23'-182,"-1"-1"1,-1 1 0,-4 4-817,-16 10 0,-2 1 757,2 0 1,1-1-948,0 1 0,1-1 647,-1 1 1,1 0-525,-2 0 1,1 0-1079,0 1 1,-2 0-7689,25-5 9698,-10 2 1,-22 5 0,-11 2 0</inkml:trace>
  <inkml:trace contextRef="#ctx0" brushRef="#br0" timeOffset="94939">9994 6424 20572,'-22'-32'0,"-1"0"0,2 2 0,-1 9 2541,-8 21-2541,-3 1 0,-4 2 1396,-2 2-1396,-20 4 0,15-2 0,-13 4 0,24-5 846,2 1-846,-1-1 0,11-1 3316,-2 1-3316,8 1 0,6 0 0,-1 1 0,5-1 0,3 0 0,0 1 0,0 4 0,2 2 0,0 3 0,0 12 0,5 15 0,-2-8-3392,5 7 3392,-4-22-65,3 4 65,-3-7 0,1 3 0,-2-11 0,-2-2 0,1-3 0,0-2 0,-1-1 3360,1-1-3360,-1-1 97,3-2-97,-1-1 0,3-4 0,0-3 0,3-2 0,2-3 0,2 0 0,2 1 0,19-8-3392,-11 8 3392,15-5 0,-16 13 0,1 1 0,-1 3 0,0 1 0,16 14 0,-14-1-316,13 13 316,-17-4 0,-2 3-121,1 15 121,-8-7 0,-2 11 3175,-8-11-3175,-14 15 0,-1-11-648,-14 10 648,2-16 0,-6-4-2672,-1-2 2672,-3-5 0,0-5 118,1-4-1513,-23-8 460,23-7-3981,3-11 1,2-5 3329,11-1 0,-4-13 0,19 28 1</inkml:trace>
  <inkml:trace contextRef="#ctx0" brushRef="#br0" timeOffset="95155">9836 6327 22912,'7'-3'2067,"-2"1"-1647,-5 2 745,0 0-1025,68-23 45,-24 10-157,0-2 0,-1 2-831,-1 0 791,-17 6-16,-2 1-67,-3 1-112,-2 1-1070,4 3-639,-6 1 1916,5 3 0,-13-2 0,-2 2 0</inkml:trace>
  <inkml:trace contextRef="#ctx0" brushRef="#br0" timeOffset="95375">10815 6532 25869,'0'-4'2140,"0"1"-2765,0 3-338,-4-29-737,3 22-3419,-4-19-4447,5 30 9566,0 0 0,0-1 0,0-1 0</inkml:trace>
  <inkml:trace contextRef="#ctx0" brushRef="#br0" timeOffset="95556">10806 6967 26125,'0'9'1523,"0"-2"-1198,0-7 27,0 0-436,-48 73-2545,26-42 2354,-8 15 1,-1-1-1143,7-12-4274,-4 3 5691,-7 4 0,16-18 0,0-1 0</inkml:trace>
  <inkml:trace contextRef="#ctx0" brushRef="#br0" timeOffset="96639">3899 9003 26659,'10'25'1064,"-1"-6"-913,-7-23-50,2-2-28,-1-2-23,2-2 6,1-2-39,3-3 11,1-5-17,2-4-11,2-7 23,2-5-1,2-9-827,0-8 1,1-3 804,-8 19 0,1 0-855,6-24 0,-1 2 874,-8 26 1,-2 2 2,6-27 18,-2 5-7,-4 9 23,-2 7-17,-3 9 85,-4 3-101,-2 11-23,1 3 1320,-6 12-1320,2 7 0,-5 8 0,-2 7 0,-4 9 1754,-2 7-1754,0 9-684,-2 6 684,12-24 0,0 1 0,0 1 0,0 1 0,1 2 0,1 1-830,0 0 0,1 0 830,1 1 0,1 0 0,1-2 0,1 2 0,2 10 0,1 0 0,2-13 0,1 0-26,7 17 1,2-2 25,10 0 5,-6-19 1,3-3-462,11 4 445,6-6 11,1-5-391,5-6 396,0-7 12,3-4-10,-1-7-31,0-4 41,-1-8-10,-1-7-7,0-4-543,-1-6 543,-1-4 0,-3-5 0,-3-4 0,-5-3 0,-3-3 0,-3-1 0,-3 2 0,-2 1 0,-5 6 0,-2-2 769,-6 18-769,-1 0 449,-5 19-449,-2 3 675,-2 4-675,0 1 1357,-2 2-1357,0 4 0,-1 3 791,-3 8-791,-2 5 0,1 6 0,0 4 0,2 4 0,3 2 0,4 1-239,2 1 239,5-2-1012,2 0 1012,6-2 0,6-3 0,3-2-475,22 1 475,-7-12 0,1-9 0,2-3 0,9-5-457,-14-4 1,-1-3 456,13-10 0,0-7 0,0-5 0,-1-7 0,-1-4 0,-2-6 0,-22 20 0,-1-2 0,0-2 0,-1 0 0,-1-3 0,-1-1 0,0-1 0,-1-3 0,4-16 0,-1-1-466,-6 12 0,0 1 466,4-12 0,-3 2 0,-5 17 0,-1 3 0,4-23-1707,-3-1 1707,-4 22-208,-3 0 208,-5 22 571,-6 4-571,0 7 890,-6 5-890,-1 7 0,-3 9 1696,-3 8-1696,-1 8 0,2 6 0,1 7 0,4 3-110,7-12 1,3 4 109,2 2 0,1 1 0,0 1 0,2-1-1274,3-3 0,2-4 1274,9 14 0,6-6-46,7-6-1971,7-6 1658,5-7-148,4-5-120,2-5-1113,0-5 205,-3-6-2649,-1-4 4496,-2-4 1,-17-2-1,-4 0 1</inkml:trace>
  <inkml:trace contextRef="#ctx0" brushRef="#br0" timeOffset="96825">5368 8787 26625,'41'-39'-252,"0"-1"0,-2 3 0,-2 9-1232,13 18 84,2 0-3120,1 1 4520,7-2 0,-29 6 0,-1-1 0</inkml:trace>
  <inkml:trace contextRef="#ctx0" brushRef="#br0" timeOffset="97481">7420 8525 19059,'-7'-43'550,"0"1"1,-1 0 0,0 8 2170,0 17-2379,-3 1-275,8 11-61,-1 3 1132,3 2-1172,1 2 23,0 4 11,0 6-6,1 6 17,3 9 6,5 27-12,-3-19 1,0 3-255,1 14 1,0 0 253,-2-8 1,-1-1 0,-1 0 0,-2-3-12,0 12 12,-1-5-12,-1-5 6,-1-7 0,0-7 2030,0-5-2030,0-7 17,1-4 6,0-6 44,1-2 358,0-3-340,0-9 1446,2 0-1531,1-20 0,2 6 0,3-11 0,7-7 0,-1 9 0,8-10 0,8 6 0,-5 10-1038,8-5 1038,-9 15 0,1 2 0,0 3 0,25 4 0,-16 6 0,18 5 0,-23 8 0,10 12 0,-9-2 0,7 9 0,-10 2 0,-11-5 305,-2 8-305,-15-9-17,-9-1 17,-9 0 0,-9-1-3144,-8-1 3144,-7-1 0,8-9 0,-2-2-591,-19 6 549,19-8 0,1-1-1664,-9-2 1560,8-4-117,8-3-183,9-3-226,7-4 1763,7-5-2610,7-8-3169,8-5 4688,8-11 0,-7 16 0,2-1 0</inkml:trace>
  <inkml:trace contextRef="#ctx0" brushRef="#br0" timeOffset="97708">8278 8722 26759,'47'-34'-127,"-1"-1"0,-2 3 1,-2 6-350,8 12-404,4 0-705,5 0-6358,2 1-1383,-4 1 9326,-11 4 0,-21 3 0,-11 3 0</inkml:trace>
  <inkml:trace contextRef="#ctx0" brushRef="#br0" timeOffset="97878">8569 8991 24587,'-5'1'2162,"1"0"-449,4-1-2021,39-16-252,-11 6-1178,3-1 0,2-1-452,13-2-7377,-3 2 9704,-4 0 0,-19 7 1,-8 0-1</inkml:trace>
  <inkml:trace contextRef="#ctx0" brushRef="#br0" timeOffset="98463">9872 8327 25478,'-47'2'72,"1"0"1,2 0 0,7 5-50,7 15 16,1 6 0,1 2-28,3 5 17,1 5-31,9-8 1,2 2 7,0 5 1,2 0-356,-1 0 1,3 0 329,2-2 1,2-2-37,3 11 22,7-4-33,4-4 28,9-6 5,5-5-27,5-6 44,6-5-17,4-4 34,2-6 17,15-4 28,-16-5-28,8-4 67,-21-4 788,-5-2-794,-3-1 34,-5-2 432,-2 1-426,-5-1 511,-1 0-511,-3-1-1,-2 0-10,-3 0 944,-1 1-1051,-13-4 0,2 5 0,-9-1 0,1 9 0,-15 2 0,6 3 0,-10 4-943,13 3 943,4 3-188,2 1 188,6 2 0,2 0-24,5 2-278,2 0-1255,7 12 380,8-7-4850,8 6 6027,14-6 0,-13-10 0,2 0 0</inkml:trace>
  <inkml:trace contextRef="#ctx0" brushRef="#br0" timeOffset="98672">10737 8387 28671,'-21'-53'-489,"5"14"-59,16 45-343,0 6-773,2 6-3729,0 5 5393,0 8 0,0-13 0,-1-1 0</inkml:trace>
  <inkml:trace contextRef="#ctx0" brushRef="#br0" timeOffset="98829">10655 8957 27068,'0'8'1603,"0"-2"-1603,0-6 0,0 0 0,-18 70-4252,6-35 4252,-1 11 0,-2 1-191,-7-5-872,-7 5-3557,-8 4 4620,12-20 0,0-2 0,-2 4 0,-1-1 0</inkml:trace>
  <inkml:trace contextRef="#ctx0" brushRef="#br0" timeOffset="101005">3602 11646 32767,'14'2'0,"2"-4"0,1-10 0,6-5 0,5-6 0,6-6 0,-9 2 0,2-3-732,-7 6 0,0-1 564,7-10 1,-2-1 58,-8 6 1,-1 1-10,-1-2 0,0-1-226,-2-1 0,0-1 157,-1-1 0,-1-1-140,-1 1 0,-1-1 149,-1-1 0,-1 1-21,-1 1 1,0-1 8,-2 3 0,1-1 12,-2-8 0,0 1-499,0-15 380,-1-6 20,-5 32 208,-1 8-136,-4 6 95,0 5 170,0 4-170,-7 5 98,1 6 89,-7 7 32,1 9 53,-18 29-13,9-2 596,8-11 0,2 1-646,5-5 0,2 0-116,0 3 0,1 1-46,1 2 1,1 0-306,1 2 1,2 1 247,2 0 0,1 0-15,0-1 0,2 2 14,6 11 1,2-1-1150,-1-13 1,2-2 1166,4 8 0,3-2 103,12 5-288,2-9 288,5-7 0,3-8 0,4-7 0,3-8 0,4-4 0,2-11 0,-13-2 0,0-4 0,20-12-103,-10 0 1,-1-3 102,5-11 0,-19 13 0,-2-1 0,8-13 0,-16 12 0,-2 0 0,8-11 0,1-9 0,-18 23 1137,-5 5-1137,-2 7 0,-3 5 2785,-1 3-2785,-1 3 516,-3 2-516,-3 3 0,-4 3 0,-5 4 1318,-3 4-1318,-13 15 0,9-4 0,-11 24-759,19-18 759,0 10-421,10-13 421,3-1 0,2-2 0,4-3 0,27 6 0,-2-15 0,25 2-1171,-8-20 1171,4-6 0,6-9-2614,0-6 2614,-27 11 0,-1-2 0,-1-2 0,-1 0 57,1-2 1,-2-1-58,1-1 0,-2-2 0,-1 1 0,1-4 0,1-7 0,2-5 0,-3 2-587,-1-1 1,0 0 586,-1-1 0,2-4 0,-4 4 0,-6 3 0,-2 1 0,1-1 0,-1 0 176,-2-1 0,0 1-176,-1 1 0,0 0 659,-2 1 1,1 2-660,5-26 0,-3 8 0,-3 11 336,-3 11-336,-1 10 2101,-3 8-2101,-2 7 500,-2 4-500,-2 4 1415,-11 16-1415,2 3 0,-9 15-1036,4 1 1036,-2 7 0,2 5-1377,2 6 1377,9-27 0,2 1 0,0 0 0,1 2 0,-1 15 0,2 5-865,4-9 1,1 4 0,0-3 721,0 13 0,2-2-583,3 9 1,2-7-2972,9-4-2503,2-10 6340,5-4 1,-11-21-1,0-3 1</inkml:trace>
  <inkml:trace contextRef="#ctx0" brushRef="#br0" timeOffset="101179">5217 11124 27337,'23'-24'-822,"0"0"1,13-1-1,2 6-2040,23 10 1730,-15 3 0,-4 1 0,-10 1 0,-1 1 0</inkml:trace>
  <inkml:trace contextRef="#ctx0" brushRef="#br0" timeOffset="101472">6674 11164 24738,'0'-5'2257,"0"1"-581,0 4-1676,-76-31-3355,21 41 3355,3-20 0,-1 4 0,12 25 0,6 7-2289,-8 6 2289,16-11 0,1 1 0,-3 11 984,5 0-984,5 1-371,4-2 371,5-1 0,5-2-961,3-2 961,5-1 2105,5-4-2105,6 0 0,8-4 0,8-2-471,8-4 140,10-2-773,7-4-4699,8-3 5803,-24-2 0,-2-1 0,4 0 0,-1 0 0</inkml:trace>
  <inkml:trace contextRef="#ctx0" brushRef="#br0" timeOffset="101696">7703 11005 25772,'51'-25'-176,"1"0"1,-11 8 0,2 0 0,-5 3-676,24 1-73,-21 4 0,0 2-1910,12-1-6795,-9 4 9629,-10 1 0,-18 2 0,-6 0 0</inkml:trace>
  <inkml:trace contextRef="#ctx0" brushRef="#br0" timeOffset="101847">7757 11444 24940,'51'-24'-458,"0"-1"1,-3 2 0,-6 4-1772,-2 8 2229,4-1 0,-20 5 0,-2 1 0</inkml:trace>
  <inkml:trace contextRef="#ctx0" brushRef="#br0" timeOffset="102521">9779 11046 18949,'21'-55'631,"0"-1"0,-2 5 0,-4 6-222,-8 0-45,-4 4 1210,-1 3-1283,-2 5-11,-3 5 1041,-2 6-1136,-4 6 580,-2 4-675,-3 6-1693,-2 2 1631,-6 7-5,-3 6 117,-5 8-129,-6 9-5,-2 7-1271,-4 9 1259,20-17 1,1 0 5,0 3 0,0 0 0,-1 2 0,2 1-9,0 0 1,2 1 2,0-1 1,1 1-12,2-1 0,2 0-22,-7 28 0,8-5 16,7-6-22,11-7 17,7-7-238,10-8 260,7-7 23,6-8 5,4-6 1729,5-8-1729,3-6 12,2-8 0,0-6 10,-1-6 18,-3-4 33,-2-4 28,-5-1-2117,-3-3 1994,-5-2 0,-5-1-535,-2-1 535,-5 3-424,-3 1 424,-3 4-62,-3 5 62,-4 6 0,-2 5 0,-3 4 1832,0 6-1832,-1 3 2204,-1 3-2204,1 3 1321,-2 1-1321,0 2 1183,0 2-1183,-2 5 0,0 8 0,-2 6 0,-1 9 0,-1 5 0,0 7-1026,1 3 1026,2 4 0,2 3 0,2 3 0,3 1 0,4 0 0,4 1-1350,4-1-3566,-1-21 1,1-1 2959,4 9 0,1-2 0,-13-32 1</inkml:trace>
  <inkml:trace contextRef="#ctx0" brushRef="#br0" timeOffset="103008">11072 11192 26089,'-29'35'33,"-1"0"1,2-2 0,2-4-23,-3-6-11,-6 1 6,-1-2-1,-4-1 12,0-2-17,1-4-3859,1-3 3892,4-5-152,4-4 119,4-5 1029,5-3-1029,4-6 0,6-4 0,5-4 0,4-5 0,7-6 0,14-27 0,4 8-700,-7 14 1,3 0 699,12-21 0,-14 28 0,0 0 589,0 0 0,1-1-589,0 2 0,-1 0 0,18-25 0,-3 4 0,-3 3 0,-5 5 0,-4 4 0,-5 4 1420,-5 4-1420,-4-5 0,-6 11 0,-4-3 47,-5 12-47,-3 3 3035,0 2-3035,-2 3 0,1 2 1077,1 1-1077,0 2 0,1 3 0,1 2 0,1 4 0,-2 10 0,3 10 0,2 4 0,3 7 0,6-5-1587,4 7 1587,5 5 0,4 7 0,4 5 0,-8-27 0,1 0 0,-1 1 0,2 1 0,5 11 0,0 1 0,-4-13 0,-1 0 0,3 8 0,-1-2 0,3 7 0,-4-5 0,3 13 0,-7-15 0,2 8-192,-3-7-3368,-3-13 2557,2 3-605,-3-17-3001,2-5 4609,1-4 0,-4-4 0,0 0 0</inkml:trace>
  <inkml:trace contextRef="#ctx0" brushRef="#br0" timeOffset="103482">11640 10806 21740,'4'-62'0,"-1"19"2512,-3 62-2512,0 8 0,0 11-1712,1 7 1712,0-4 0,0 1 0,0-9 0,1 1 271,-1 13 1,1 0-272,-1-13 0,0-2 0,-1 2 0,0-1 0,1 30 0,-1-3 0,0-6 0,-1-5 0,0-5 0,-1-6 0,-2-6 0,1-6 1518,-1-3-1518,3-13 0,1-7 0,3-12 0,3-11 0,4-4 0,1-6 0,3-4 0,1-2 0,2-1 0,1 1 0,0 1 3057,1 2-3057,5-8 0,1 5 676,0 2-676,-2 10 0,-5 12 0,3 2 0,2 3 0,2 3 0,3 3 0,3 5 0,2 3 0,1 8 0,12 20 0,-23-13 0,-2 2 0,19 24 0,-13 1 0,-19-16 0,-6 0 0,-11 0 0,-7 0 0,-4-9 0,-5 0 0,-6 0 0,-3-1-640,0 1 1,0-2 639,-4-2 0,1-3 0,-15 4 0,0-6-40,4-5-1886,3-4-3984,5-6 5910,0-8 0,20 4 0,2-3 0</inkml:trace>
  <inkml:trace contextRef="#ctx0" brushRef="#br0" timeOffset="104129">13021 11167 29251,'0'-8'609,"0"1"-814,0 7 409,0 0-64,6-61-167,-4 41 12,1-15 0,0 4-37,-3 22-281,0 3 208,0 2 64,0 2-1296,0 1 354,0 9-878,2 3-7950,0 8 9325,1-2 0,-1-8 0,-1-3 1</inkml:trace>
  <inkml:trace contextRef="#ctx0" brushRef="#br0" timeOffset="104306">12962 11784 26379,'1'6'1467,"0"-1"-642,-1-5-825,25 66-1139,-26-30 1065,10 10 1,-5 1-1570,-32 4 1268,9-23 0,-2 1-630,-5 3 0,-3 0-3911,0-1 1,0-1 4438,-1-1 0,3-3 0,-5 4 0,14-13 0</inkml:trace>
  <inkml:trace contextRef="#ctx0" brushRef="#br0" timeOffset="105549">17115 4488 24396,'-1'-6'1003,"0"2"-286,1 4-482,-25 120-2352,21-85 0,1 3 2137,-6 17 1,-1 10-1,2-5 8,4-4 0,2-3-3,-1 8 1,-1 2-23,1-18 1,1 0 0,-1 2-578,0 2 1,-1 1 0,1 1 582,0 2 0,-1 2 1,0 0-221,1 3 1,-1 1-1,-1 0 229,1 3 1,0 0 0,-1 2-295,2-15 0,-1 1 0,0 0 0,0 1 302,0 1 1,-1 1 0,1 0-1,-1 0-59,0 2 0,0 1 0,-1-1 1,1 2 81,-1 0 0,0 1 0,-1 1 0,1-1 9,-1 3 1,-1 0 0,1 0 0,-1 0-15,1-10 1,0-1 0,0 1 0,0-1 0,0 1 4,-1 2 0,0-1 1,0 1-1,0-1 0,0 1-6,-1 1 1,0 0 0,0 1 0,0-1 0,0 1-8,-1 0 1,0 1 0,0-1 0,0 1 0,0 0 1,0 0 0,0 1 0,0-1 1,-1 1-1,1 0-21,-1 0 0,0 0 0,0 0 0,0 0 0,1 1-17,-1-1 0,0 0 0,1 0 0,-1 1 0,0-1 0,0 0 0,0 1 0,0-1 0,1 1 0,-1-1 0,0 1 0,1-1 0,0 0 0,0 0 0,0 1 0,0-1 0,1 0 0,-1 1 0,0-1 0,1 0 0,0 0 0,1 0 0,-1 0 0,1 0 0,0 0 0,0 0 0,0 1 0,1-1 0,-1 0 0,1 0 0,0-1 0,0-1 0,1 1 0,0 1 0,-1 3 0,2-5 0,-1 2 0,1 3 0,0 0 0,-1 0 0,1-2 0,1-2 0,-2 8 0,1-4 0,1 0 0,-1 1 0,0 2 0,2-9 0,-1 3 0,0 2 0,0-1 0,0 0 0,1-2 0,0-4 0,0 4 0,0-3 0,1-2 0,0 0 0,0 0 0,0 12 0,0 0 0,0 0 0,1-1-101,0-2 0,-1 0 0,2 0 0,-1-1-167,0-2 1,1 0-1,-1 0 1,1-1-309,0-2 1,0-1-1,0 0 1,1 0-998,-1-3 1,1-1-1,0 1 1,0 0 1572,1 2 0,0 2 0,-1-2 0,1-6 0,0 10 0,1-6 0,0-2 0,-1 0 0</inkml:trace>
  <inkml:trace contextRef="#ctx0" brushRef="#br0" timeOffset="108550">21456 5258 24727,'19'-52'829,"1"0"0,3-4 0,-3 6-477,0 7-66,4-5-654,-8 18 552,-6 12 218,0 1-384,-7 11 125,-2 4-143,0 2 0,-3 11 0,-1 4 0,-2 15 2,-5 6-2,0-2 0,-2 3 0,2-7 0,-2 2 0,-2 6 0,-2 5 0,1-4-1230,-1-1 1,1-1 1078,-6 12 0,2 1-661,3-2 0,2-3-1429,5-11 1,2 0-398,-2 8 0,4-2 2638,12 12 0,-5-26 0,6-3 0</inkml:trace>
  <inkml:trace contextRef="#ctx0" brushRef="#br0" timeOffset="109115">22270 5193 23999,'4'-39'313,"-1"0"1,1 2 0,-3 10 690,-2 20-819,-1 3 248,0 1-175,0 1-8,2 0 905,-2 2-709,1 0-446,-2 1 0,-1 2 0,-2 3 0,-3 3 0,-14 12 0,3 0-316,-9 9 316,6-3 0,0 2 0,1 3 0,-5 16 0,9-11-969,-1 9 969,13-17-375,3-3 375,5-3 0,5-2 273,5-3-273,6-2 0,20 0 0,-7-7 0,15-1-526,-12-6 526,0-4 0,8-7 0,-12-1 0,4-7 0,-16 2 539,-5-2-539,-2-3 211,-6-2-211,-1-4 0,-6-4 0,-9-19 0,-2 10-1611,-10-13 1611,2 19-2269,-13-9 2269,7 13 0,-9-4 23,14 17-23,2 3 0,4 4 0,4 4 1527,5 2-1527,3 2 3343,2 0-3343,1 1 150,1 3-150,0 3 0,2 5 0,2 5-197,5 2-655,2 5-570,3 3-2499,0 1 3921,4 7 0,-9-17 0,0 1 0</inkml:trace>
  <inkml:trace contextRef="#ctx0" brushRef="#br0" timeOffset="109353">23124 5103 26995,'2'-7'1676,"-1"2"-1676,-1 5 0,0 0 0,15-60-917,-12 45 917,13-45 221,-16 61-221,2 3 0,0 6 0,2 7 0,0 8 0,0 9 0,-2 8-861,-1 7 861,-5 7-1235,-3 2 1235,-8 3 0,5-31 0,-2 0-353,1 0 0,-2 0 353,-1 0 0,-1 0 0,1-1 0,-1 1-1182,1-1 0,-1 0-8649,-10 23 9682,4-9 1,10-21 0,5-10 0</inkml:trace>
  <inkml:trace contextRef="#ctx0" brushRef="#br0" timeOffset="112543">13285 1166 15566,'8'-53'1129,"-1"-1"0,2 1 1,0-4-1,-1 8-646,-2 13 0,-1 2-469,5-22 0,-1 7 1666,-5 24-1493,-2 7 1,-1 5-41,0 4 350,-1 4-541,0 3 2777,0 1-2914,0 8 1418,0 1-1355,0 11 7,3 6-327,0 9 346,3 9 12,0 8 97,0 9-350,-4-26 1,0 1 326,-1 3 0,0 0-506,0 4 0,-1 0 514,0 2 1,0 0-1297,-1 4 1,-1-1 1304,-1 2 0,0 0-14,-1 2 1,0 1-862,-1 1 0,0 1 825,0 1 0,0 1-54,0 2 1,-1 0-292,1 1 0,-1 1 219,2 2 0,0 0-127,0 0 1,0 1-945,2-6 0,1 3 0,0-3-812,2-13 0,0-2 0,1 1 1912,0 16 1,2 3 0,-1-10-1,5 9 1,0-3 0</inkml:trace>
  <inkml:trace contextRef="#ctx0" brushRef="#br0" timeOffset="112825">14972 745 26349,'9'39'96,"-1"1"1,-5 8 0,-2 6-1,-2-5-2659,-4-2 1,-1 0 2567,0 4 1,0 4 0,0-6-17,-1-3 0,1-2-411,-1 1 0,1 1 296,-1 0 0,1-1 13,-1 1 0,1 0-366,0-1 0,1 0-400,0-1 0,0-1-4037,2-5 1,0-1 4630,-1 23 1,3-29 0,0-14 0</inkml:trace>
  <inkml:trace contextRef="#ctx0" brushRef="#br0" timeOffset="113260">14220 805 23518,'-14'42'92,"0"0"1,0 0-1,-5 15 1,3-6-15,9 3-61,3-15 6,6 8 49,20-1-44,-3-20 155,16 10-166,-10-25 22,-1-3 84,1-3-5,-3-3 277,5-6-154,-10-2 11,1-5 104,-10-1-109,-3-2 195,-3-7-128,-10-2-202,0 2-34,-10 2-22,2 8-5,-3 1-23,0 2-6,-1 1-22,1 2 11,0 3-33,-4 0-12,7 2-33,-4 4-45,9 0-353,-4 10-28,5-2-1814,-2 13 2307,9 4 0,0-10 0,4 0 0</inkml:trace>
  <inkml:trace contextRef="#ctx0" brushRef="#br0" timeOffset="113642">13847 1412 15241,'-48'4'293,"0"1"0,0-1 1,0 1-1,1 0 1,2-1-1493,-11 2 0,2 1 1500,-3-1 1,-1 1 68,1 0 0,-2 1-22,0-1 0,0 0-424,-1 0 0,1 0 420,0 0 1,1 0-234,3-1 0,0 1 91,4-1 0,1 0 105,5-1 0,1 0-150,5 0 1,2-1 227,-23 3 1201,15-2-1042,15-1 2184,11-1-1980,11-2 1853,5-1-2069,11 0 1398,7 0-1313,13 0-322,16-1-535,15-1 203,-22-1 1,2 1-1010,5-1 0,4 0 1040,3-1 1,5 0-1,-2 0-834,-9 1 1,-1 0 0,2 0 765,15-1 0,4 0 0,-4 0-102,-13 1 0,-1 0 0,-1 1-4,3-1 0,-1 0 1,2 0-485,0 0 1,0 1 0,1-1 470,0 0 0,1 1 0,1-1-279,-1 0 0,1 1 0,0-1 263,0 1 1,0-1 0,0 1-12,-1-1 1,1 0-1,-1 1 95,-1 0 0,0-1 1,-1 1 87,-2 0 1,0 0 0,-1-1-86,-2 1 1,0 0-1,-1 1-77,18-2 1,-3 1-32,-4 0 0,-1 0-8,-6 0 1,-1 1 171,-5-1 0,-2 1-311,-4 0 0,-2-1-91,24 0-1306,-11 1-772,-10 0 2546,-7 1 0,-14 0 0,-5 0 0</inkml:trace>
  <inkml:trace contextRef="#ctx0" brushRef="#br0" timeOffset="114302">12891 871 31981,'-39'-9'-1411,"2"2"800,12 15 966,-1 0-155,1 0-7,1 0-472,3-2-151,-4 0-244,9-3 403,-2 0 291,7-3-408,1-3-388,1 0-23,2-3 367,2-2 323,1-2-12,1-2-18,-1-1-19,2-2 17,1 0 180,0-1-11,1 1 5,2 0-10,1 4-1,2 0 6,3 2-17,-1 3 1,4 1-7,0 4-5,2 1-11,2 2 5,3 2 1,0 5-46,6 8 12,-8-2 0,2 8 11,-12-5 11,-3 4 0,-8 2 6,-7 3-11,-11 3-1,-9 3-5,-9 2-1694,-7 2 1716,-4-2-5,0-2 17,2-4 16,6-6-16,6-5 33,9-6 17,7-5 11,8-3 17,7-3-28,3-2-17,3-3 6,5-6 1672,3 1-1711,5-5 5,5 4 6,4 1-12,4 2 12,6 1-6,20 3-5,-8 1-288,16 5 277,-15 2-707,1 6 617,1 3-112,0 4-351,-12-3 1,0 2-631,20 8-660,-17-6 1,-1-1-6873,10 6 8067,-6-2 0,-20-11 0,-8-4 0</inkml:trace>
  <inkml:trace contextRef="#ctx0" brushRef="#br0" timeOffset="115193">13999 1884 31256,'-22'-46'-4624,"5"7"3097,17 31 1992,0 1 2076,1 2-2142,0 1 1164,1 1-796,1 1 471,0 1-549,2 1-689,2 0 0,5 1 0,4 2 0,4 3 0,2 3 0,2 2 0,8 9 0,-8-4 0,3 7-1130,-9 2-144,-8-4 266,-2 5 283,-12 2 722,-4-8 322,-8 7 303,-13-2 461,5-7 147,-10 5-344,11-11-886,-4 0 0,9-5 0,0-1 0,11-5 0,4-1 0,2 0 0,7-3 0,0 2 0,8-3 0,10 2 0,-3 0 0,35 5 0,-24 1 0,20 3 0,-22 0-337,-1 2-394,-2-1-37,-3 2 111,-3 1-77,-6 0-45,-5 2-190,-4 0-122,-12 9-1480,-5-3 2331,-10 6-283,-5-6 45,-4 0-41,-3-2-455,-2-2 466,1-3-1507,2-4 242,3-3-1176,5-2 2937,2-3 0,11 0 0,2 0 1</inkml:trace>
  <inkml:trace contextRef="#ctx0" brushRef="#br0" timeOffset="115543">14824 1580 26945,'-1'-3'773,"0"1"1621,1 2-2284,1-24-305,-2 23-191,0-14 318,-3 33 107,0 8-207,-4 33-143,0-6 461,3-13 0,0 0-480,0-8 1,-1 2 432,-3 14 0,-1 2-624,3-12 0,-1 0 638,-2 11 1,-1-1-151,4-15 1,0-2-262,-5 31-109,2-3-144,3-2-206,4-3-270,2-2-296,4-5-369,3-3-892,2-5-2226,3-5 4758,2-2 0,-7-15 0,1-4 0</inkml:trace>
  <inkml:trace contextRef="#ctx0" brushRef="#br0" timeOffset="115916">15347 1878 22128,'0'-3'2184,"0"0"-295,0 3-1531,-6 32-230,2-14-52,-5 25-19,5-22-6,3 5 75,2-6-18,3 1-134,3-8-139,6 0 90,-2-4 39,6-1 48,-5-5 135,5-2 24,-4-2 73,4-2 51,-7-3 146,-2 0-71,0-4 377,-1-14-436,-3 6-3414,-1-21 3207,-4 18-84,0-8-39,-3 11-120,0 1-33,-2 3-382,0 2 66,-2 2 2,-2 3 10,-2 2-149,-3 3-458,-2 1 1951,-3 5-746,-5 5 0,12-4 1,-1 2-1</inkml:trace>
  <inkml:trace contextRef="#ctx0" brushRef="#br0" timeOffset="116325">12742 2620 23321,'-41'0'767,"1"0"0,-23 0-655,59 0-72,5 0-18,4 0 34,4 0 73,29 0-84,1 1-1225,-5 0 1,1-1 1198,1 1 1,0-1-6,7 1 0,3 0-1294,5-1 1,2 0 1284,4 0 1,6 0 2,-16 0 0,6 0 1,0 0-1,-2-1-503,4 1 0,-1-1 1,5 0 496,-2 0 0,7 0 0,1-1 0,0 1 1,-7-1-311,-8 1 1,-3-1-1,-2 1 1,4-1 307,12 0 0,3-1 0,0 1 0,-4-1-110,-1 0 0,-4 0 0,0 0 102,0 0 1,-1-1-1,-1 1 79,-1-1 1,-1 0 0,-1 0-89,-1 0 0,-2 0 0,1 0-6,-4 0 1,0-1 0,-1 1-34,19-3 0,-2 0-37,-4 0 1,-2 1-43,-4-1 1,0 0 112,-6 1 1,1 0-881,7-2 1,-1 1-276,-16 2 1,-2-1 1176,10-1 0,-4 1 0,-14 2 0,-4 0 0</inkml:trace>
  <inkml:trace contextRef="#ctx0" brushRef="#br0" timeOffset="117018">12855 1985 23674,'-19'22'504,"3"-2"-370,6-12-16,-2 0-12,-2 1-5,-1-1-11,-2 1 5,0-1 101,-9 1-79,7-3 130,-13 0-90,15-5 6,-5 0 10,9-3 12,1-2 29,2-2-31,1-2 52,-1-9-176,3 2-4,1-6 10,4 5 9,2 0-4,2 1-48,0 1 13,2 1 21,2 1 9,2 1 2,0 0 288,11-2 62,-4 4 17,10 0-44,-5 7-59,1 0-7,1 2-55,-1 2-37,-3 2-338,-1 3-164,-3 3-87,-3 3-36,-5 11 100,-5-3 80,-7 10 112,-23 8 141,0-7-524,-17 11 683,6-12 95,-1-2 103,0-1-24,5-4-57,5-4-61,1-1-133,11-8-16,2-1-26,8-9-130,3 0 3,0-2-77,0-1-42,-4-6-158,3-1-28,-2-4-60,3 2 578,2-1-480,2 0 127,2-6 46,4 7 183,2-4 121,2 11 204,4 1 3,3 2-30,4 0-62,4 4-108,4 3-78,4 4-1204,4 4 941,1 4-286,2 3-112,1 4-2853,-5 3 1,0 3-1795,10 10 5174,-8-4 1,-3-3 0,-15-11 0,1 0-1</inkml:trace>
  <inkml:trace contextRef="#ctx0" brushRef="#br0" timeOffset="117411">13976 3190 22680,'10'-49'634,"0"1"1,-1 4 0,-1 6-192,0 12-79,-1 6-56,-2 5 402,-2 6-564,-1 3 102,-2 4-180,0 1 40,0 9-74,0 1-6,1 12-17,0 3 0,0 6-3140,0 4 3101,0 3-917,1 21 486,-1-12-308,3 14-483,2-18-1422,3 0 2672,5 5 0,-6-23 0,1 0 0</inkml:trace>
  <inkml:trace contextRef="#ctx0" brushRef="#br0" timeOffset="117666">15314 2949 23657,'0'-3'1809,"0"1"-313,0 2-1496,-16 14 0,10 1-4285,-12 15 4223,11-2-67,-1 4 734,-2 3-1552,-10 18-17,4-11-933,-9 13-2769,5-18 4454,-2 3 0,10-19 0,1-2 0</inkml:trace>
  <inkml:trace contextRef="#ctx0" brushRef="#br0" timeOffset="118093">14611 2775 19428,'-1'-4'3204,"-1"0"745,2 4-3731,12-62-1611,-7 42 1480,2-15 0,0 3 434,-2 24-398,-1 1-6,0 1-5,0 2-5,-1 0-23,-2 2 1359,1 1-1426,-4 13 17,0 0-1,-1 14-5,-2-1 17,-2 21-17,1-7-6,0 15 18,3-14-1442,2 0 1419,1 2 11,2 16-298,1-13 264,0-7 1,1 0-6,1 4-17,0 13-50,-1-20-113,-1-1-3144,2 0 2064,0-1-4937,2-1 6208,3 3 0,-5-17 0,0 0 0</inkml:trace>
  <inkml:trace contextRef="#ctx0" brushRef="#br0" timeOffset="119862">21282 6857 24251,'6'-53'673,"1"0"1,0 0-1,2-15 1,-2 12-433,0 24 162,-1 11-274,-2 9-40,0 2-5,-3 7-112,-1 3 17,0 5 0,0 3 39,1 9-28,-1 5 0,0 8-34,-3 30-571,-4-10 552,2-14 0,-2 1-138,-7 18-150,-2 2-320,0-1-1611,6-17 1,0 0 2271,2-7 0,2-1 0,-6 22 0,8-27 0</inkml:trace>
  <inkml:trace contextRef="#ctx0" brushRef="#br0" timeOffset="120112">21983 6678 22266,'14'-45'502,"-1"0"0,0 4 0,-3 9 1262,-6 24-1602,-1 3 545,-2 3-612,-1 0 227,0 7-283,-2 9-11,-4 18-45,-2 2-1781,-5 13 1793,2-8-18,-2 3-21,-1 4-1335,5-13 0,1 0 1038,-3 18 44,4-18 0,2-1-1049,2 10-710,2-3-3288,4-4 5344,3 0 0,-2-17 0,1-2 0</inkml:trace>
  <inkml:trace contextRef="#ctx0" brushRef="#br0" timeOffset="120531">22840 6710 27275,'-27'-20'84,"1"8"-45,11 28-11,-3 3-11,0 4 0,-2 2 5,3 2-22,-8 28-1864,13-18 1847,-3 20-6,15-28-12,5-3-32,4-2 22,8-3 0,4-3 6,4-4 0,19-2 27,-10-5-501,11-2 546,-17-3-5,-2-4 1281,-4-2-1258,-2-2 22,-4-2 497,-2-3-312,1-10-135,-6 2 95,0-23-134,-7 13-288,0-11 271,-2 10-17,-2 2 1,-2 1 44,-8-7-73,0 10 1,-6-5-18,1 13-201,-22-2-22,12 9-115,-17-1-473,19 11-965,1 4-3650,0 5-4403,3 0 9824,3 2 0,9-7 0,3-1 0</inkml:trace>
  <inkml:trace contextRef="#ctx0" brushRef="#br0" timeOffset="121105">19925 7870 21075,'52'3'224,"-1"0"0,1 0 0,-1-1-65,-9 0 1,-1-1-2819,9 0 0,2-1 2810,6 1 0,3-1-62,-16 0 1,2 0 0,0-1-371,2 1 0,2-1 1,4 0 393,-7 1 0,2-1 0,4-1 0,0 1 0,0 0-56,6 0 1,2 0 0,0 0 0,1 0 0,-1 0-7,-9 0 0,0 0 1,0 0-1,0 0 0,0 0 1,0 0-211,10 0 1,-1 0 0,1 1 0,0-1 0,1 0 198,-9 1 0,1 0 0,1 0 1,-1 0-1,-1 0 0,-2 0-30,0 0 0,-3 0 0,0 0 0,0 0 1,3 0-7,1 1 1,3-1 0,1 0-1,0 1 1,-2-1 0,-4 1-3,8 0 1,-3 0 0,-2 0 0,1 1-9,0-1 0,-1 0 1,0 1-1,0 0-14,-1-1 1,0 1-1,-1 0 1,0 0-42,-3 0 1,-1-1 0,1 1 0,4 0-1109,-4 0 0,5 1 1,2-1-1,0 0 0,-2 1 1,-4-1 1168,5 0 0,-5-1 0,0 1 0,1 0 0,8 0 0,3 1 0,-4 0 0,-10-2 0,-13 0 0,0 0 0</inkml:trace>
  <inkml:trace contextRef="#ctx0" brushRef="#br0" timeOffset="121964">20208 6899 29723,'8'-7'288,"-1"4"-904,-4 14-249,-1-1 366,0 7 167,-1-4 106,-1 2 51,-4 2-299,-1 0-51,-6 0 269,-2 1 295,-5-1 23,-13 4-17,5-8 11,-8 1 17,10-9-194,1-3 250,2-1-1,3-4 29,4-2 0,3-4-11,4-3-12,2-4-16,3-3-714,0-5 691,6-4-5,1-4-23,7-3-11,2-3-23,4-4 23,4-1-22,2-1 0,2 1 10,1 2-10,0 2 28,0 4 16,-3 2-11,-1 3 6,-4 2 0,-2 4 0,-3 2 16,-3 4-10,-2 1-34,-4 5-45,-1-1 0,-3 3 0,0 0 0,-4-2 0,0 4 201,-4-2-201,0 5 0,-2 0 0,1 3 0,-2-1 0,0 2 0,0 1 0,1 0 718,0 0-718,-3 5 0,3 0 0,-2 3 0,7 2 0,0 1 0,3 3 0,1 4 0,4 3 0,3 5 0,7 5-2267,5 3 2267,7 4 0,5 3 0,4 3 0,6 1 0,1 2 0,-21-24 0,2 1-331,12 17 1,-1 1 330,-14-15 0,-1-1 0,10 13 0,-5 0 0,-11 0 0,-7-2 0,-9 0-320,-8 0-290,-10 0-510,-10 0-1463,-7 2-3180,-7 0 5763,16-18 0,2 0 0,-4 1 0,0-2 0</inkml:trace>
  <inkml:trace contextRef="#ctx0" brushRef="#br0" timeOffset="123022">20112 7093 8987,'-5'-2'5361,"1"0"2414,4 2-7266,-10 0-89,7 0-95,-6 0 140,10 0-264,3-2-5,0 0 12,1-2-29,-1 2-17,1-1-33,0 0-23,1-1-5,2-1-22,1 0 89,9-5-22,4-3-85,2-1 23,1-3 12,-4 3 133,8-8-117,-6 4 6,5-5 117,-3-1-106,-6 6-12,3-5 12,-8 8-11,-1 0-6,-1 1-6,-1 0-27,-1 1 16,-1 2-17,0-1-5,-1 2 0,-1 1 39,3-3-62,-2 4 1,1-1-1,-3 3 17,-2 1 0,0 1 12,0 0-12,-2 1 151,0 1-106,0 1-2408,-2 0 1041,-3 4-1618,3 1 2873,-2 3 0,2-3 0,1-1 0</inkml:trace>
  <inkml:trace contextRef="#ctx0" brushRef="#br0" timeOffset="137676">22912 8456 15244,'0'-4'6738,"1"1"-2895,-1 3-3580,5-60 6,-4 43-45,4-45-23,-5 59 371,0 2-544,-2 0 0,0 4-17,-3 0 22,-3 5 7,-3 3-18,-3 4 6,-4 3-28,0 3-3381,0 0 3370,1 2 22,3-1-1487,-4 21 1465,9-15-309,-1 14 320,9-21-119,1-1 114,3-2 2462,2 0-2457,3-2 22,10 4-5,-2-7 1995,7 1-1996,-3-6 7,0-3-6,2-2 11,-1-2-6,0-2 6,-1-3 604,-1-1-576,-2-2 279,-1-3-251,-2 1 11,-2-3 0,-2-1 28,-2-4-16,-2-1-6,-1-4-6,-2-1-21,-1 0-74,-2-8 0,-1 9 0,-1-4 0,-2 10 0,0 4 0,-2 1 0,1 3 0,-1-1 0,-1 2 0,-1-1 0,-1 0 0,0 1 0,-3 0 0,2 1 0,-2-1 0,-7 0 0,4 0 0,-12-2 0,12 5 0,-4-1-63,3 3-419,4 2-274,-2-1-420,6 3-728,1 1-3350,-1 4 5254,2 3 0,2-4 0,1-1 0</inkml:trace>
  <inkml:trace contextRef="#ctx0" brushRef="#br0" timeOffset="140645">22156 8527 14012,'1'-3'4912,"0"1"353,-1 2-4985,23-41-34,-17 31-55,17-31-29,-23 41 259,0 0-421,-3 3 45,-2 2-6,-3 3 11,-4 3-22,0 1-11,-3 2 0,-1 4 5,-1 1-5,1 3 22,-6 15-28,6-8-11,-1 10 0,4 2-16,7-10 16,0 8-12,6-15 7,2-2-6,2-3 11,4-3 11,1-1 6,2-2 33,0-3-28,1-1 40,7-1-28,-3-5 33,5 0 11,-6-3 1,1-1-7,0-3 85,5-5-95,-5 0 22,2-5 0,-6 4-3403,-2-4 3403,-1 0-593,0-2 577,-3-2-18,1-1 17,-2-2 28,0 1-22,0 1 11,-3 0 11,0 3-16,-1 1 22,-1 1 3177,-1-4-3217,-2 5-10,-1-4 862,-3 6-868,1 0 11,-2 1-11,2 1 27,-4-2-44,3 3 0,0-1 23,1 3 16,2 1-45,0 1 1,1 1-6,0 0-62,0 0 39,-1 1 6,1-1-5,0 0-35,-1 1-111,0 1 17,-1 0-846,-10 3 106,3 2-756,-11 3-3517,6 2 5147,-3 3 0,9-6 0,1 1 0</inkml:trace>
  <inkml:trace contextRef="#ctx0" brushRef="#br0" timeOffset="142416">21336 8701 16741,'14'-53'836,"0"1"1,-2 4-1,-1 6 307,-1 2-684,-4 13-55,1-6-57,-4 15 2181,0-4-2108,-1 6 654,0 0-956,0 7 386,-1 5-448,-1 2 1331,1 2-1376,-2 6-22,0 2 22,0 10 6,-1 3-23,-3 27 6,1-6-11,-5 19-12,2-14 18,-1 1 2,1-6 0,-1 0-1872,-1 8 1869,1-12 1,1-2-6,1-6-894,0-4 911,1-4-488,0-4 504,0-2 23,1-3-23,2-5 1556,0-3-1578,2-4 1208,0-1-1158,0-12-44,1 1-6,-1-14 33,4-11-21,-1 3 665,3-15-621,1-12-28,-2 12-161,-1 16 1,-1 1 177,1-12 33,1-12-50,-2 16 0,1-6 39,-2 20 79,-1 2-90,0 9-17,0 2-26,0 9-76,-1 2-3041,0 16 3115,0-1 6,0 17-59,0-3 31,1 6-6,0 2-39,-1 3-50,0 2-93,0-10 0,0 2-260,0 16-12,-1-16 1,0-1-1633,0 10-3509,-2-2-4201,2-7 9813,-1-6 0,1-13 0,1-7 0</inkml:trace>
  <inkml:trace contextRef="#ctx0" brushRef="#br0" timeOffset="143020">20360 9547 21220,'38'0'1283,"6"0"-2215,6 0 1170,0 0 0,6-1-1295,-9 1 0,3 0 1,0 0 1098,1 0 1,2 0 0,0 0-8,5 0 1,1 0 0,-3 1-207,-10 0 1,-1 0 0,0 0 194,1 0 0,0 1 1,4 0-410,1 1 0,5 0 1,0 0-1,-3 0 385,4 0 0,-3 0 0,3 1-234,-3-1 1,3 1 0,-1-1 0,-3 1 229,-2-1 0,-3 0 0,2 0 175,-1 0 1,3 0 0,1-1-1,-1 1-160,-1-2 0,-1 1 1,1-1-1,-1 0-93,-1 0 0,1 1 0,-1-1 0,-2 0 91,9-1 0,-2 0 1,-5 0 4,-2 0 0,-1 0 361,9-2 1,-1 1-370,-16-1 0,-1 1-1,5-1 1,-1 0-17,16 0 1176,-23 2-1283,1-1-167,-25 1-141,-5 0 318,-5 0-4026,-4 1-2183,-3 1 6317,-2 1 0,3-1 0,2-1 0</inkml:trace>
  <inkml:trace contextRef="#ctx0" brushRef="#br0" timeOffset="154307">25082 8749 22459,'-52'-10'483,"0"0"1,6 1-1,8 1-23,14 2-96,10 1-89,7 2 214,3 0-355,3 0 38,0 2-172,2-2 0,4 0-56,4-3-51,28-6 29,3 2-129,-7 3 0,2 1 165,-1 2 0,0 1-640,4 1 0,3 0 612,21 1 0,2 1-1000,-15 2 0,0 0 1028,14 2 0,-1 1-23,-24 0 1,-2 2-46,-4-1 1,-2 2-560,25 13 389,-27-6 79,-8 6 429,-45 1-233,-4-4 16,-28 5 526,1-5-521,26-9 1,-2 0 36,-14 3 1,-2 1 49,0-1 1,-1 1-34,1 0 0,2-1 5,5-1 1,3-1 176,-23 7-1037,23-5 796,-3 0-47,27-5 114,14-2-5,10 0-23,15-3-1267,10-1 1228,11-1-11,-6-1 0,3 0-220,-10 0 1,1-1 219,24-2 0,-2-2 11,6-4 8,-25 4 1,-3-2 53,4-5 2351,-10-4-2300,-6 0 16,-8-5-6,-6-1 18,-4-3 1335,-3-1-1342,-4-3 18,-4 0 27,-3-1 39,-2 2 35,0 2 38,0 3 1394,2 6-1411,2 3-49,2 5-57,3 3 58,2 4-175,0 1-28,1 2-79,1 7 45,8 13 11,2 6-11,10 10-17,-1-1 0,4 2 1,0 3-35,0 0-70,-10-11 1,-2 2-469,2 14 203,-2 15-1014,-28 0-1205,-5-13 544,3-17 0,-3-1 2061,-3-4 0,2-5 0,8-5 0,1-5 0</inkml:trace>
  <inkml:trace contextRef="#ctx0" brushRef="#br0" timeOffset="173985">27199 8819 19680,'0'-10'4173,"0"2"-3798,4-23 0,3-4-2415,-1 11 2284,2-15 0,-1 3 142,0 21 750,-2 2-856,-1 4 349,-1 4-506,-2 2-111,0 2-46,-2 8 1446,-1 4-1378,-2 11-6,-2 3-257,-2 8 245,0 3-27,-2 4 28,0 1-6,0 1 0,2 0 1,1-1-29,4-3 22,1 9 1,4-13-323,2 4 295,3-16 253,3-3-198,0-4 29,1-3 11,-1-3 39,1-2 235,5-4-112,-2-3-17,8-4-38,-6-4-18,4-4-32,0-1 193,1-2-323,0 0 0,-3 0 26,-2 2-26,-4 3 0,-3 2 0,-2 3 0,-2 1 0,-3 3 0,-1 0 0,-1 6 0,0 2 0,0 6 0,2 5 0,0 5 0,0 4-3392,0 6 3392,0 2 0,2 5-1571,0 3 1571,2 3-533,3 0-290,3 1-274,4-3-539,4-1-2229,2-6 3820,5-1 0,-13-18 0,0-4 0</inkml:trace>
  <inkml:trace contextRef="#ctx0" brushRef="#br0" timeOffset="174268">26795 9823 23663,'-45'-1'705,"0"-1"1,4 1 0,10 0-538,19 1-50,6 0-23,4 0 174,1 0-90,7 1 17,5 1 28,13 2-96,6-1 1,4 0-104,-2 0 1,2 0-597,16 1 1,4-1 581,-7 0 1,1 0-836,5 1 0,0-1 826,3 1 1,1-1-20,-1 1 1,3 0-37,-6 0 1,2 1 0,-3-1-27,7 1 1,-1 0-4,-11-1 0,2 1 0,-4-1-114,-2 0 0,-5 1-59,-3-1 0,-2 1-457,22 2-486,-14 2-96,-13-3-739,-12 1-2414,-10-1 4447,-12 0 0,4-3 0,-6 0 0</inkml:trace>
  <inkml:trace contextRef="#ctx0" brushRef="#br0" timeOffset="174533">26529 10122 23313,'47'6'173,"0"0"1,1-1 0,-2-1-87,-8-3 0,0 0-6,3-1 0,2 1-5,-1-1 1,2 1 0,2 0-23,3-1 0,0 1 0,0-1-1025,0 1 0,1-1 0,-2 1 995,-1-1 0,-1 0 1,-4 0 8,3 0 1,-4 0 501,-2 0 0,0 0-485,7 0 1,-1 0-34,15-2-3,-26 2 0,-3-1 53,5-2-39,-15 1 988,-5-1-1011,-13 3 447,-2-1-1628,-16 1-1065,1 1-7577,-12 0 10442,7 1 1,9-1 0,4 0 0</inkml:trace>
  <inkml:trace contextRef="#ctx0" brushRef="#br0" timeOffset="176184">14448 11077 26161,'-7'4'168,"-1"6"-135,-6 20 1,-4 5-5672,-4 5 5660,-4 5 6,-5 6-239,5-9 1,-2 2 201,5-9 1,0 1-200,-9 13 0,-1-1 107,8-10 1,0-2-144,-1 1 0,0 1-188,1-1 1,-1 0-219,2-1 1,0-1-440,3-3 1,0-1-710,4-3 0,0-2 1798,-11 23 0,13-25 0,5-4 0</inkml:trace>
  <inkml:trace contextRef="#ctx0" brushRef="#br0" timeOffset="176417">14747 11237 26995,'9'42'275,"-4"-6"-264,-19-6 0,-7 2-1789,-9 19 1761,-2 3-34,16-26 1,-2 1-432,-5 15 1,0 0-152,6-11 0,1-1-532,-4 11 0,3-1-4078,-1 8-4077,8-9 9320,5-10 0,3-16 0,1-7 0</inkml:trace>
  <inkml:trace contextRef="#ctx0" brushRef="#br0" timeOffset="176805">15231 11297 28048,'-8'45'162,"-9"16"-150,2-20-429,1-6 0,2 1 428,0 6-16,0 9 10,9-21 275,7 1-258,1-11 123,11 1-106,-4-15 12,6-1 22,-4-8 5,2-3 0,1-5-4,1-2-74,18-14 0,-14 10 432,12-9-432,-14 11 0,-6 6 0,0 1 0,-9 4 0,-2 4 0,-2-1 0,-1 4 0,1 18 0,-1 0 0,1 16-575,-4-4 575,-2 4 0,-6 6-3202,-4 5 3202,-4 5 0,-3 5-809,10-27 1,-1-1 808,1 2 0,-1 0-1059,0 0 0,1 0-2086,1 0 0,0 0-6686,-8 23 9541,5-9 1,7-23 0,3-10-1</inkml:trace>
  <inkml:trace contextRef="#ctx0" brushRef="#br0" timeOffset="195017">2913 14053 17166,'-24'-33'43,"0"0"0,-4 2 0,2 11 2507,2 23-2539,-13 5 0,5 6 6,-6 6 0,-2 5-349,-2 4 326,-1 3 6,2 2-6,2 2 6,4 0 0,4-2-16,5-1 972,6-4-967,6-3-1,5-3 2236,5-4-2224,6 4 23,5-8 49,15 6-27,0-13 0,12-1-1554,-5-5 1565,4-4-11,1-2 50,15-7 174,-8-3-50,-3 0-6,-17 1-11,-16 5-46,-2 1-55,-5 0-6,-2 0-44,-4 2-18,-2 1 1,-12 1-34,2 5-6,-11 4 3371,4 7-3416,-3 5 46,-2 6-1804,0 2 1809,2 2-6,1 1 6,4 1-11,4 1 5,3-1-10,2 11 10,7-10-33,2 8 16,8-13-61,5-3-224,16 6 40,3-11-181,16 3-969,-2-13-69,-5-6 0,1-2-2596,21-5 4083,-13-1 0,-3-1 0,-8-1 0,-1-2 0</inkml:trace>
  <inkml:trace contextRef="#ctx0" brushRef="#br0" timeOffset="195342">3295 14165 14505,'3'-7'6284,"0"1"-5170,-3 6 2096,0 0-3120,18-20-34,-16 23-23,10-9-10,-20 30-23,-4 4 16,-2 2-4267,-3 2 4228,-3 2-1469,-1 1 1352,-4 0-206,0 2-368,1-5 0,-1 0 333,-4 7 285,7-11 1,1-2 79,7-11 2316,5-7-2211,3-5 3343,3-8-3298,1-3 68,2-9 55,0-4 18,2-4 492,6-15-498,0 7-17,5-8-45,-3 15 169,6-6-202,-4 9-6,4-2-34,-6 12-33,-1 3-34,0 4-16,0 2-35,1 3 12,18 11-33,-7 1-3421,15 10 3325,-12 0-145,0 2-224,1 3-499,-2 4-1137,1 3-3148,-2 3-4577,-2-3 9390,-5-5 1,-7-13 0,-4-6-1</inkml:trace>
  <inkml:trace contextRef="#ctx0" brushRef="#br0" timeOffset="195567">2491 15230 24374,'-40'9'352,"1"0"1,-23 5-291,61-11 128,25 1-60,5-2-3447,27 1 3384,3-3-56,-24-1 1,1-1 2,4-1 0,2-1-12,2-1 1,1 0-3,1-2 0,1 1-6,1-1 1,-1 0-34,1 0 0,-1 0-881,-1-1 0,0 0 612,0 1 0,0 0-742,-1-1 0,-1 0-3866,-4 1 1,-1 1 4756,-4 0 1,-4 0 0,3 0 0,-14 3 0</inkml:trace>
  <inkml:trace contextRef="#ctx0" brushRef="#br0" timeOffset="203435">6164 14834 18459,'3'4'4750,"0"-1"-2431,-3-3-2039,5 2-45,-1-3 90,10-5-230,-5-5 12,19-18-68,-6 3-634,12-14 634,-6 3-3180,1-6 3180,1-6 6,0-6-299,-16 26 1,0-1 286,0-2 1,0 0 2,-2-1 1,0-1 2,0 0 1,-1 0 10,-1 0 0,-1 1 12,-1 2 0,-1 0 78,5-26 16,-4 9-4,-4 9-7,-2 9-10,-1 9-29,-2 7-39,-1 6 313,-2 4-414,0 4 3107,-2 6-3084,0 5 22,-4 7 875,-2 8-864,-9 29-512,4-5 490,3 0 0,0 3-1626,6-19 0,2 1 1626,-3 13 0,1 1-6,3-14 1,2 0-304,0 0 0,1 1 303,0-2 1,1-1-7,1 0 1,1-1-11,5 27 5,3-6-33,5-8 33,3-8 17,15 2-363,-6-16 363,13-2 0,-9-15 0,2-5 17,4-7-6,0-4 12,1-8-1641,-1-5 1584,-1-4 1694,-2-4-1626,-2-3 11,-3-2-1415,-3-1 1437,-4 1 134,0-11-94,-9 15 1913,0-10-2020,-9 26 318,-1 0-318,-3 13 3139,-2 1-3139,-2 2 0,-5 4 0,-2 2 645,-13 18-645,4-2 120,-7 13-120,11-6 0,2 3 0,4 11 0,5-11 0,8 7 0,7-17 0,8-2 0,7-5 0,4-4-3392,8-5 3392,7-3 0,6-7-222,7-4 222,4-7-263,-30 6 1,1-1 262,-1-2 0,2-2 0,20-16 0,0-4 0,-20 12 0,-1-2 0,6-7 0,3-4 0,-6 3 0,-11 6 0,-2-3 0,5-12 0,2-7 0,-5 4-557,-4 6 0,-2-1 557,1-1 0,0-3 0,-3 3 0,-3 4 0,-1 3 0,-1-1 0,1 0 0,-1 2 0,0 1 0,8-28 0,-4 9 0,-2 7 2308,-5 11-2308,-3 8 0,-3 9 244,-3 7-244,-1 5 649,-4 2-649,-3 6 0,-3 4 0,-5 8 1829,-3 6-1829,-15 27-278,8-6 278,10-12 0,0 1-810,-5 22 810,9-9 0,0 3-902,4-10 1,0 1 901,-2 14 0,1 2 0,4-15 0,2-1 0,1 1 0,1-1 0,0-1 0,3 0-1665,7 10 0,4-2 1284,-2-14 0,3-2-123,7 7 0,4-5-1313,17-1-8014,15-3 9803,-11-11 0,-8-4 1,-21-10-1</inkml:trace>
  <inkml:trace contextRef="#ctx0" brushRef="#br0" timeOffset="203603">7628 14372 19775,'1'-14'-100,"13"0"-119,36 2-285,5 1-982,3 0-1169,0 0 2655,-24 5 0,-3 1 0,4-1 0,-3 0 0</inkml:trace>
  <inkml:trace contextRef="#ctx0" brushRef="#br0" timeOffset="204261">9618 14885 15073,'17'-56'610,"-1"-1"1,-1 5-1,-1 4 836,1-7-1070,0 0-379,-1 0 384,-1 5-23,-3 4 1036,-2 6-1091,-4 6 1839,-2 6-1896,-2 7-61,-3 5-68,-4 6 1199,-4 3-1283,-4 4 3367,-5 4-3389,-5 4-11,-4 5 17,-4 6-6,-2 5-6,9-1 1,1 1-676,-13 16 667,14-12 0,0 1-903,-6 16 911,1 2-5,3 3 0,3 1-11,5 0 11,4-3-11,6-4-17,17 14 28,4-25-485,17 8 485,1-30 0,4-4 6,5-4 11,0-6 11,1-5-16,-1-7-12,-1-5 0,-2-3 0,-14 3 0,-1-1 0,9-14 0,4-14 0,-18 16 0,-3 1 0,-3 5 0,-3 3 0,-1 6 0,-3 6 581,-2 4-581,-1 5 917,-1 3-917,0 2 574,-3 6-574,1 0 0,-3 7 0,0 1 0,0 5 0,-2 4 0,2 2-3392,0 3 3392,2 2 0,1 2-526,4 2 526,4 1-169,6 0-956,6-1-858,7-2-3668,7-3-4180,1-5 9814,-1-6 1,-15-9-1,-7-3 1</inkml:trace>
  <inkml:trace contextRef="#ctx0" brushRef="#br0" timeOffset="204450">10796 14446 22649,'-1'-4'3058,"0"0"-2475,1 4-735,-10-24-4345,18 21 4116,-5-19-398,23 28 135,1-1-359,0 0-117,0 1-398,-3 0-1456,-2 1-1636,-4 1-2906,-3 1 7516,-4-2 0,-6-3 0,-2-2 0</inkml:trace>
  <inkml:trace contextRef="#ctx0" brushRef="#br0" timeOffset="204609">10785 14731 23125,'-46'17'732,"0"1"0,4-1 0,11-5-13,24-9-523,3-2 217,3 0-391,8-3 76,3 0-120,11-3-73,5-2 197,9-1-410,5-2-162,7 2-3583,4-1 3190,3 0-395,1 1-1450,-14 2 0,0 0-7123,15-1 9595,-21 2 0,-4 1 0,-9 1 0,-11 2 1</inkml:trace>
  <inkml:trace contextRef="#ctx0" brushRef="#br0" timeOffset="205000">12168 14428 27454,'15'-48'345,"0"-1"1,0 5-1,-8 9-249,-19 22-35,-3 2-37,-6 1-24,-6 3 0,-7 2-1895,-6 3 1895,-5 4-1236,10 3 1,0 3 1235,-17 7 0,18-3 0,1 1-591,-7 12 591,5 1 0,5 3 0,8 2 0,5-1 0,8-2-355,4-3 355,5-3 817,7-3-817,16 2 0,1-8 0,16-1 0,-2-8 155,4-5-155,4-4 0,1-5 0,0-5 0,-2-5 0,-2-2 0,-3-5 0,8-14 0,-5 0 0,-4 2 0,-13 9 0,-15 16 425,-4 5-425,-3 2 0,-3 4 0,0 2 3134,-1 0-3134,-2 4 781,-1 3-781,-3 6 0,-2 6 0,-3 5 0,-2 7 0,-3 6 0,-2 6 0,4-6 0,0 2-501,2-8 0,1 1 501,-5 11 0,0 0-802,5-9 1,1-1 375,-1 2 0,1 0-2649,2-1 0,0 2 3075,-1 6 0,2-3 0,0 2 0,1 0 0</inkml:trace>
  <inkml:trace contextRef="#ctx0" brushRef="#br0" timeOffset="205211">13437 14377 26438,'-42'-47'-9831,"8"11"8105,34 49 0,0-6 1,0-3-1</inkml:trace>
  <inkml:trace contextRef="#ctx0" brushRef="#br0" timeOffset="205393">13209 15073 28300,'-16'40'-1490,"0"-1"0,-1 1 1,-6 14-1,1-6 276,-7-7 0,14-19 0,-1 0 0</inkml:trace>
  <inkml:trace contextRef="#ctx0" brushRef="#br0" timeOffset="206483">6217 16936 19826,'0'3'2750,"-1"-1"1540,1-2-4049,54 13-62,-29-19-115,10 7 1,-1-4-1719,-7-23 1727,2-7-17,1-3-11,1-4-12,0-3 14,-8 9 1,0-3-14,1-4 0,0-3-1060,0 1 1,-1-2 1045,-1-1 0,-3 2 5,-5 9 0,-2 1-191,-1 0 0,0 0 183,0 1 0,-1 0 8,-1 1 0,-1 2-627,7-24 714,-3 9 646,-4 7-673,-3 16-85,-2 4 1738,-5 15-1738,-1 5 1504,-5 4-1504,-4 7 0,-5 8 0,-6 6 0,-3 9 0,5-4 0,-2 4 37,-1 8 0,1 2-37,-1 2 0,1 0-1123,1 4 0,3-3 1123,6-10 0,2-2 0,2-1 0,0 1-302,2 11 0,2 1 302,3-14 0,1-1 0,2 8 0,3-1 0,11 7-247,8-5 247,7-7-765,-2-17 0,3-1 765,20 3 0,-4-9 0,3-4 885,10-7-885,-20-3 0,-1-3 0,14-11 0,-16-3 0,0-2 0,-10 3 0,0-1 0,8-9 0,-1-1 0,-11 6 0,-2-1 0,1-2 0,-2 0 0,0-2 0,0-1 0,0 1 0,-2-2-340,0 0 0,0 0 340,-1 1 0,0-1 0,13-26 0,-5 6 0,-4 7 56,-6 8-56,-5 9 2374,-5 9-2374,-3 8 777,-3 5-777,-2 7 2010,-2 3-2010,-1 6 0,-11 20 0,2-2 285,-8 17-285,5-6 0,1 3 0,1 1-625,2 3 625,4-1-1257,3 0 1257,4-2 0,6-3-586,7-5 586,8-5 0,11-7 0,9-7 0,8-8 0,10-4-1238,5-9 1238,-29-1 0,0-2 0,0-2 0,0-2-564,0-2 1,-2-1 563,0-2 0,-1-2 0,-2-1 0,0-1 0,-2-2 0,-1-1 0,-1-1 0,-1-2-61,-1 0 0,-1-3 61,-1 0 0,-1-2 0,-2-2 0,0-2 0,-1-1 0,-1-2-742,-1-3 0,-1 0 742,0-3 0,0 0 0,-2-2 0,0-1-389,0 1 0,-1-1 389,0 2 0,-1 0 56,-1 3 1,0 1-57,0 4 0,-1 2 331,4-26-331,-3 13 0,-4 10 0,-1 10 1717,-2 9-1717,-4 5 2569,-1 7-2569,-2 4 1866,-2 7-1866,-8 17 0,2 3 0,-9 17 0,4 0 0,1 12 0,-1 4-1386,7-19 1,0 1 1385,0 3 0,-1 5 0,1-5 0,2-1 0,2-2-292,-1 2 0,0 1 292,1-1 0,1 1-789,1-1 1,1 0 788,1-2 0,1 0-314,0-3 0,3 1-1090,7 8 1,4-1-2949,6 16-443,-1-26 1,1-3 4794,6-4 0,-9-15 0,-5-6 0</inkml:trace>
  <inkml:trace contextRef="#ctx0" brushRef="#br0" timeOffset="206658">8115 16400 23875,'-45'-9'453,"1"-1"1,4 2 0,7 2-168,11 4-62,6 1-68,5-1 528,5 2-634,3-1 161,2 0-205,5-1 75,4 0-137,9 0-56,10-2-95,12-2-2131,11 0 1722,9-2-700,-12 3 0,2-1-1088,-11 1 1,0 1 2403,19-3 0,-4 0 0,-11 2 0,-3-1 0</inkml:trace>
  <inkml:trace contextRef="#ctx0" brushRef="#br0" timeOffset="207274">9242 16223 19991,'5'-50'618,"-1"0"0,0 6 0,0 4 379,1 4-655,-1 9 1377,0 3-1719,-2 9 787,0 3-787,-2 8 1642,0 3-1642,0 7 1339,0 3-1339,0 8 0,0 7-3392,1 27 3392,-1-5 0,1-12 0,-1 0-899,-4 21 899,-4 4 0,-6 3 0,5-30 0,-1 0 0,-2 0 0,0 0 0,-1-1 0,-1-1 0,-13 27 0,1-8 0,4-7-136,4-12 136,6-7 0,4-8 0,3-7 2879,3-4-2879,0-5 1313,2-5-1313,0-7 0,1-6 0,1-6 0,3-5 0,2-3-235,4-3 235,2-2 0,5 0 0,2 0 0,3 0 0,2 3 0,12-7 0,-9 15 0,7-1 0,-12 18 0,-2 4 0,1 4-3237,0 4 3237,3 3-1160,13 17 1160,-7 0 34,7 13-34,-13-6 0,-5 2 0,-4 1 0,-4 0 0,-7 0 0,-5-1 0,-7 1 0,-5-2 0,-8-2 0,-4-2 0,-4-3 0,-5-4 0,-4-4-1559,-3-5 1559,-1-5 0,-2-2 1885,2-8-1885,2-2 0,4-7-1614,0-12-1836,16 4-5769,2-7 9219,15 12 0,2 8 0,0 4 0</inkml:trace>
  <inkml:trace contextRef="#ctx0" brushRef="#br0" timeOffset="207512">10246 16196 21959,'52'-30'-611,"1"0"1,-3 1 0,-4 9-1250,4 17-3528,3 1 5388,6 2 0,-28-1 0,-2 1 0</inkml:trace>
  <inkml:trace contextRef="#ctx0" brushRef="#br0" timeOffset="207678">10382 16490 28490,'48'-24'-962,"0"0"1,-3 1 0,-4 5-4573,1 7-4297,-5 1 8393,-5 0 1,-15 5 0,-8 2 0</inkml:trace>
  <inkml:trace contextRef="#ctx0" brushRef="#br0" timeOffset="208059">11626 16184 24486,'0'-11'2425,"0"1"-1842,0 10-158,3-67-111,-2 44-425,1-15 1,-1 3 290,0 25-23,-1 4-157,0 3 80,-1 1-80,0 2 0,-2 8 0,-1 2 0,-4 11 0,0 4 0,-9 26-1263,2-8 1263,4-12 0,1 0 0,-5 17-941,1 2 587,2 1-3174,3 0 1439,4 0 2089,3 4 0,2-26 0,1-3 0</inkml:trace>
  <inkml:trace contextRef="#ctx0" brushRef="#br0" timeOffset="208640">12713 16016 27813,'-40'-8'15,"0"1"0,2 0 0,2 4 7,-13 18-2810,11-5 0,0-1 2821,-19 6 0,19-6 1,2-1 1459,-9 0-1185,-3-2-145,20-3 748,1-1-911,19-2 0,5 0 0,2 0 3392,3 3-3392,-1 0 0,3 5 0,-1 2 0,2 3 0,1 3 0,0 4 0,-1 1 0,-1 3 0,-2 1 0,-1 2 0,-4 3 0,-4 1 0,-17 18 0,-12 3-189,17-27 1,-1 0 188,-7 1 0,2-4 0,-2-2 0,-2 0 0,18-14 0,6-3 0,3-2 0,1-2 0,2-3 0,2-3 0,2-6 0,19-22 0,-6 10 0,16-17 0,-8 16-1074,3 1 1074,1 1 0,1 2 0,0 3 0,14-2 0,-11 9 0,8-1 0,-12 9 0,11 2 0,-9 6 1029,9 3-1029,-13 5 0,0 4-3252,-1 2 3252,-2 5-16,3 15 16,-12 6 0,-4 3 0,-31 12 0,-1-33 0,-3-2-408,0 1 0,-2-1 408,-3-1 0,-1-2-214,-13 4-1986,1-5 1478,-1-4-398,2-5-1042,1-5-3510,3-4-3934,6-5 9606,6-1 0,13 1 0,4 0 0</inkml:trace>
  <inkml:trace contextRef="#ctx0" brushRef="#br0" timeOffset="208859">12618 16004 24603,'45'-15'454,"-1"1"0,-4 1 0,-4 2-5375,-2 8 5234,-9 0 1526,9 0-1599,-17 1-32,1 0 809,-8 0-910,-2 0-40,-1 0-17,-1 0 3309,3-2-3437,-3 3-129,3-3-146,-3 3-801,1-1-1787,2 2-6890,-1 0 9802,0 0 0,-4 0 0,-2 0 0</inkml:trace>
  <inkml:trace contextRef="#ctx0" brushRef="#br0" timeOffset="210078">6271 18524 23147,'-4'4'2375,"1"-1"-73,3-3-2201,-6-20-79,9 9-16,-2-17 39,23 3-12,-3 5-10,12-11 16,-6 7-17,3-4-559,2-4 577,0-4 4,2-5 6,-10 5 1,-1-1-26,-4 7 1,-2-2-1298,6-11 0,-1 0 1272,-7 9 0,-2 2 0,-1-2 0,0 1 8,-1 0 0,0 2-2,5-29 30,-8 27 1,-1-1 87,1-17-124,-4 1 0,-5 27 0,-2 12 0,-1 9 425,0 1-425,1 2 2757,-3 4-2757,-2 4 0,-3 7 0,-14 25 0,4-2-218,6-9 0,0 1 218,-8 24-2416,1 4 2416,10-28 0,1 1 0,0 1 0,1-1-1224,0 2 0,0-1 1224,1-1 0,2 0 0,0-2 0,1 2-75,1 7 1,2 1 74,3-2 0,2-1 0,0-1 0,3-2 0,11 22-388,4-24 309,4-3 0,4-7 1376,6-4-1398,5-6-33,3-6 2544,3-5-2494,2-9 6,1-6 50,-13-3 0,0-3 5,18-12-870,-19 8 0,-1-1 926,11-16-5,-3-4 565,-2-2-520,-4-1-12,-1 1 18,-5 2-1,-3 5-5,-5 6-6,-5 6 45,-5 6-6,-5 7-10,-2 6-19,-3 4-77,-1 4 285,-1 1-285,-2 1 2313,-2 3-2313,-2 2 476,-9 11-476,1 0 0,-7 8 0,6-3 0,0 4 0,2 2 0,0 3 0,0 14 0,5-13 0,1 10 0,6-18 0,2-2 0,3-2 0,2-3 0,5-4 0,5-3 0,3-4 0,5-3 0,3-1 0,5-7 0,2-2 0,1-7 0,0-5 0,14-18-619,-11 4 619,-7 1 0,-1-2-1736,4-10 1736,-12 13 0,-1 0 0,7-18 0,-3-3-525,-2-4 525,-7 14 0,-1 0 0,-4 10 0,0 1 0,2-9 0,0 1 0,5-19 0,-7 11 0,-1 7 0,-6 16 0,-3 15 0,0 3 473,-1 2-473,-1 3 1725,-1 0-1725,1 1 682,-1 1-682,1 3 0,-3 12 0,-1 4 0,-3 13 0,0 1 0,-1 7 0,-2 4-902,1 3 902,-2 1 0,2 2 0,2-1 0,2-1 0,4-2 0,2-1 0,6-3-729,3-5-481,8-4-767,4-6-1866,4-6-5988,-2-5 9198,-3-6 0,-8-6 0,-5-2 0</inkml:trace>
  <inkml:trace contextRef="#ctx0" brushRef="#br0" timeOffset="210259">7769 17917 22515,'-6'0'2935,"0"0"-2364,6 0 941,0 0-5831,18-22 4118,6 10-270,19-18 297,4 15 174,-7 2 0,-2 1 0,-2 1 0,16-5 0</inkml:trace>
  <inkml:trace contextRef="#ctx0" brushRef="#br0" timeOffset="210682">9585 17858 23343,'0'-5'3227,"0"1"-1973,0 4-1198,-60-34-938,36 29 899,-13-12 0,0 6 292,13 23-315,-2 5-434,-1 3 412,-1 5 28,0 3-22,2 3-12,2 2 46,2 1-24,4 1 12,4-1-22,3 16-62,5-13-839,7 10 665,10-18-184,11-2-303,11-5-376,13-6-2096,12-6 472,-24-6 1,2-3 2744,10 0 0,-3-2 0,5 1 0,1-1 0</inkml:trace>
  <inkml:trace contextRef="#ctx0" brushRef="#br0" timeOffset="210904">10457 17670 11869,'-6'2'4856,"1"0"1735,5-2-6558,-10-1 807,23-5-1036,0-1-185,27-5-308,6 0-407,2 1-1134,1 1-3029,0 2 5259,5 1 0,-26 3 0,-1 1 0</inkml:trace>
  <inkml:trace contextRef="#ctx0" brushRef="#br0" timeOffset="211076">10635 17996 27678,'51'-24'-2066,"2"1"-68,-3 7-5120,1-1 7254,7-1 0,-27 8 0,-2 1 0</inkml:trace>
  <inkml:trace contextRef="#ctx0" brushRef="#br0" timeOffset="211800">13253 17684 21405,'3'-43'461,"0"1"1,0 3-1,-4 7-3015,-6 13 2811,-6 2 958,-4 5-1069,-4 3 791,-5 4-876,-6 3-5,-4 4 6,-4 2-29,-2 6 18,1 3-29,1 3 643,3 5-643,2 2 2682,2 4-2687,2 4-330,1 2 318,2 4 7,0 1-18,4 2 51,4-1-465,3 12 370,9-14-12,6 7 17,11-19 317,8-3-317,7-4 39,7-6 34,5-4 12,5-5 4,3-6-1121,-10-5 1,0-3 1160,17-10-37,-16 4 1,-3-1 310,11-13-207,-17 6 0,0-1 34,10-14-490,-16 14 0,-1 0 305,1-7 0,-5 1-35,0-6 35,-6 14 0,-2-3 0,-4 17 0,-2 4 2861,-1 3-2861,0 1 306,-2 9-306,-1 11 0,-2 6 0,-1 9 0,1-2-2138,-4 24 2138,2-11 0,-3 18-797,3-17 797,3 0-544,1-2-509,2-1-987,4-4-3353,4-3-4438,3-7 9814,2-6 0,-6-12 1,-2-4-1</inkml:trace>
  <inkml:trace contextRef="#ctx0" brushRef="#br0" timeOffset="212303">14161 17703 24463,'6'-8'1877,"-2"2"-1675,-4 6 414,0 0-499,-21 72-100,5-42-343,-1 13 0,-3 0 343,-9-18-1794,-2-1 1765,-4-2 1,0-2-551,1-4 601,2-3 6,4-4 5,4-5 12,5-2-29,4-5 135,2-8-67,6-14-50,2-4-18,10-9 29,4 1 54,6-5-116,5-4 1052,4-5-1024,-5 14 0,2 0 50,9-18-426,-11 21 0,-1 0 493,3-5 12,-5 2-11,-5 5-134,-4 1-2521,-4 3 2509,-2 1-328,-1 2 328,-1 1-1281,-1 2 1281,-1 1 0,-1 4 668,0 2-668,0 5 0,0 2 2043,1 4-2043,2 1 681,0 2-681,0 0 3392,0 7-3392,1 0 0,2 8 0,2 2 0,4 6-3392,1 4 3392,4 4 0,1 5-191,3 2 191,1 4 0,2 2 0,0 2-841,4 1 841,0 1 0,3-1-1927,3 0 1927,2-3 0,3-1 841,-9-15 0,1 1-841,0 1 0,0 0 0,-1-2 0,-1 0 0,-2 2 0,-4 0 24,-5 12-500,-8-1-588,-17-5-481,-10-11-2942,-7-1 4487,-10 1 0,18-12 0,0-2 0</inkml:trace>
  <inkml:trace contextRef="#ctx0" brushRef="#br0" timeOffset="212975">15026 17433 25227,'-6'-57'584,"1"0"1,0 6-1,2 7 133,3 3-1367,0 15 919,0 0 330,0 16-599,0 5 183,0 1-183,0 3 40,0 6-40,4 32 0,-1-4-432,4 29 432,-2-12-1293,-1 4 1293,-2 4 0,-1 2 0,-3 2-2644,-3 0 2644,-3-1 0,-4-4-961,1-3 961,0-7 164,1-5-164,1-8 736,2-5-736,-2 0 2614,5-10-2614,0-3 0,3-12 1733,1-4-1733,0-5 616,2-4-616,2-6 0,8-20 0,0 4-857,8-17 857,-2 9 0,3-1 0,1 2 0,0 5 0,7-1 0,-8 12 0,5 2 0,-11 13 0,1 3 0,1 4 0,1 6 0,5 4 0,2 7 0,4 5 0,17 17 0,-7-6 188,-14-11 1,2 2-189,0 0 0,-1-1-774,12 14 774,4 9 0,-25-16 0,-18 8 0,-12-12-233,-19 5 233,-10-17 0,3-9 0,-3-2-717,9 0 0,-2-2 568,-11-2 1,-1-2-79,14 0 1,1-1-528,0-2 0,0-2-629,-28-9 947,18-1 0,2 0 0,3 2 0,-11-10 0</inkml:trace>
  <inkml:trace contextRef="#ctx0" brushRef="#br0" timeOffset="213476">16088 17482 26400,'-27'-56'-868,"6"13"973,24 47-3645,12 11 3540,3 3 0,-2-2 0,-5-5 0</inkml:trace>
  <inkml:trace contextRef="#ctx0" brushRef="#br0" timeOffset="213635">16167 17957 22622,'19'50'-189,"0"0"0,-1-3 1,-7-6-1688,-18-3-7955,-3-4 9783,-3-3 1,6-15-1,2-7 1</inkml:trace>
  <inkml:trace contextRef="#ctx0" brushRef="#br0" timeOffset="215541">18005 17456 23795,'13'-56'775,"-1"0"0,-1 4 0,-3 13-534,-7 30 86,0 4-266,-1 4 79,-3 8-124,1 5 46,-10 33-23,-1-3-751,2-9 1,-1 1 722,-1-4 0,-1 0 11,-3 2 1,0 1-29,-4 3 1,0 0 19,-3 3 0,-1 0-14,-2 1 0,-1 0-20,0 1 1,-3 1-62,4-4 1,-2 3 0,1-2-55,-4 5 1,1 0-273,-1 2 0,-1 3 0,3-5-190,7-7 1,1-2-415,-5 8 0,4-2-3487,1 3 3794,5-4 1,10-20 0,2-4-1</inkml:trace>
  <inkml:trace contextRef="#ctx0" brushRef="#br0" timeOffset="215708">18183 17660 27107,'-16'61'25,"6"-30"0,-1 1-53,-4 0 0,-2 1-954,-1 2 0,1 0 660,-2 2 0,0 0-745,-1 1 0,0 0 1067,-4 8 0,3-3 0,-4 3 0,2-1 0</inkml:trace>
  <inkml:trace contextRef="#ctx0" brushRef="#br0" timeOffset="284997">20370 11296 20212,'14'-43'883,"0"0"1,0 0 0,4-10 0,-4 6-162,-12-1-6086,-6 22 5628,-2-3-24,-3 12 1366,-2 3-1455,0 2 12,-9 2-135,3 4 881,-20 9-873,7 14 1,-1 4-9,-21 12-259,7 4 1,3 3 241,0 4 872,16-14 0,2 0-872,-3 9 17,7-1-631,6-4 626,6-4 5,4-4 39,4-6 659,4-4-541,2-5 1481,4-3-1370,1-4 787,2-2-630,14-8-296,-4-1 129,24-20-163,-17 6 0,12-12-16,-14 6-742,0-1 635,-2 0 0,-2 3 0,-2 2-104,0-1 104,-8 9 0,-1 1 0,-10 10 0,-1 2 0,-2 1 0,0 6 0,0 1 657,0 7-657,0 5 111,0 4-111,0 6 0,0 25-1850,0-9 1850,0 17-59,1-25 0,0-2-423,1 21 205,0-18 0,0 0-395,2 14-930,-1-2 448,0-4-694,-2-4 1848,-2 12 0,1-29 0,-2 8 0</inkml:trace>
  <inkml:trace contextRef="#ctx0" brushRef="#br0" timeOffset="285653">19268 10924 15166,'-10'-47'761,"1"-1"1,0 5 0,2 7 2197,3 14-2203,-1-7-442,1 8 1098,0-7-925,1 6-263,1 6 601,1-1-629,0 8 2276,1 2-2343,-1 3-28,1 1-113,0 2-4,0 5 32,0 3 12,0 7 12,3 4-24,3 18 1,2-3 6,1 14-7,-2-7-1883,0 4 1872,-1 3 12,-3-9 0,-1 2 2,0-7 1,-1 0-1,0 13 1,-1 0 0,-2-9 0,0-1 5,0 3 0,-1 1 0,-1 1 0,-1 2 9,0 1 0,0 0 2,0 4 0,-1-1 3,0 2 1,0 3 16,1 0 0,0 3 0,0-1-865,1-11 0,0-1 1,1 2 828,-2 13 1,0 4-1,1-4-646,2-13 1,0-2 0,0 0 638,1 2 0,0 1 0,-1-1 0,2 1 0,-1 0 0,0 1-147,1-2 0,0 0 1,0 4 131,3 9 1,2 5 0,0 2-1,0-3 7,-1-12 1,1-1 0,-1-1 0,1 2-165,1 8 1,0 3-1,1-2 1,-1-5 150,0-4 1,0-3-1,-1-5-17,-2 1 0,0-4 224,-1-1 0,-1 0-283,-1-3 0,0-1 958,-4 28-1736,-1-6-1351,-3-4-7618,0-10 9536,1-9 0,3-17 0,2-6 0</inkml:trace>
  <inkml:trace contextRef="#ctx0" brushRef="#br0" timeOffset="286290">21202 10847 30954,'-6'-50'-313,"1"0"1,0 4-1,1 5 34,4-1 675,2 5 125,0 6 21,-1 4 648,1 7-938,-2 3-426,0 6 313,0 4 25,0 3-238,0 3 148,0 6-222,0 4-130,-2 21 100,0 0 107,-2 18-2017,-2-2 2173,-2 9-26,4-25 1,-1 3 31,-3 23 1,-1 2-47,4-11 1,-1 2 1,1-5 0,-1 3 1,1-2-1000,1 9 1,1-1 920,-1 1 0,2 4 5,0-4 0,1 4 0,1-2-721,0-11 1,1-2 0,0 2 624,0 12 1,1 3 0,1-3-6,0-13 0,0-2 0,1-1-493,0 2 0,1 0 0,0 0 455,0-1 1,-1 0-1,1 2-42,2 13 0,1 2 1,-1-2 42,-2-13 0,0-3 0,0 1-123,2 10 0,0 2 0,-1-5 2,0 1 1,0-3 47,0-2 0,-1-1-15,0-2 0,-1-1-181,1-2 1,-1-2 367,-1-3 1,0 1 51,0 10 1,-1-3 0,0-3 0,-1 10 0</inkml:trace>
  <inkml:trace contextRef="#ctx0" brushRef="#br0" timeOffset="286780">18299 11946 20404,'-47'0'726,"-1"0"0,6 0 0,7 1 2210,18 0-2661,6 1 1398,4-1-1421,4 1 988,2 0-1186,4 4 2151,4 1-2712,8 4 142,8-1 233,38 7-270,0-5-1165,-14-4 1,3-1 1261,-4-2 1,1-2 239,6 1 0,3-2 504,5 1 1,2-2-1069,-18 0 0,2 0 0,0-1 792,3 1 1,2-1 0,0-1-513,3 0 0,0 0 1,1-1 432,3 0 1,1 0 0,0 0-377,3-2 1,-1 0-1,2 0 335,-16 1 1,1 0-1,1 0 1,-1 0-11,2-1 0,-1 1 0,1-1 0,0 1-39,0-1 1,1 0 0,0 0 0,0 0-59,0 0 1,0 0 0,0 0 0,0 0 52,0 0 1,-1 0-1,1 0 1,0-1-7,-2 1 0,1 0 1,0 0-1,-1 0-4,-1-1 1,0 1 0,0 0 0,-1 0-60,14-1 1,0-1-1,-1 1 36,-2 0 1,-2 1-1,0-1 60,-4 1 0,-1-1 0,0 1-68,-5 1 1,-1 0 0,0-1-51,14 0 0,-1 0-41,-9 1 0,-2 0-63,-8 1 0,-2 1-452,21-1-610,-17 2-1139,-16 1 2341,-11 3 0,-9-2 0,-3 1 0</inkml:trace>
  <inkml:trace contextRef="#ctx0" brushRef="#br0" timeOffset="287573">18397 11316 32767,'-14'-25'-1112,"2"6"-701,12 19 3866,0 0-1181,-3 2-872,2-2 0,-2 2 0,1-2 0,-1 0 0,-2 0 0,-4 0 0,-2-1 0,-4-1 0,-3-1 0,-2-1-238,-2-1-385,0-2 345,1-1-2219,1-3 2019,1-1-1253,3-4 1068,1-2 1476,3-2-1605,0-11 99,6 7 131,1-16 50,6 18 234,1-4 152,3 11 295,7 0 339,-2 6 500,15 0-387,-6 7 2245,9 4-2555,-5 5 2731,1 5-3079,12 15-3640,-10-3 3130,5 14-2452,-16-9 2194,-4 4 206,-6 2 487,-16 4 0,-5 1 221,-12 14-203,1-10 0,-6-1 359,-7-9 1,-1-3 698,8-7 0,0-1-558,-11 6 0,1-3 267,-13 4-457,6-7-88,-5-4 2575,16-11-2718,4-19-534,21-3-260,13-14 913,6 9-617,7 1 1776,5 2-1293,5 1 56,22 0 0,-5 7 75,18 1-1629,-11 7 1640,3 7-96,2 4-1412,-7 12 0,-1 5-666,-18-10 0,0 3 1502,13 17 0,-5-1 0,-19-9 0,-3 0 0</inkml:trace>
  <inkml:trace contextRef="#ctx0" brushRef="#br0" timeOffset="288938">19912 12617 13767,'0'-8'4839,"0"2"-2825,0 6-1163,0 0-139,-5-67-119,4 41-1042,-1-14 0,0 1 881,3 20 501,2 2-591,-1 2 425,0 3-510,0 2-44,-1 2-45,0 4 1367,0 2-1474,-1 1-66,1 12 44,-1 0 11,0 12-16,-1-2 0,-1 3-1,-2 4-22,-1 0 6,0 1-11,1 11-1,1-11 1,2 8 0,4-14-1,1-3 12,6-2 5,1-2 12,2-4 33,1-4 28,0-2 29,2-4 4,1-1 1,1-5-17,2-3 0,1-5 6,1-4-17,2-4-188,0-2 182,0-2 6,0-1 6,-1-1-728,1 0 744,-2 2-3081,-2 2 2964,-2 3-88,2 0 82,-8 7 0,0 2 0,-9 7 484,-1 2-484,-2 1 3280,1 4-3280,0 2 337,1 7-337,1 16 0,1-3 0,0 12-13,-1-5-813,0 3 199,1 4-515,3 1-1290,2 2-4721,4 1 7153,4 3 0,-7-22 0,0-3 0</inkml:trace>
  <inkml:trace contextRef="#ctx0" brushRef="#br0" timeOffset="289491">21796 12483 23205,'4'-40'250,"0"0"0,0 3 0,0 9 1454,-2 19-1497,-1 3 606,0 3-717,-1 2 322,1 0-418,-1 8 1048,0 0-1042,1 9-1,-1 3 1,2 4-23,0 4-3305,0 3 3266,0 5-73,1 3-300,0 3-97,1 3-409,1 2-1620,3 0-2138,0 2 4693,4 3 0,-5-24 0,-1-2 0</inkml:trace>
  <inkml:trace contextRef="#ctx0" brushRef="#br0" timeOffset="289955">17894 13376 21315,'-9'0'-44,"2"0"-102,7 0 84,0 0-1195,84-17 1318,-28 10 1,6 0-947,-9-2 1,5 0 0,-1 1 938,3 1 0,1 1 0,-2 1-643,-8 0 0,-2 0 1,2 1 713,2-1 0,0 0 1,5-1-240,-8 2 1,3 0-1,2-1 1,0 1-1,-3 0 188,1 0 0,-1 0 1,0 0-1,2 0-173,1 0 1,3 0 0,1-1 0,-1 1 0,-4 1 140,-1-1 0,-2 1 0,-2 0 0,1 1-12,1-1 1,0 0 0,-1 1 0,1-1-10,0 0 0,0 1 0,-1-1 0,1 1 68,-1 0 1,-1 0-1,1 0 1,3-1-98,2 1 0,3 0 0,2-1 0,-1 1 0,-4 0-19,2 0 1,-4 0-1,0 0 1,3 0-4,-2 0 1,2 0 0,1 0 0,0 0 0,-1 0-86,-1 1 1,0-1 0,0 1 0,-2-1 0,-2 1-10,0 0 1,-2 0 0,0 0 0,2 0 41,12-1 0,2 1 0,0 0 0,-5 0-288,-3 0 0,-4 0 1,-1 1-266,-2-1 1,1 1 0,-2-1-430,-1 1 0,-2 0 0,1 0 1064,1 0 0,1 0 0,-5 0 0,-5 0 0,-4 0 0,-2 0 0,0 0 0</inkml:trace>
  <inkml:trace contextRef="#ctx0" brushRef="#br0" timeOffset="290662">18489 12692 17557,'0'6'3534,"0"-2"-262,0-4-3216,-6-4-56,5 3 5,-5-2-5,5 4 163,1 0-57,-2 1 40,1-2 27,-1 1 1,0 0-29,0-1 259,-12 1-169,-3-1-117,-6 0 16,2-2 18,6-3-1,3-2 0,1-4-22,1-2-12,3-3-27,2-3-34,1-5-28,3-1-11,2-3-6,15-21-17,-4 21 12,13-13-6,-8 28 6,-2 4-6,0 2-6,-1 3 0,0 2 1,1 3 10,1 3-27,9 12 5,-7 2-16,6 9-3404,-12-1 3381,-5 5-56,-12 24-528,-9-8 628,1-14 1,-3 0 0,-2-6 0,-3-1-14,-17 15 0,-3-1-598,8-8 1,-1 0 627,-13 9 1,-1-1 8,13-14 0,2-2-6,0-1 1,1-3 13,2-2 1,0-1 27,-20 8-218,-1-7 274,20-9 2064,0-6-2080,19-10-23,4-4-11,4-6-17,2-4-22,5-4 5,5-1-5,7-2 0,6 2 17,5 1-29,4 3 1,4 4 659,1 4-653,3 4-18,3 6 439,1 1-472,2 6-45,3 3-128,-14 4 1,1 2-520,3 5 1,0 1-304,0 0 1,-1 2-1760,-2 1 1,-2 1 2792,15 15 0,-23-18 0,-2 0 0</inkml:trace>
  <inkml:trace contextRef="#ctx0" brushRef="#br0" timeOffset="291382">20370 13706 32767,'2'8'-2073,"1"2"841,-2-3 661,0 2 395,1-2-82,-2-1 345,0 0-33,0 0-608,-9 5 1256,0-2 47,-10 3 87,-2-3-61,-2-2 79,-3-1-220,0-3-461,1-1-173,3-3 0,4-3 0,2-4 0,4-4-602,1-5-223,4-4 28,2-4 174,2-16-46,4 10-988,3-9 1430,3 16 164,5-1 194,5 6 47,-3 6 16,4 6 12,-6 10-278,2 3-5,1 6-34,8 18-25,-7-3 1080,3 13-1161,-11-6-18,-4 4-3431,-5 2 3644,-7 4-6,-6-1-41,-7 2 18,-5-2-5,-4-3-471,-1-2 510,0-4 6,1-4 6,3-5 10,4-5 18,3-5 3188,-1-4-3105,5-6-14,3-6-36,6-6 713,4-4-752,2-2-11,1-3-1,3-1 1,2-1-6,6 0 5,3 2-16,4 1 6,2 3-1,2 2-11,3 4 0,1 2-5,3 2-17,3 2-51,4 4-420,3 2 135,3 4-1297,2 3 659,1 2-595,3 1-2380,0 2 3248,8 2 1,-27-9 0,0-1 0</inkml:trace>
  <inkml:trace contextRef="#ctx0" brushRef="#br0" timeOffset="291796">21121 13224 25327,'-1'-43'328,"0"0"1,0 4 0,2 8 107,4 19-279,1 1-17,0 2-67,-1 3-28,1 1 53,0 3-109,-1 1 60,1 4-32,1 3 0,0 6-12,1 7-3270,-1 7 3270,0 9 12,-2 10 22,-3 10-661,-1-23 0,-1 1 641,-1 4 1,0 1-931,-2 3 1,0 1 910,-2 3 0,0 1-22,-1 1 0,0 0-316,0 1 0,0 0 246,1-1 0,1 0 493,1-3 1,1 0-635,2-3 1,2-1-489,1-3 0,2 0 222,2-4 1,3 0-278,0-3 1,3 0 831,12 11 0,0-2 1,-4-4-1,14 12 1</inkml:trace>
  <inkml:trace contextRef="#ctx0" brushRef="#br0" timeOffset="292170">22114 13676 23293,'-1'-5'2526,"0"1"-1484,1 4-1031,-43 11-1244,26 2 1233,-34 12 6,37 0-12,2 1 6,3 0 396,2 0-402,3 7 6,2-11 0,4 5 0,3-14 6,3-2 214,3-1-203,3-3 22,2-2 17,2-3 0,3-2 0,2-3-5,0-4 711,12-12-684,-11 1 1,7-10-505,-15 4 476,-3-4-5,-5-2-17,-3 0-6,-4 1-33,-11-6-11,0 11-12,-14-2-11,0 14-39,-6 5-33,-3 4-90,-3 2-146,-1 4-263,1 3-583,1 3-1804,5 3 3003,-1 2 0,16-6 0,1-1 0</inkml:trace>
  <inkml:trace contextRef="#ctx0" brushRef="#br0" timeOffset="292679">19313 13650 23144,'-4'-40'222,"1"0"0,1 2 1,-2 12 1310,0 24-1500,1 0 509,-1 3-530,0 3 268,-3 5-268,-2 7 460,-2 7-444,-3 8-28,0 8 17,-1 10-1989,0 10 1958,6-25 0,1 1 16,0 4 1,0 0-1297,-1 4 1,0 1 1293,1 2 0,0 0 3,0 2 0,1-1-884,0 1 0,2 0 833,0-1 0,2 0-308,0-2 1,1 0 150,4-3 1,1 0-177,2-2 0,2-2-291,3-2 0,3-1-428,3-3 1,2-1-8244,17 22 9343,0-12 0,-16-20 0,-7-9 0</inkml:trace>
  <inkml:trace contextRef="#ctx0" brushRef="#br0" timeOffset="293081">18181 14566 15914,'-49'8'558,"0"0"0,4-2 0,11 1 1071,21-3-1405,7-1 420,4-2-437,6 1 353,5-2-269,10 1-38,8-1-708,14 0 572,13-1-64,-20 0 1,1 0-1,6 0 0,2-1 11,5 0 1,2 0 10,5-1 1,2 1-728,4 0 0,3-1 713,-21 2 1,2-1 0,3 0-580,6-1 0,4 1 0,1 0 1,-3-1 554,6 0 0,-1 0 1,2 0-348,-14 1 1,3-1 0,2 1 0,-2-1-1,-3 0 320,2 1 0,-3-1 0,-1 0 0,1 1-163,3-1 1,-1 0 0,1 0 0,-1 0 155,2 0 0,0 0 0,1 0 0,-1 0-131,2 0 1,0 0 0,1-1 0,-1 1 123,2 0 0,-1 0 0,1 0 0,0 0-13,1-1 0,0 1 0,1 0 0,-1 1-8,1-1 0,0 0 0,0 0 0,0 1-12,-1 0 1,1 0-1,0 0 1,-1 0-6,-1 0 0,0 1 0,0-1 0,-1 1-15,-1 0 0,-1 0 0,0 1 1,-1-1 11,-4 1 0,0 0 0,0-1 1,2 1 11,7 0 1,2 0 0,1 0-1,-3 0-119,-6 0 1,-1 0 0,-1 0 0,-1 1 57,14-1 1,-1 0 0,-5 1-61,8 0 0,-9 1-261,-5 0-279,-15 2 861,-13-1-2251,-12-1 2531,-6 1 1,-3-2 0,-1 0 0</inkml:trace>
  <inkml:trace contextRef="#ctx0" brushRef="#br0" timeOffset="293850">18229 14012 25264,'0'-12'6,"0"2"-12,-1 10 40,1 0 11,-2 0 17,0 0 16,-2 1-16,-1 0-3398,-3-1 3375,-5 1 0,-3-1 17,-4 1 28,-3-1 23,-1-2 16,0-1 45,1-3 17,3-2 5,1-4-16,4-1-29,2-3-50,5-2-16,2-3-23,3-2-17,3-1-28,4 0 12,5 2-7,3 1 29,9-2-39,-2 8-1,6-1 7,-4 8 4,2 4-16,4 2 6,3 2-12,3 4-5,0 4 6,1 5-12,-4 5 0,-3 5-789,-6 2 784,-6 6 5,-7 3-28,-15 20 29,-9-9 7,2-15 1,-4-1 8,-21 15 8,16-23 1,-2 2-12,-13 6 0,-1 1 8,9-9 1,-1-1 2,-7 6 1,0-2 8,-9 0 11,5-4 5,6-7 2607,5-6-2578,7-3-6,6-5 0,4-3-17,4-3 1099,4-4-1098,2-1-18,3-1-11,1 0-5,5-2 5,9-3 11,3 3-22,8-2 0,-2 7 0,4 3-22,2 2 16,2 1-16,3 3-2951,1 2 2884,3 4-62,2 4-1392,-9 1 0,1 2 647,18 8-579,-16-5 1,-1 1-3555,14 10 4755,4 6 0,-33-22 0,-4-2 1</inkml:trace>
  <inkml:trace contextRef="#ctx0" brushRef="#br0" timeOffset="294270">20074 15016 22407,'15'-52'513,"-1"0"1,-1 6-1,-1 6-210,-4 15-46,-2 6 1572,-2 3-1638,-2 4-34,0 4 467,-2 2-624,0 3 322,0 2-322,0 8 1041,2 3-1041,1 10 0,2 5 0,-1 5 0,2 6 0,-1 4-865,-1 3 813,0 3-76,0 3-46,0-2-84,2 0-139,0-1-219,4-1-392,2-2-740,2-1-8083,7 9 7869,-5-19 0,-2-2 0,-10-23 0</inkml:trace>
  <inkml:trace contextRef="#ctx0" brushRef="#br0" timeOffset="295230">21299 14480 22638,'-2'-45'560,"0"1"0,1 3 0,-1 7 319,1 14-509,1 4-45,-1-3-51,1 6-27,-1 1-29,1 1-5,-1 1-34,1 1-28,0 1-16,0 0-23,0 2 84,0-1-123,0 3 50,0-1-90,0 4 29,0 0-90,-2 2 6,1 1-29,-1 1 40,2 5 28,0 3-6,0 5 11,0 5 1,0 4-23,0 6-355,1 5 372,1 6-835,2 4 823,-1 7-1752,2 3 1747,0 7-3,-3-30 1,1 0 2,-1 1 0,1-1 2,-1 2 1,1-1-6,-1 0 1,0-1 7,0 1 1,0-1-505,0 0 1,0 0 498,-1-2 0,0 1 0,0 1 0,-1-1-6,0 30 0,0 1-19,0-18 0,-1 1-9,1-12 1,-1 1-544,-1 11 0,0-1 286,-2 15-415,0-4-527,0-6-2800,0-6 4033,-1-2 0,3-21 0,-1-2 0</inkml:trace>
  <inkml:trace contextRef="#ctx0" brushRef="#br0" timeOffset="295704">19427 14882 18779,'-17'-46'368,"-1"1"0,2 3 0,4 8 459,6 15-575,1 4 1256,0 3-1346,2 4 678,1 3-840,1 3 1501,0 2-1512,1 8 1305,0 5-1260,1 12 10,0 9 1,0 10-666,0 10 637,-1-23 1,0 1-905,-1 3 1,-1 1 878,0 3 1,0 0-15,-1 1 1,0 0-6,-1 2 0,1-1-6,-1 1 1,2 0-32,-1-1 1,0-1-62,2 0 0,-1 0-149,1-2 1,1-2-959,2-1 0,2-1-3634,8 28-4599,6-13 9466,2-11 0,-10-19 0,-2-9 0</inkml:trace>
  <inkml:trace contextRef="#ctx0" brushRef="#br0" timeOffset="296264">21874 15098 16264,'2'-3'4643,"0"0"964,-2 3-5400,20-53-67,-17 39-51,16-39-33,-21 53-28,0 0-33,-1 2-6,-1 1-1,-3 5-27,-4 2 45,-3 4-6,-1 2-11,-2 3-6,-3 11 6,6-8 5,0 7 12,9-10-29,3-3 23,1 1 0,5-3 6,1 1-1,13 1 7,-1-4 38,19 0-28,-12-7 18,10-2 4,-10-5 40,-2-1 17,-1-4-6,-3-2 1,-3-3-3376,-4-2 3403,-1-1-560,-4-2 566,-2-2-28,-1 0-17,-2-2-248,0 2 237,-2 0-1,-2 1-16,-1 3-5,-5 1-23,0 2-28,-4 2-11,-3 2-17,-2 1-62,-2 2-11,-2 1-106,-1 2-168,-2 2-415,1 1-1092,-1 3-3780,3 2 5616,-3 5 1,13-5 0,0 0 0</inkml:trace>
  <inkml:trace contextRef="#ctx0" brushRef="#br0" timeOffset="298016">27536 12440 23083,'13'-51'795,"-1"1"1,0 2 0,-2 11-584,-4 25 135,-1 3-280,-4 8-3,0 1-75,-1 4 51,0 3-6,1 7 100,0 3-101,0 5 1,0 7 16,-8 24-50,-1-6-498,1-14 1,-1 1 481,-6 18-96,-2 5-1489,-1 1 1164,0 1-348,1 1-452,3 0-864,4-2-1786,4-3 3887,5 3 0,1-29 0,2-3 0</inkml:trace>
  <inkml:trace contextRef="#ctx0" brushRef="#br0" timeOffset="298438">28477 12691 22090,'-1'-41'332,"0"0"1,1 3 0,-4 9-176,-5 23 1256,-3 0-1335,0 2 445,-1 2-484,0 1 227,-1 1-260,2 2 764,0 4-781,1 5-12,0 3 7,1 5 21,1 3-10,3 4-7,1 2-519,2 3 514,3 1 0,3 1 0,3-1-5,5-1-193,3-2 187,2-3 5,3-2 1,3-3-3154,2-5 3164,0-1 7,-1-5 5,-1-3 5,-3-4 376,5-7-347,-8-4 22,3-5 128,-9-4-117,-1-2 6,-3-3-12,0-2 7,-3-3 4,0-1-469,-3-2 492,1 1 1,-3 1 128,-5-9-135,-1 12 6,-5-7 73,-2 10-78,3 6 3131,-5 0-3182,6 8 703,-1 3-731,-4 1-33,5 2-17,-3 1-34,5 2-28,1 2-56,0 3-100,1 3-113,1 2-1042,6 13 74,6-4-6106,19 18 7444,6-12 0,-4-4 0,-9-11 0</inkml:trace>
  <inkml:trace contextRef="#ctx0" brushRef="#br0" timeOffset="298805">29629 12598 20499,'-48'-14'46,"1"0"1,4 1 0,5 6 1546,10 17-1582,-1 2 0,0 3-22,0 3 17,3 3-6,2 3-6,6 0 12,2 1 1112,7-1-1129,3 0 0,4-1 28,6-2-28,4-1 5,7-1-5,5-2 5,5-1 1,3-3 5,3-2-1664,0-3 1636,0-2 519,-3-3-463,-1-2 418,-5-4-401,-2-2 33,-3-4 1,-3-3 107,-2-3-62,-4-1-40,-2-2 0,-2-2 2905,-2 0-2911,-2-1-27,-2 0-12,-2 1 0,-3 1 1391,-2 3-1407,-1 1-6,-2 3-12,0 2 1,-1 2-12,0 2-11,1 1-16,1 2-79,1 1-269,-1 2 11,4 2-1002,0 8-23,5 0-1489,4 7 2884,4 1 0,-2-9 0,1 0 0</inkml:trace>
  <inkml:trace contextRef="#ctx0" brushRef="#br0" timeOffset="299072">30248 12412 23668,'0'-6'3501,"0"2"-1999,0 4-1502,0-34 0,0 30 0,1-10 0,-1 38 0,2 37-4243,0-15 4243,0-12 0,1 0 0,1 19 572,2 1-572,-2-16 0,0 1 0,1 20 0,-1-10 0,0 0 0,-3-12 0,0-2 0,-2 0 0,0-1-12,-4 23-122,-5-25-146,-1-5-387,-3-3-917,-4-4-4354,-3-4 5938,-7-3 0,13-7 0,0-2 0</inkml:trace>
  <inkml:trace contextRef="#ctx0" brushRef="#br0" timeOffset="304200">27430 14122 17070,'-3'-5'4632,"1"1"-2279,2 4-1816,-10-62-968,9 39 624,-4-13 1,3 1 428,6 18-336,2 2-68,-1 2 139,0 2-189,0 1 84,1 0-185,-2 4-22,1 0 426,-3 5-454,-1 1 50,4 16-50,-1-4-3392,3 18 3381,-4-4-2258,-2 4 2263,0 5-21,-4 5-18,-1 2 11,-3 4-126,-1 1 64,0 0-55,1 0-272,3-14 0,2 0-390,-1 15-537,4 13-1059,5-24-2839,4-3-1690,3-5 6921,-1-6 0,-5-12 0,-2-4 0</inkml:trace>
  <inkml:trace contextRef="#ctx0" brushRef="#br0" timeOffset="304598">28426 14075 23318,'1'-43'332,"-1"1"1,0 2-1,3 8 266,3 15-390,0 1-40,1 1-12,-1 1 633,2-5-593,-1 2 143,-1 2-277,-2 6 532,-2 6-616,-1 2 320,-1 11-281,-1 1-3393,0 13 3388,-2 2-186,-6 21 174,-3 14-9,6-30 1,-1 0-15,0 2 1,1-1-135,-2 14-151,4 0-246,1-2-348,7-1-711,3-2-2151,8-3 3764,6 2 0,-9-20 0,0-2 0</inkml:trace>
  <inkml:trace contextRef="#ctx0" brushRef="#br0" timeOffset="305055">29518 14023 23306,'1'-42'425,"-1"1"1,0 3 0,1 7-134,-1 17-52,2 3 1027,-2-1-1150,1 6 298,0 0-359,-1 4 125,0 2-187,0 6 12,-1 1 527,0 9-533,-2 3-3375,-2 5 3386,-1 3-11,-1 4-474,-1 3 479,-1 2-10,2 1-29,1 1-50,3 0-101,1-1-123,2 0-196,4-1-274,3-2-2915,13 12 3693,8 1 0,-8-13 0,-1-9 0</inkml:trace>
  <inkml:trace contextRef="#ctx0" brushRef="#br0" timeOffset="305409">30353 13976 18140,'0'-4'4442,"1"0"649,-1 4-4985,24-57-3071,-18 42 3026,17-43 671,-24 58-660,-1 0 496,-1 2-534,0 0-12,-2 2 17,-4 3-22,1 0 5,-3 3 1627,3-1-1632,0 1 208,2 2-203,-2 0-44,2 3 44,0 2-5,-2 14-11,3-5 11,-1 13-413,3-7 413,1 4 5,0 3-33,2 1-623,0 3 572,0 0-67,2 2-201,2 1-471,0 2-1417,0 1-3220,-2 2 5438,-3 7 0,0-27 0,-1-1 0</inkml:trace>
  <inkml:trace contextRef="#ctx0" brushRef="#br0" timeOffset="306735">24984 15797 14040,'2'-3'2515,"0"0"-449,-2 3-1859,62-29-692,-32 18 580,11-6 0,2 1-1025,0 8 1255,9 0-121,-21 4 1,1 0 24,4-1 1,4 1 76,7-1 0,5-1 0,-1 1-176,-7 1 1,0 0 0,2-1-673,2 1 1,3-1 0,1 0 0,-2 1 632,8-1 1,0 1-1,0-1-522,-10 1 0,0 1 0,1-1 1,1 1 472,2-1 0,-1 0 0,3 1 0,4 0-204,-4 0 1,4-1-1,2 1 1,1 0-1,-1 0 1,-2 1 177,0-1 1,-3 0 0,0 0 0,1 1 0,3-1-102,-6 0 1,2 1 0,1 0 0,1-1 0,0 1-1,-2-1 1,-3 1 102,7 0 0,-3-1 0,0 1 0,-2-1 0,2 1-5,1-1 1,0 0-1,1 0 1,-1 1-1,0-1-1,1 0 0,0 0 1,0 0-1,-1 0 1,1-1-6,-1 1 1,-1 0 0,1 0 0,1-1 0,3 1-3,-5-1 1,2 1-1,3-1 1,0 1 0,0-1-1,-2 0 1,-2 1-4,8-1 0,-3 0 1,-2 0-1,2 0 0,3 0-9,-9 1 1,2-1 0,2 0-1,0 1 1,-1-1 0,-2 0-1,-3 1-19,4-1 0,-4 1 1,-1-1-1,0 0 1,4 1-159,-5-1 0,3 0 0,2 1 0,0-1 0,0 0 0,-2 0 0,-2 0-288,7 0 0,-3 0 1,0 0-1,0 0 0,4-1 472,-6 1 0,5-1 0,2 1 0,0-1 0,-3 0 0,-5 1 0,-6 0 0,6 0 0,-7 0 0,-2 1 0,1-1 0,1 0 0,-1 0 0</inkml:trace>
  <inkml:trace contextRef="#ctx0" brushRef="#br0" timeOffset="307526">26415 14445 24637,'2'-2'5005,"0"0"-3962,-2 2-1789,30 2-115,-22 9 153,21 0 219,-34 9 149,-4-4-447,-5 2-312,-5 2 514,-5 0 175,-4 0 42,-5 1 407,-2-1 112,-3-1-89,1-1 44,-1-3-1261,2-3 1368,4-2 213,-3-6-235,12-5-29,0-5-44,14-6-45,4-4-1,3-6-32,2-3 16,11-24-34,1 6-73,-2 13 1,1-1 72,5-6 1,-1 0-1929,11-19 1920,-8 18 0,0 0 20,8-12 5,-1 4 17,-2 3 11,-3 5-1494,-4 4 1517,-4 4 131,-3-5-25,-4 6 117,-2 1-112,-7 3 1389,1 14-1550,-4-2 3380,-1 9-3432,0 3 12,-4 4-5,1 3 10,-1 5-10,0 2 10,-3 3 7,1 3-12,-1 3 0,2 3 0,-2 33 22,8-18-152,3-7 1,3 1 129,17 26-625,4-13 614,-4-15 0,3 0-12,16 16-1076,6 0 1068,-18-24 1,0 1 27,1-2 0,2 1-8,12 9 0,0 0-1356,-9-9 1,0 1 1363,8 5 0,-2 0-8,8 8-969,-5-2 924,-10-4 291,-8-2-342,-10-3-50,-12 0-61,-13 0-180,-13 1-430,-2-8 0,-5 0-701,7-5 0,-1 1 1529,-17 5 0,2-1 0,7-5 0,2-1 0</inkml:trace>
  <inkml:trace contextRef="#ctx0" brushRef="#br0" timeOffset="309269">30442 16138 20089,'0'-9'3742,"0"2"-2561,0 7-71,0 0-1116,0-55 34,0 45-6,0-38-5,0 61 6,0 6-12,0 5 28,1 4 11,-1 4 1,-1 3-1,-1 3 9,-3 0 0,0 2-48,-2 13-6,1-12 1,1 0 5,0 2 1,2-2 4,1-3-21,2 12-29,0-16-5,1 7-409,-1-11-112,2-10-493,-5 2-6335,-6-9 7388,-3-6 0,1-1 0,4-5 0</inkml:trace>
  <inkml:trace contextRef="#ctx0" brushRef="#br0" timeOffset="310269">29746 16482 24967,'9'-55'981,"-1"11"-768,-9 42 67,0 1-207,-1 1-29,0 0 1,-1 2-6,-2 2-5,-3 2-6,-4 4-22,-16 9-12,2-1 6,-9 7-6,9-4-22,-6 10-3414,9 1 3425,2 1 0,12-6 1,9-10 27,6-1-11,4-2 5,7-1-5,4-2 6,4-2 11,4-3 50,15-3-33,-9-3-299,9-4 310,-16-3 134,5-10-61,-11 3 5,0-6 3250,-11 4-3256,-5-1 1,-3 1-17,-2 0-23,-4 0-11,-4 2-27,-6-3-18,-5 2-22,-4-2 0,-6 2 17,-3 0-17,-3 1-28,-3-1-56,-1 2-300,0-1 154,2 1-50,1 1-134,3 2-208,2 2-308,4 2-175,4 4-1662,3 0-2694,4 2 5461,0 3 0,8-3 0,1 3 0</inkml:trace>
  <inkml:trace contextRef="#ctx0" brushRef="#br0" timeOffset="310810">28743 16406 20278,'-4'-42'313,"1"0"1,1 4-1,-3 9 802,-2 21-975,-1 3 863,-1 1-942,-1 2-5,-1 0-16,-1 2 484,-2 3-507,-1 3 1152,-11 12-1153,7 0-4,-8 9-12,7-2 0,1 4-6,0 1 544,4 1-532,2-1-23,4-2 6,4 0 11,2-2 0,5-2 11,4-1 0,5-3 12,10 5-7,-2-8 18,7 1 33,-8-10 34,-1-3 45,-2-3 33,-1-4 6,0-4-34,1-4-11,0-6-11,2-4-1,-1-4-16,0-3-11,-2-2-833,-1-1 821,-3 0 1,-2 1 11,-4 2-23,-1 2-22,-3 3-6,-4 4-10,-3 2-18,-6 4-16,-4 2-23,-3 2-22,-2 2-51,-1 2-72,0 3-146,3-1-196,2 2-3742,-6 3-935,11 0-4156,-5 1 9337,13 1 0,2-3 0,1 0 0</inkml:trace>
  <inkml:trace contextRef="#ctx0" brushRef="#br0" timeOffset="311509">27725 16247 23792,'3'-46'509,"0"0"1,-1 5 0,0 7-129,-1 18 447,0 3-677,-1 6 56,0 3-202,-1 6 57,0 3-29,-2 5 142,-1 8-141,-1 5-3398,-6 27 3381,1-5-15,3-13 1,0 2-64,-6 20 50,-1 5-832,7-28 1,0 0 825,-1 1 0,0-1-19,-1 2 0,2 0-372,-1-1 0,1 0 184,0 0 0,1 0 901,-3 30-4433,7-20 0,0 0-5833,3 14 9589,1-22 0,0-3 0,1-11 0,-1-9 0</inkml:trace>
  <inkml:trace contextRef="#ctx0" brushRef="#br0" timeOffset="311975">26730 17354 13921,'-53'-3'547,"-1"0"0,6 1 0,7 0-167,13 2-71,5 0 1198,2 0-1316,4 0 388,5 1-495,4 0 273,4 3-150,7 0 841,7 0-724,10 1-5,9-1-11,12 1-1380,12-2 1245,-21-1 1,2 0 11,5-1 0,1 0 0,6 1 0,1-1-827,4 0 1,4 0 831,2 1 0,6-1 1,2 1-611,-11 0 1,1-1-1,3 1 1,2-1 464,-9 1 1,2 0 0,1-1 0,1 1 0,0 0-1,-3-1-359,3 1 1,-1-1 0,0 1 0,-1-1-1,0 0 351,2 1 0,0 0 0,-1 0 0,-1-1 0,-2 1-1,0-1 1,-3 0-1,0-1 1,0 1-2,1 0 0,1 0 0,-1 0 0,0-1-193,1 1 0,0-1 0,-1 1 0,1-1 191,0 1 1,0-1 0,0 0-1,0 0-112,0 0 0,-1 0 0,1 1 0,0-1 119,-1 0 1,-1 0 0,1 0 0,3 0-17,2-1 0,3 0 1,0 0-1,1 0 0,-4 0 5,0 0 1,-3 1-1,0-1 1,2 0-17,-1 0 1,2-1-1,1 0 1,-2 1-1,-3-1 3,7 1 1,-4 0 0,3-1-3,2 1 0,5-1 0,0 0 0,-7 0-38,-10 0 0,-3 1 0,1 0-77,17-2 0,3 1 0,-14 0 239,-8 1-2020,-21-1-2172,-22 2 4054,-22-1 0,9 1 0,-6 0 0</inkml:trace>
  <inkml:trace contextRef="#ctx0" brushRef="#br0" timeOffset="313097">31865 16174 23019,'-40'-35'-180,"14"7"136,47 28 4,7 0-60,18 6 38,-10 0-1833,11 6 1789,-20-2 292,-1 8-360,-15 4 101,-7 2-34,-17 1-44,-12-5-932,-8 0 949,-10 1 33,-7-1 34,-7 0 33,-3-1 17,29-9 0,-1-2 17,1 1 0,0 0 12,-29 5 24,25-4 0,0-2-47,-9 4-34,0 1-111,30-4 144,14-3 1294,9 0-1226,12-3-11,9-2 5,10 0-976,8-1 977,8-1-692,3-1 713,5-1-16,-32 1 0,0 0 28,0-1 0,0 0 79,29-5-599,-3-1 599,-6-3-12,-4-4 11,-8-2-33,-4-4-6,-7-4-5,-5-1 5,-7-4 168,-5-14-151,-7 10-16,-9-11-1,-7 15-6,-8 0 35,-4 0 44,-4 2-36,-3 2 171,-1 4 392,-7-4-197,8 8-330,5 2-95,12 8 735,11 7-971,0 1 1800,4 7-1698,2 3-7,9 19 7,1-4 135,5 14-96,-3-6 11,-2 5-12,-1 1 18,-3 3-1221,-3 1 1170,-3 2-28,-3 0-1030,-2 1 778,-3 0-880,-1-1 34,-3-2-1137,2-2-7540,-1 11 8646,4-19 1,1-2 0,2-22 0</inkml:trace>
  <inkml:trace contextRef="#ctx0" brushRef="#br0" timeOffset="313563">33076 16183 21691,'-37'-40'69,"0"0"0,2 4 1,3 9-37,-1 25-10,-3 1-18,-3 3-16,-1 2 22,1 4-16,2 3 1864,3 2-1870,4 3 440,6 2-435,5 1-5,5 3 6,6 0-7,4 2 7,3 0 10,13 13 1,1-10-12,12 8 6,-1-13 17,19 3-6,-8-10 1,11 0 10,-16-11 45,0-3 118,9-11 117,-2-9-117,-2-4 28,-8-4 11,-13 7-17,-1 2 12,-4 2-18,-1 3-16,-3 3 440,-1 2-502,-2 4 1238,-2 1-1304,0 2-57,-1 6 0,-2 3 257,-1 8-257,-1 4 0,-1 5 0,0 5 0,-1 6 0,-1 2-283,3 4 283,0 2-2754,3 4 2663,0 2-172,2 3-821,-1 3 199,0 0-1059,-3 2-5066,-3 1 7010,2-25 0,-1-2 0,0 2 0,-1-2 0</inkml:trace>
  <inkml:trace contextRef="#ctx0" brushRef="#br0" timeOffset="1.30559E6">5531 18702 7095,'0'0'0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52:04.95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2920 2810 20388,'9'-46'765,"1"0"1,-2 4 0,-2 6-285,-4 13-55,-2 1-23,0 3 198,-2 1-248,0 4-33,-2 2-35,0 4 46,-1 2-135,1 2-34,-1 3-100,0 0 74,-3 3-136,-5 5 0,-6 6 11,-8 9-2020,-7 10 2020,-6 6-3,18-15 1,0 1-4,-1 2 1,0 0-3,1 2 0,1 0-490,1 1 1,0 1 483,3-1 0,1 0-3,-11 28-5,10-3 6,8-3-18,8-5 12,11-4-11,9-5 10,11-7-4,9-7 16,8-7 0,9-6 16,6-6-5,-29-5 1,0-1-7,1-2 1,-1 0 2,0-3 1,0-1-1,-2-1 1,-1-2 30,26-12 0,-7-3 0,-7-4 28,-17 8 1,-3-2 16,7-13 0,2-12-17,-21 13-11,-4-1-6,-5-3-5,-5-1 28,-11-20-28,-3 16-6,-10-10 0,3 23 17,-3 3-17,-1 6 0,-1 3-81,0 5 98,-9 2-51,11 6-10,-6 2-46,17 4 1,4 3 1745,3 2-1763,3 4-21,4 4-51,1 4-129,4 5-218,4 3-303,6 6-532,7 2-1658,6 3 3134,10 9 0,-16-22 1,0 1-1</inkml:trace>
  <inkml:trace contextRef="#ctx0" brushRef="#br0" timeOffset="557">3851 2726 26234,'10'48'22,"-2"-3"0,-4-12-10,-3 1 10,0 0-2345,-1 1 2339,-2 0-5,-6 14-294,1-12 289,-4 7 39,5-19-40,1-5 77,1-6-54,2-4 73,0-5 50,2-2 1093,-1-3-1076,1-4-67,0-4-56,0-5-6,0-7-11,0-6-11,0-6 11,0-6-408,2-6 403,0-5-12,2-6 28,3-3 6,2-3 0,3 1 5,-2 20 0,1 0-16,6-17-20,-5 22 0,0 2-3,5-5 17,1 6 6,-1 6 544,0 5-550,-2 4-28,1 5-6,0 2-5,1 4-28,1 4 1362,0 1-1340,2 5 12,0 4 5,2 6-12,-2 4 1,8 18 22,-8-4-22,1 15-6,-13-10-351,-7 5 345,-9-7 1,-5 2-1631,2-7 1,-2-1 1632,-8 13 0,-3-2-8,3-10 0,0-2-171,-2-1 0,0 0 193,0-3 1,1-2-1,-20 16 23,3-8 0,6-8 5,5-7 28,5-6 12,4-5 5,5-3 6,5-4 17,4-6 145,3-2-229,7-5 3213,3 4-3225,6 1 12,5 1-1,4 3-5,4 3-11,19 2-11,12 9-2173,3 0 2178,-29 0 1,-1 0-46,17 6-444,2 2 198,3 2-846,2 2 286,3 3-706,-1 0-3342,-18-5 1,-1 0 3407,10 6 1,-1 0-1,-35-17 1</inkml:trace>
  <inkml:trace contextRef="#ctx0" brushRef="#br0" timeOffset="883">2136 3928 18331,'-54'11'515,"0"-1"1,7 0-1,9-2 1182,17-4-1664,12-2 542,6 0-541,4 0 371,5 2-181,7 1 1002,12 0-946,13 1-715,15-2 547,-20-2 0,3-1-504,7 0 1,3-1 464,6-1 0,2 0-824,8-2 0,1 0 773,-16 0 0,0 0 1,1 0-615,3-1 1,0-1 0,5 0 612,-8 1 0,3-1 0,2 0 1,-1 0-1,-2 0-375,1 0 1,-1 1 0,-1-1 0,3 0 357,0 0 1,3 0 0,1-1-1,-1 1 1,-4 0-4,14 0 1,-3-1 0,-1 1-313,1 0 0,-1 0 0,0 0 315,-2 1 0,-1-1 0,4 1-121,-5 1 1,4 0 0,-1-1-1,-3 1 117,1 0 0,-3 1 0,2-1-59,-6 2 0,2-1 0,0 0 0,-5 1 8,12 0 1,-2 0-348,-12 2 0,0 0 1,-3 0-850,3 1 1,-2 0-3169,6 2 1,-5-1 4414,-4 3 0,-20-2 0,-10-2 0</inkml:trace>
  <inkml:trace contextRef="#ctx0" brushRef="#br0" timeOffset="1719">6180 2505 21520,'-6'-40'369,"0"0"1,1 4 0,0 9 1629,1 19-1865,2 4 529,0 1-658,1 3 311,0 1-327,1 3 1030,-2 24-996,2-3-7,0 8 1,-1 3-630,0 13 621,0-1 1,-1 1-618,1-16 0,0-1 606,-1 11 0,-1-1-31,1 19-201,0-21 0,0 1-476,0 19 19,1-23 0,0-2-2926,3 11-6213,1-7 9226,1-8 1,-1-16 0,-1-6 0</inkml:trace>
  <inkml:trace contextRef="#ctx0" brushRef="#br0" timeOffset="7559">4767 2576 23803,'-38'-4'862,"8"0"-733,30 4 95,0 0-185,5 0-39,1 0 34,6-2-1,3 0-5,4-1 17,3 0-28,5-2 5,2 0-11,1 0 1,0 0 4,-2 0 1,-3 1-6,0 1-16,-11 1-1,-1 1-16,-10 1 39,-2 2 5,-4 1 0,-2 3 18,-3 2-24,-3 1-4,-2 0-1,-2 1 23,0 1-23,-1-2 0,2 1 6,1-1-34,2-1 6,3 0 0,1-1 11,2-1-11,1 0 16,1-2 1,2-1-17,0-1 151,1-1-135,3-3-5,-1 0 6,1-3-23,0 2 12,0 0 5,-1 0-6,1 0 0,-1 0 6,1 0-16,-1 0-18,0 0-5,0 1-63,0-1-54,0 0-74,-2 1-5455,1 1 4710,-1 6 107,-2 0 213,-1 4 218,-3-1 168,-2 1 157,-2 0 90,0-1 72,-2 1 62,-1-1 90,0-1 375,-4 1-219,3-2 29,-2 1 5,4-3 22,1 2-10,0-2-40,0 1-6,1 0-44,0-1 190,-1 3-336,5-2-45,-1 1-28,5-3 6,0-1 39,2 0 67,0-1 40,2 0 27,3 1-44,3-2-34,4 1-50,5-1-28,2-1-6,3-1-23,2-3 1,0-1-29,1-1-5,1-1 0,-2-1 45,10-3-45,-10 1 0,6-2 11,-11 2 17,-3 0 0,-2 0 12,-2-1 4,-4 0 162,-2-5-119,-3 4-59,-6-3-6,-4 4 1,-6 1 4,-5-1 209,-14-3-108,6 4-47,-9-2 11,12 4 37,2 1-17,3 1 0,0-1 6,2 0 0,2 0-23,2 1 6,2 0-29,2 1-4,1 0-29,2 2-22,1 2-17,3 0-45,-1 2-6,7 6-10,1 0 16,7 7-5,5 1-1,5 2-5,5 4 0,5 2 17,3 2 0,2 1-6,-2 3-11,-2 0-45,-6 3-337,-7 2-128,-8 3-1714,-8 1-2750,-11 3 4974,-10 7 0,5-22 0,-3-1 0</inkml:trace>
  <inkml:trace contextRef="#ctx0" brushRef="#br0" timeOffset="642563">4291 3977 10102,'-6'0'4419,"1"0"-66,5 0-2757,-71 0-1187,47-1-222,-16 1 1,2-1 153,26 0 1,2-1-33,2 1-40,3 1-40,1-1-50,2 1 846,1-1-991,4-1-12,0 1 1,5-2-7,1 0 1,3-1-6,4-1 1,4 0-1,4 0 0,4-1 0,4 1-1053,5-1 1048,4 1 5,2 0 0,4 0-1135,1 0 1141,2 0-6,1 0 0,-1 1 6,-2 0-11,0 1 5,-4 0 0,-1 1-11,-3 0-29,0 0 57,20 0-11,-12 0-124,-16 1 0,0 0 124,15 0-6,3-1 0,-12 2 1,2-1-1,22 0-998,-8 1 1,0-1 992,-21 1 0,-1 0-4,11 0 1,-2-1 606,15 1-609,-3 0 0,-2 0 5,-16 1 1,-1 0 0,18 1-211,-19-1 0,-1 1 200,11 0 5,-2 1 17,18-1-6,-14 1-6,13-1-655,-18-1 655,-1 0 6,19 1-5,-14-1-6,15 0 0,-21 0 0,0 0 11,-2 0 2549,-2 1-2554,-2 0-1,-4-1-5,-1 1-5,-5-1 16,-2 1-11,-4-1 0,-2 0 11,-3-1 268,-4 0-257,-1 0 588,-3 0-616,-1 0-649,-1 0 0,0 0 0</inkml:trace>
  <inkml:trace contextRef="#ctx0" brushRef="#br0" timeOffset="651806">5928 5509 24038,'-15'39'351,"1"-1"0,-1-2 0,7-10-20,10-23 55,1-1 342,11 0-437,0-4 62,23-10-235,-9-4-919,15-9 863,-9-1-15,-8 4 1,0-2-3,15-15-949,-14 11 1,-1 0 937,9-19 11,-1-4-295,-4-4 283,-11 13 1,-2-1-383,-6 10 1,0-1 367,2-10 1,-2 1 14,-1-13-12,-4 5-11,-3 8 12,-2 6-1,-5 9 595,-3 7-617,-4 6-6,-5 7 1762,-14 5-1739,3 8-17,-9 6 347,8 7-347,-7 18-6,10-4-138,-4 16 138,12-8 1,3 4-1,2 5-5,2 3 11,3 3-1474,3 2 1479,2 1-5,2 0-141,3-20 0,5 2 127,8 6 0,3-1 8,-4-8 1,3-2-258,5 1 1,5-4 262,26-2-125,-11-11 131,17-2-1,-17-13-1351,2-5 1340,0-5 17,1-5-477,-1-7 489,0-4-1354,-3-5 1365,-2-3-6,-4-2 144,-15 8 1,0-2-128,8-11 1294,3-12-1289,-16 16 6,-5 2 11,-2 3 17,-4 3 709,-3 5-698,0 4 2800,-4 6-2895,0 4 539,-9 3-539,2 6 1050,-8 4-1050,3 7 0,-2 5 0,-1 4 0,0 3 0,3 4-300,1 0 300,4 1 0,3-2 0,4-1 0,8 7 0,32 2 0,-3-10-214,-6-15 1,3-4 213,13-6-932,5-6 932,2-4 0,1-5 0,0-6 0,-17 2 0,0-2 0,1-5 0,0-2 0,0 1 0,-1-3 0,5-12 0,-4-2 0,-16 15 0,-2-1-1178,5-10 1,-1 0 1177,1-21 0,-13 29 0,-1 0-1058,7-30 1058,-3 2 99,-2 5-99,-3-6 0,-4 20 0,-3-1 0,-7 24 0,-2 6 0,-3 6 573,-3 3-573,-2 5 0,-11 15 0,6 1-296,-17 30 296,18-13 0,3 1 0,2 2 465,1 14-465,5-18 0,1 1 0,1 19 0,2 1 0,1 1 0,2 1-1358,3 0 1017,3-1-141,5-2-871,7-2 479,4-3-235,6-3-409,3-6-851,3-5-2050,1-7 4908,4-6 0,-18-12 0,0-4 1</inkml:trace>
  <inkml:trace contextRef="#ctx0" brushRef="#br0" timeOffset="651981">7360 5246 24633,'45'-11'-1119,"0"0"1,-2 1 0,-1 2-1255,-9 6 1,-1 1 1640,5 0 0,-1 1 0,2-1 1,-1 1-1</inkml:trace>
  <inkml:trace contextRef="#ctx0" brushRef="#br0" timeOffset="652574">9431 5457 21399,'8'-9'2286,"-3"1"-2003,13-23 0,2-7-4265,-5 0 4152,8-9 1,-2-1 148,-10 4 539,-3 3-533,-4 5 801,-2 4-840,-3 5-23,-4 5-73,-3 4-72,-6 5 2308,-3 3-2370,-5 5-17,-4 2 727,-6 5-750,-3 5-4,-3 6-1433,-1 6 1433,1 5 4,1 4-16,3 3-929,3 3 929,2 2-2595,3 4 2606,3 1-22,4 2-100,3-2 88,6-1 1,5-4 16,7-4 1,7-4 5,8-6 0,9-5 17,6-6-1139,4-6 1155,3-4 29,1-7 0,1-6 0,-1-6 5,-3-5 6,-2-3 16,-3-5-191,-4 0 226,-3-3-13,-4 1 13,-3 0 4,-4 3-297,-3 4 220,-3 5 1686,-3 5-1737,-3 3 384,-1 7-384,-1 2 2786,0 4-2786,-4 3 1828,1 1-1828,-6 6 0,-2 2 0,-3 6 0,-1 4 0,-2 3 0,-2 16 0,8 5-1237,1 2 990,16-3-246,7-13-539,10-1 74,9-2-812,-1-10 0,3-1-3543,23 6 767,-19-10 1,-1-2 3873,10-1 0,-22-6 0,-11-3 1</inkml:trace>
  <inkml:trace contextRef="#ctx0" brushRef="#br0" timeOffset="652773">10443 5168 25314,'-39'-13'86,"0"0"0,2 0 0,12 5-120,23 7-16,4 1 509,3 0-666,18 0-51,4 0-481,17 1 122,0 1-229,6 1-386,3 0-1193,-17-1 0,0 2 2425,21 1 0,-9 0 0,-25-2 0</inkml:trace>
  <inkml:trace contextRef="#ctx0" brushRef="#br0" timeOffset="652965">10505 5456 22263,'-6'1'3455,"2"-1"-3124,4 0-561,55-27-61,-22 17-2029,7-6 1,0 1 1821,6 7-152,1 0 211,2 0-743,2-1-509,0 0-2073,1 0-4459,-6 0 7750,-6 2 1,-20 3-1,-8 3 1</inkml:trace>
  <inkml:trace contextRef="#ctx0" brushRef="#br0" timeOffset="653508">11842 4969 20358,'3'-5'3411,"-2"2"-112,-1 3-3254,-42-50-17,21 37-14,-7-14 0,-1 4-461,4 23 469,-2 0 23,-15 0-28,9 1 155,-12-1-149,13 2-6,1 0 11,0 0-12,3 0 1,3 2 11,4-1 68,4 0-68,4 1-11,4-2 0,3 0 234,2 1-245,1-1 5,0 4-11,1 0 11,1 10-11,0-4 11,1 7 0,0-4 1,1 3-7,1 0 6,0 1-5,1 0 0,0 1 5,-1-1-6,0-1 7,0-2-1,0-1 11,-2-2-11,1-2 6,0-2 0,-1-2-11,0-2 22,0-1 22,0-2 825,1-1-875,1-1 0,-1-1 0,2-1 0,-1-2 0,2 0 0,0-1 0,1-1 0,2 1 0,2-1 0,9-1 0,6 2 0,2 1 0,2 3 0,-8 4 0,2 1 0,10 11 0,-7-1 0,8 7 0,-10-2 0,-2 1 0,0 2-218,-2 0 218,-3 1 0,-3-1 0,-6 19 0,-7-15 0,-7 13 0,-10-18 0,-6-1 0,-5-1-29,-3-2-675,-5-2 430,-1-2-40,-1-3-111,0-3-141,2-4-218,2-2-415,5-5-1215,5-4-2521,5-5-4189,6-1 8370,4-1 0,5 7 1,3 3-1</inkml:trace>
  <inkml:trace contextRef="#ctx0" brushRef="#br0" timeOffset="653705">11655 4900 19752,'6'-5'2135,"-1"0"-986,-5 5 49,0 0-806,64-25-1995,-36 15 1642,13-6 0,0 1 0,-11 6 272,4 1-372,0 0-62,3 1-146,0-1-258,1 2-978,0 0-965,0 2 2470,3-2 0,-19 4 0,-2 0 0</inkml:trace>
  <inkml:trace contextRef="#ctx0" brushRef="#br0" timeOffset="653924">12564 4962 24351,'-1'-3'2017,"0"1"-841,1 2-1618,1-41-2006,6 31-1837,0-29 3437,9 44 0,-9-2 0,1 1 0</inkml:trace>
  <inkml:trace contextRef="#ctx0" brushRef="#br0" timeOffset="654104">12642 5513 25063,'-2'2'1120,"0"0"-162,2-2-874,-35 70-67,21-38-867,-7 12 1,1 0 799,7-11-129,-1 3-381,-2 2-1020,-2 2 1580,-6 6 0,11-22 0,-1-1 0</inkml:trace>
  <inkml:trace contextRef="#ctx0" brushRef="#br0" timeOffset="655172">5509 7756 16577,'0'5'2568,"0"-1"2930,0-4-4965,9 30-125,-1-28-107,9 20-119,0-39-4307,4-5 4195,7-5 5,2-5 89,6-4-94,0-3-265,2-4 260,-1-2 3,-1-3-13,-2-3-888,-2-4 889,-4-1 2,-11 16 1,-2-1 20,7-18-32,-10 21 1,-2 2 58,-2-8 12,-4 6 1461,-3 6-1478,-5 5 782,-1 6-782,-10 2-68,2 9-21,-5 2-1,3 6 0,1 5-2163,-2 3 2158,-1 7 862,-2 7-852,0 7-10,-2 6-682,6-3 1,-1 1 675,-7 21 0,8-15 0,0 0-238,-2 19 232,1 3-11,9-17 1,1 2 737,2-13 0,2 2-741,2 20 1,3-2-726,7 4 737,-1-21 0,2-2-4,12 5 29,3-5-11,4-5 11,2-6-6,2-6 6,3-6-12,1-4 291,3-5-291,1-5 6,-10-5 1,0-2 10,17-10-17,-17 5 1,-1-2 237,13-11-209,-3-5 5,-2-1 0,-5-3 0,-5 0 6,-3 0 0,-5 1 22,-4 5 40,-4 3-7,-3 6 29,-4 4 7,-3 7 719,-2 5-855,0 4 3173,-1 2-3173,-2 2 0,-1 1 0,-3 3 0,-2 4 661,-4 5-661,-3 5-3392,-2 4 3392,0 3 0,0 3 0,4 1 0,2 0 0,4 11 0,7-2 0,6-2 0,8-8 0,5-13-176,6-3 176,5-3 0,6-4 0,5-2 0,5-5 0,3-4-302,-12-4 1,1-3 301,21-10 627,-21 5 0,0-1-627,14-13 0,-2-4 0,-2-4 0,-16 7 0,-1-1-326,-8 7 0,0-1 326,5-10 0,-1 0 0,-9 9 0,-2-1 0,4-11 0,1-5 0,1-11 0,-2-1 0,-3 11 0,-1 2 0,-1-4 0,-4 5 0,-5 11 0,-5 8-153,-2 7 153,-3 6 648,-10 5-648,0 3 1715,-17 11-1715,9 3 0,-10 10-2362,9 1 2362,1 4 0,3 4-895,2 4 895,3 5-563,3 24 563,6-11 0,2-17 0,2 0 0,4 16 0,2-14 0,2 0 0,7 20-90,-3-19 0,1-2-145,10 12-112,3-3-174,4-3-196,2-3-280,3-3-482,2-5-1064,0-3-2318,-1-5-4157,-5-6 9018,-5-4 0,-12-7 0,-6-3 0</inkml:trace>
  <inkml:trace contextRef="#ctx0" brushRef="#br0" timeOffset="655359">7024 7291 19744,'44'-21'-324,"1"1"1,-1-1-1,9-6 1,-1 6-349,-5 9 0,-3 4-880,-11 3 1,-1 0 1406,4-1 1,-1 1-1,2 1 1,-2 0 0</inkml:trace>
  <inkml:trace contextRef="#ctx0" brushRef="#br0" timeOffset="656031">8993 7115 20739,'2'-47'791,"1"0"1,-1 5-1,-1 4 775,0 3-737,-5-1-499,1 14 348,-3-1-482,2 14 149,1 4-283,1 2 545,1 2-707,-1 0 85,2 8-13,0 1 51,5 24-23,-1-4 0,4 17-786,-2-5 786,-1 5 22,-3 3-11,0 3-3148,-3 1 3143,-3 2-18,-2-1-165,-5-1 185,2-19 1,-1 0 8,-5 12-6,-4 8 12,8-28-7,2-5 18,2-6 39,2-5 44,2-4 579,1-3-377,1-1 3104,0-8-3362,0 0 270,-1-9-331,0-1 0,0-2 0,2-13 0,3 6 0,0-8 0,5 11 0,1 2 0,1 1 0,2 3 0,0 1 0,3 3 0,0 2 0,1 1 0,2 2 0,1 2 0,2 3 0,3 1 0,1 5 0,4 1 0,1 6 0,15 12 0,-11-2 0,10 10-327,-17-7 327,-3 3 0,-5 1-29,-4 0-4,-7 1 10,-4 0-5,-10 0-5,-5 0 22,-10 0-1,-6-3-4,-6 0 4,-3-4 18,-5-2-633,0-4 616,-2-4 11,3-5-51,2-3 29,5-5-57,5-4-66,5-7-113,4-6-139,6-6-214,5-6-442,5-6-1333,10-4 1615,8-8 1,-5 22 0,3 1-1</inkml:trace>
  <inkml:trace contextRef="#ctx0" brushRef="#br0" timeOffset="656271">10009 7209 25489,'-6'0'1445,"1"0"-1574,5 0-459,71-51-3373,-29 33 3247,8-12 0,2 3-1683,5 16-2078,-1 0-4375,-7 4 8234,-10 1 0,-18 3 0,-10 2 0</inkml:trace>
  <inkml:trace contextRef="#ctx0" brushRef="#br0" timeOffset="656439">10146 7437 25697,'42'-23'-542,"-1"0"1,-1 1 0,-2 4-2244,11 5-2502,2 1 4759,8 0 1,-28 6-1,-1 1 1</inkml:trace>
  <inkml:trace contextRef="#ctx0" brushRef="#br0" timeOffset="657072">11856 7056 23148,'-6'-40'455,"0"-1"1,0 3 0,-1 10 461,-6 18-755,-3 3 185,-1 4-257,-4 2-12,-3 5-5,-2 3 5,-4 8 112,0 5-117,-1 6-340,0 6 323,-1 6-1070,2 4 1076,0 7-1670,2 3 1636,2 4-20,13-27 1,1 1-21,0 0 1,2 1 5,1-1 1,0 1 0,-4 30 5,5-4 0,5-2-6,7-5-525,6-4 520,9-5 11,5-7-12,5-3 1,4-6-1770,2-5 1798,4-5 0,0-6-444,17-5 478,-15-7 609,10-6-570,-20-7 5,-4-5 0,-3-2 6,-4-2 11,-5-1 28,-4 0 11,-4 1 70,-4 0-114,-6 3-29,-6 1-33,-7 1-37,-11 5 1,-4 2 7,-11-1-16,5 5 0,0 1 1206,-8 6-1206,0 4-45,4 1 11,6 4 475,4 3-519,6 0-84,4 3-62,3 1 186,5 2-842,3 0 2604,5 2-5953,4 0 4229,9 2 0,-4-9 0,4-1 0</inkml:trace>
  <inkml:trace contextRef="#ctx0" brushRef="#br0" timeOffset="657289">12609 7128 26462,'-35'-23'-6044,"6"9"6105,30 32 1,0-8 0,0 0 0</inkml:trace>
  <inkml:trace contextRef="#ctx0" brushRef="#br0" timeOffset="657471">12568 7768 27432,'6'3'1239,"-2"-1"-6900,-4-2 5661,-32 74 0,9-29-395,-3 9 1,-2 2 88,6-22 0,1-1-617,-5 4 1,-2 1-1397,-3 3 1,-3 1 2318,5-8 0,-2 2 0,4-5 0,2-2 0,2-3 0,-1 1 0,-1 0 0</inkml:trace>
  <inkml:trace contextRef="#ctx0" brushRef="#br0" timeOffset="661212">5095 10725 22101,'35'-48'82,"0"0"0,-2 3 1,-3 4 6,-1 1-10,5-4-23,3-7-28,-17 24 0,2-1 2,0-2 1,0 0-1145,2-2 1,0-1 1152,0-2 0,1 0-6,-1-1 1,0-1-3,-1-1 0,0 0 0,-2-1 0,1 0 5,-2 0 0,-1 0 0,-1 0 1,-1 0-97,-2 2 1,-1-1 95,-2 2 0,-2 0-409,-1 2 0,-1 1 446,2-27 16,-5 10-926,-5-1 888,-6 19 945,-8-1-963,0 24 900,-6 2-922,2 11-16,-3 4 22,-2 8 5,-14 21-11,10 0 988,2 0 1,2 4-1000,9-13 0,1 2 586,-9 25 0,1 1-592,10-20 1,1 0 5,-3 12 0,1 0-6,6-12 0,1-3-249,1 2 0,1 0 247,0-3 0,3 2 2,4 11 0,3-1 0,-1-13 1,2 0-446,5 8 1,3-3 416,13 5 28,6-6 6,4-7-5,5-8-1,2-7 23,2-6 5,1-5 29,-1-8-1918,0-6 1889,-1-8 12,-1-6 933,-1-4-917,-15 6 1,1-3-26,-2-3 0,1 0-60,-1 1 1,-1-1 45,-4 2 0,-3 1 34,5-6 22,-5 4 888,-3 0-815,-9 14-28,-2 1 2962,-8 14-3058,-4 4 1,-6 6 6,-6 7 177,-5 6-200,-5 6 859,0 4-842,-10 18-34,11 0-211,13-21 0,3 0 234,5 11-1,12-12 1,19-13-1,0-9 241,15-2-235,-2-11-455,5-6 455,5-8-306,3-7 306,-13 3 0,3-4-1163,2-5 0,0-3 1163,1 0 1,-1 0-10,-2-4 1,-3 1 3,-12 9 0,-2 0 5,1-1 0,-1-1-561,-1-1 1,-1-1 560,-1 0 0,-1-1-846,-1-1 0,-2 0 849,-1 0 0,0-1 16,2-14 1,-2 0-563,-6 15 1,-1 1 556,2-10 1,-3 3 796,-4-3-787,-5 9-35,-5 9 0,-4 9-726,-6 6 726,-2 6 757,-4 5-757,-2 6 1806,-1 5-1806,-3 9 0,0 6-289,-1 6 289,2 6 0,1 6 0,3 4 0,10-9 0,0 1 0,4-7 0,1 0 0,-2 11 0,2-1 0,1 21-171,4-19 0,1 2-9,2-12 1,2 1 557,0 9 1,3-1-878,13 12-106,7-5-190,7-9-603,-3-18 1,2-2-1840,19 5 64,-17-11 0,2-3 3173,20-2 0,-27-6 0,-1-1 0</inkml:trace>
  <inkml:trace contextRef="#ctx0" brushRef="#br0" timeOffset="661383">6847 9761 21517,'-7'2'2493,"1"0"-2006,6-2-515,0 0-756,40-1-1440,-3-3 1373,4 0 1,1 0 0,-6 0 0,0-2 0</inkml:trace>
  <inkml:trace contextRef="#ctx0" brushRef="#br0" timeOffset="661654">8692 9663 22750,'2'-3'3136,"-1"0"-2268,-1 3-660,-72-10-2772,20 16 2611,2-8 1,0 2 8,-11 18-5,15 0-23,-2 1-323,1 4 306,2 1 0,4 4-5,4 0-12,5 1 6,6 1-11,4-1 0,7-1 647,6-2-692,5-2-17,9-2-39,6-2-45,11-5-95,9-3 316,11-4-770,9-4-459,11-3-48,-28-3 0,3 0 845,7-2 0,-2 0 1,5-2-1,0 0 1</inkml:trace>
  <inkml:trace contextRef="#ctx0" brushRef="#br0" timeOffset="661855">9592 9503 26340,'30'-9'-1675,"9"0"-5391,23 2 5777,-30 4 1,1 0-3628,9 0 1,-1-1 3617,11 1 0,-3 0 0,-37 2 1</inkml:trace>
  <inkml:trace contextRef="#ctx0" brushRef="#br0" timeOffset="662029">9742 9860 26939,'32'-8'-3489,"3"-2"3489,9-1 0,-20 4 0,0 1 0</inkml:trace>
  <inkml:trace contextRef="#ctx0" brushRef="#br0" timeOffset="662680">11731 9524 21784,'-32'-44'468,"1"0"1,2 3 0,3 9-150,0 18-66,-1 5-57,-1 4 790,-16 13-896,8 4-17,-13 13-2172,11 5 2172,-2 8 0,0 6 4,0 4-60,20-23 0,0 0 11,-17 25-11,3-1-12,15-17 1,2 0-17,-4 14 5,3 8 23,15-21-34,10-5 11,5-4 1,10-4-6,6-6 127,6-5-88,25-9-11,-24-6 0,0-2-756,1 0 1,0-2 760,-1-4 1,-3-2 50,12-10-873,-4-4 884,-4-1 28,-5-3 396,-4-2-413,-6-2-61,-2-2 33,-4 0 11,-2-2-5,-3 1 129,1-11-79,-4 15 28,0-3 23,-5 21 1409,-1 6-1460,-1 5 3183,0 3-3245,0 4 95,0 0-173,-3 7 450,0 3-409,-4 10-24,-1 6 0,-2 5-827,-1 9 827,-2 3 0,-1 4 0,0 2-6,0 1-84,2 2-44,2 0-96,4-1-128,4-3-185,7-3-331,6-3-739,10-4-2717,7-5 3550,11-2 1,-18-15-1,1-2 1</inkml:trace>
  <inkml:trace contextRef="#ctx0" brushRef="#br0" timeOffset="662933">12517 9307 28490,'-25'-31'23,"5"13"-34,17 43 11,-1 6-6,0 6-3182,1 6 3177,-2 5-6,2 3-45,-1 4-61,-1 2-168,0 1-516,1-15 1,-1 0-589,2-10 1,0 0 1394,-3 15 0,1-4 0,2-9 0,-1-2 0</inkml:trace>
  <inkml:trace contextRef="#ctx0" brushRef="#br0" timeOffset="663971">13158 9398 25354,'4'-41'620,"0"0"0,1 3 0,-2 9-480,-3 24-34,0 1-162,0 4 34,0 15 50,0 0-6,0 17 6,0-2-22,-1 4 10,0 5-10,-1-9 0,-1 4-385,0 1 0,-1 2 387,1-1 1,-1-1-542,1-1 1,-1-3 538,-2 7-6,2-4-194,-1-5 200,2-6-21,-1-5 20,2-4 675,0-4-629,2-5 1291,-1-2-810,1-2-185,0-8-297,1-2 10,1-8-44,1-2 7,2-2 10,2-3-27,2 1 11,2 0-17,2 1 5,0 2 8,7-3-13,0 3 0,1 1 0,-3 8 0,-7 6 0,0 3-13,1 2 8,2 3 10,0 4-16,3 6-3375,0 3 3380,1 5 1,-1 2-1,0 3 6,-3 1-6,-1 0-10,-5 0 32,-2 9-16,-5-10 12,-5 5-7,-5-13 6,-6-1 2,-4-2-13,-4-3 2912,-5-1-2912,-2-2 0,-16-2 0,12-4 0,-11-3 0,19-5-169,2-4-267,4-2-612,5-4-2833,7-2 3881,3-6 0,4 10 0,1 0 0</inkml:trace>
  <inkml:trace contextRef="#ctx0" brushRef="#br0" timeOffset="665070">14199 9689 25558,'-45'-18'-1011,"13"-3"0,23 34 0</inkml:trace>
  <inkml:trace contextRef="#ctx0" brushRef="#br0" timeOffset="665255">14254 10203 27080,'-27'56'-137,"0"0"1,0-2 0,0-4-1254,8-19 0,-2 0-177,-4 2 1,-4 4-1,0-2 1177,-12 14 0,0-2 0,4-4 0,3-3 0,11-17 1,1 1-1</inkml:trace>
  <inkml:trace contextRef="#ctx0" brushRef="#br0" timeOffset="683636">19920 4560 20632,'9'-48'1258,"0"-1"1,0 5-1,-1 4-574,3-1 324,3-5-308,0 10-414,-2 3-68,-3 15-39,-6 12-67,-1 3 0,-1 2-44,-1 7-7,0 15-16,-4 21-45,0-8 0,-2 1-334,1-3 0,-1 1 289,-3 4 0,0-1-145,-6 19-163,0 2-308,-1-1-583,4 0-1192,2-1 2436,4 5 0,4-29 0,1-1 0</inkml:trace>
  <inkml:trace contextRef="#ctx0" brushRef="#br0" timeOffset="684019">20835 4476 26833,'-39'13'26,"-1"-1"0,4-2 0,8 4-26,18 23 11,5-10-4290,6 22 4257,6-22-1432,8 7 1426,4-12-117,5-3 106,5-2-6,19-1 28,-8-7 1770,12-1-1731,-16-8-11,-3-5 12,-1-2 3108,-4-6-3058,3-11 73,-6-8-79,-4-2-420,-11-1 437,-8 8-113,-5 0 124,-2 1-22,-7 0 694,-12-9-700,1 11-655,-11-4 639,7 15-12,-2 3 11,-1 4-16,1 4-17,1 1 655,2 4-706,3 1 12,3 4-23,2 4-39,2 0 54,2 3-261,4 0-1249,3 11-208,8-7-3220,6 8 4968,11-7 0,-8-9 0,3-1 0</inkml:trace>
  <inkml:trace contextRef="#ctx0" brushRef="#br0" timeOffset="684225">21866 4296 25623,'0'-5'1966,"0"2"-884,0 3-1082,-18 65-817,11-25 817,-3 7 0,0 2-951,7 7 951,-1 1 0,1 3-46,0 1-1348,1-29 0,0 0 697,1 1 0,-2 0-1611,1 2 0,-1 0 2136,-1 6 0,1-2 0,-1 4 0,0-2 0</inkml:trace>
  <inkml:trace contextRef="#ctx0" brushRef="#br0" timeOffset="685108">19843 5773 22148,'4'-44'455,"1"-1"1,-1 4-1,0 8-180,-2 20 1677,1 3-1627,-2 4 428,0 2-702,0 3 330,-1 1-342,0 6 1139,1 5-1161,-1 9-6,1 6-17,0 6-10,-6 28-1879,0-10 1855,0-15 1,-1 0-106,-6 19-118,-1 0-2987,-1 3 2421,2-1-594,2 0-1354,6-3-6488,1-6 8800,3-11 1,0-17-1,0-9 1</inkml:trace>
  <inkml:trace contextRef="#ctx0" brushRef="#br0" timeOffset="685341">20728 5740 26533,'7'-31'0,"0"0"0,5-14 1007,-13 64-1007,-2 5 0,0 6 0,-1 4 0,-2 6 0,-1 2 81,-2 4-81,-1 2-550,3-12 0,1 0-273,-4 20 139,5-19 1,0 0-4233,3-3 1,1-3 3481,0 10 0,1-2 0,0-29 0</inkml:trace>
  <inkml:trace contextRef="#ctx0" brushRef="#br0" timeOffset="685721">21805 5861 28328,'9'-21'67,"-5"9"-56,-16 35-5,-2 3 0,0 4-6,2 2 5,2 0 1,4 2-6,2-2-11,4 1 5,5-3-402,5 0 402,5-3 6,4-2-22,16 3 22,-6-9 0,11 1-11,-12-10 39,-1-4-6,-2-2 12,-2-2 16,-1-5 23,-2-2 16,-1-6-82,-1-5-7,-1-5 0,-2-5 0,-1-4 0,-4-3 0,-2-2 0,-4 1 403,-3 2-403,-5 1-284,-5 5 284,-7 1 0,-6 4 0,-7 3 0,-6 2-1242,-7 4 1242,-3 2 0,-2 4 0,1 3-617,4 2-783,8 4-3910,6 3 5310,9 6 0,9-5 0,4 1 0</inkml:trace>
  <inkml:trace contextRef="#ctx0" brushRef="#br0" timeOffset="686258">18900 6979 14054,'-44'4'-108,"0"1"0,0-1 0,-18 3 1,3-1 123,19-1 1,2-1 28,1 1 0,1 0 39,3 0 0,-1 0 448,-11 3 0,-1-1-289,13-1 1,-1 0 658,-15 4 1,2-1-404,6-1-6,3 0 941,31-5-902,18-3 11,12 1-61,20-3-1258,20-2 899,-24 1 1,4-1-40,7 0 0,2 0-210,9 0 0,1 0 150,-15 0 0,1 1 0,1 0-378,5 0 0,1-1 0,1 1 371,4 0 0,2 0 0,0 0-325,-12 1 1,1 0 0,0 0-1,1 0 318,3 0-1,0 0 1,1 1 0,1-1-10,2 0 0,1 1 0,0-1 0,0 1 1,3-1 1,0 1-1,1-1 1,0 1-81,-12 0 0,-1 0 0,1 0 0,2 0 0,3 0 80,-4 0 1,3 0 0,2 0-1,1-1 1,0 1 0,-2 0-1,-2 1-25,8-1 0,-3 0 1,0 0-1,0 0 1,4 0 24,-10 0 1,4 0-1,0 0 1,1 0 0,0 0-1,-3 0 1,-3 0-1,4 0 0,-4 1 0,0-1 0,-2 0 1,1 0 0,0 0 0,0 0 0,-1 0 1,0-1-1,0 1 0,11 0 1,-1-1 0,0 0 0,-1 1 2,-2-1 1,-1 0 0,0 0-1,-1 0-5,-3-1 0,1 1 0,-2 0 0,0 0 1,-4 0 1,-1-1-1,0 1 1,3 0-51,4-1 1,3 0 0,2-1 0,-3 1 0,-4 0-72,3 0 1,-4 1 0,2-1-66,1 0 0,3 0 0,-2 0 0,-9 0-602,-10 2 0,-6 0-3647,17 0 4434,-13 1 0,-19 0 0,-4 0 0</inkml:trace>
  <inkml:trace contextRef="#ctx0" brushRef="#br0" timeOffset="690793">18500 5874 19412,'-2'-46'974,"1"0"1,0 0-1,0-1 1,1 1-1,0 8-503,0 4-29,3-9-49,-3 18-41,0 3-27,0 4-34,0 2 163,0 1-308,-1 7-51,0 1-56,0 6-50,0 2 5,0 3 6,0 3 17,1 8 0,0 6-28,0 9 22,0 7-6,-1 7-2578,0 6 2589,0 6-16,-1 3-1810,1 2 1810,-2 1-1941,1 1 1941,-1-2 0,1-2 0,1-5 5,0-19 1,1-1 1012,-1 14-1013,0 7 1514,-1-25-1519,0-4 6,0-5 3187,0-3-3193,0-4 16,0-3 12,0-4 636,0-3-356,1-2 106,0-1-274,1-7-73,-1-2-44,0-9-12,-1-3 22,1-6-16,0-6-816,1-7 816,0-5-11,2-6-1,0-5 12,3-2-6,-1 0-5,-1 1 22,-2 2-6,0 1-1157,-1 5 1157,0 1-4,-1 6-18,-1 3 0,-1 3 0,-1 6 0,1 4 0,1 6 0,0 4 0,1 5 0,0 3 0,0 5 0,0 1 0,0 17 0,1 0 0,2 20 362,1-1-362,-1-3 0,1 3 0,0 20 51,-2-16 1,0 0-52,0 20 0,-1 1 0,0-2 0,0-17 0,0-1 0,0 17 0,-1-21 0,1-2 0,0 5 0,-1-5 0,1-7 0,0-5 0,0-6 0,-1-3 0,1-6 353,0-3-353,0-2 1156,0-2-1156,0-5 0,1-2 0,1-9 0,1-5 0,1-7 0,1-6-1663,0-6 1663,0-8 0,0-3 0,-1-6 0,0 0 0,-1 0 0,-1 1 0,0 2 0,-2 3 0,0 3 0,0 3 0,-2 3 0,0 1-169,-2 7 169,0 3 0,-1 7 0,2 4 0,-1 6 0,2 5 0,0 3 0,0 3 1630,1 2-1630,0 1 202,0 2-202,0 4 0,-1 8 0,0 8 0,-2 11-1438,0 11 1438,-2 6 0,1 9 0,0 2 0,3-28 0,0-1 0,0 1 0,1 0-1458,0 0 0,0-1 1458,1 0 0,0 0 0,0 28-383,1-22 1,0-1 382,1 14 0,2 8 0,0-30 0,0-1 0,-2-12 0,0-1 836,-2-12-836,1-1 2951,-1-2-2951,1-17 0,-1 1 0,0-19 0,0 0 0,-1-7-1807,-1-7 1807,0-6 0,-1-4-1176,0 16 0,0-1 1176,1 11 0,-1-1 0,-2-20 0,-2 0-1573,0-5 1573,1 22 0,1 1-1052,-2-7 1052,1 4 938,2 6-938,0 7 1517,0 2-1517,2 9 0,0 3 2269,0 9-2269,1 4 3392,-1 5-3392,2 5 0,-1 9 0,1 10 0,-1 8-406,1-4 0,-1 3 406,-1 23-470,2-20 1,-2 3 469,1 2 0,-1-2 0,1-10 0,0 1 0,0 8 0,-1 0 0,2 11 0,0-5 0,3 5-2812,-1-18 2812,2 0-208,-1-21 208,-1-5 471,0-4-471,-1-7 657,0-5-657,1-9 3268,-1-7-3268,2-13 0,1-5 0,1-13-1509,2-6 1,2 0 1508,2-3 0,-2 23 0,-1 1-30,5-12 30,3-9 0,-6 20 0,1-4 0,-6 22-197,-6 10-1209,-3 4-3433,-6 11-4364,-2 3 9906,1 3 1,5-3 0,2-3 0</inkml:trace>
  <inkml:trace contextRef="#ctx0" brushRef="#br0" timeOffset="692177">22036 7987 19949,'17'-56'1641,"0"1"0,-1 4 0,-4 11-1047,-9 21-73,0 3-78,-2 3-35,-1 2-55,0 2-39,0 2-57,0 2-83,0 2 112,0 2-236,0 0-50,-1 7 17,0 1-12,0 10 7,1 4-24,-3 27 24,2-6-234,-1-1 1,0 1 221,-1 10-365,1-17 0,0-1 370,-2 13 23,2-1-28,-2-2 11,0-1-1708,0-3 1697,0-3 209,-1 10-204,0-15 1,-1 7-23,2-18 17,0-4 598,2 1-609,0-5-6,1-4 0,1-4 953,0-5-2112,0-6-2709,0 0 3885,1-9 0,-1 8 0,0-1 0</inkml:trace>
  <inkml:trace contextRef="#ctx0" brushRef="#br0" timeOffset="693426">20984 8229 19798,'0'-46'1198,"0"1"1,0 4 0,0 5-611,0 12-45,0 1-33,0-1-39,0 1-63,1 0-27,-1 1-50,2 3-35,0 2 35,-1 4-90,0 3-23,-1 3-78,1 3-22,-1 3-186,0 0 46,0 5-6,0 1 45,-1 8-6,1 16-5,-2-2-12,1 14-3364,0-5 3376,-1 1-371,2 3 354,-1 2 17,1 0-6,0-1 22,0-1-5,0-1-17,1-3 17,-1-2-28,2-3 33,-2-3-5,0-3 16,-2-1-175,-1-2 175,-2-3 1,-1 0-6,0-2 6,-1-1-29,0-1 12,1-3-11,0 0 3134,1-1-3162,2-3 556,-1-2-506,4-4-352,0-2-1149,-2-5-4005,-1 1 5478,-3-6 0,3 7 0,0 0 0</inkml:trace>
  <inkml:trace contextRef="#ctx0" brushRef="#br0" timeOffset="694761">20046 8213 21945,'-2'-45'505,"0"0"1,0 3 0,2 6-35,3 13-23,1-2-23,0 2-27,0-2-22,0 1 566,0-9-622,-1 9-46,0-3 49,-2 13-110,0 4-9,-1 3-70,0 3 75,0 2-153,0 0-61,0 7 10,0 0-5,0 8 6,0 1-1,0 6 7,0 5-7,0 5-5,0 2-962,-2 22 956,1-11 1,-1 14-6,1-14-1,-1-2 12,0 0 6,0-1 0,-1-2-6,0 0 5,-2-4 1,1 0 22,-1-3-3062,1-4 3039,-1-2-262,1-5 240,1-2-17,0-4 45,1-2 628,1-6-578,0-1 3296,1-5-3199,0 0 286,0-4-444,0-2 0,0-8 0,0-2 0,0-5 0,0-4-775,0-4 775,0-4-74,0-1 74,0-18 0,-1 12 0,0-11 0,-1 19 0,0-12 0,-1 14 0,1-8 0,2 8 0,0 9 0,0-3 0,0 11 0,0 2 0,0-2 0,0 7 769,1-2-769,-1 6 80,0 2-80,0 7 0,0 9 0,2 6 0,0 9 0,1-3 0,-1 4 0,0 20 0,-1 8-3392,0 1 3392,-1-2 0,1-20-285,2 17-2268,3 1-2970,1-2 4971,5-1 0,-7-36 0,1 0 0</inkml:trace>
  <inkml:trace contextRef="#ctx0" brushRef="#br0" timeOffset="695361">18411 9510 15146,'-50'10'396,"0"-1"0,6 0 0,12-1 1595,25-4-1397,15 1 616,9-2-633,14-1-122,15 0-982,14-2 779,0-3 0,3-1-542,-10 0 1,4 0 367,-5 0 1,7-1-1,1-1 1,-5 1-842,-2 0 0,-3 0 0,2 0 796,0 0 1,4-1-1,-1 1 1,-2 0 18,3-1 0,-2 0 1,0 0-496,3 0 0,0 0 0,1 0 515,0-1 1,1 1 0,0-1-253,1 1 0,0-1 0,0 0 258,2 0 1,-1 1 0,1-1 8,-1 0 1,-1 0 0,5 0 7,-13 1 0,3 0 1,1 0-1,0 0 1,-4 0-165,1 0 1,-4 0 0,2 1 0,4-1 138,-2 0 0,6-1 0,2 1 0,1-1 0,-4 1 0,-5 0 66,0 1 0,-5 0 0,-1 0 0,2 0-93,13-1 1,3-1-1,0 1 1,-6 0 21,-2 0 0,-4 1 0,-1 0-32,0 1 1,0-1 0,-1 0-6,-3 1 0,-1 0 0,2 0-4,12-1 0,2 1 0,-2 0-49,-5 1 0,-1 0 0,-2 1-22,-1-1 1,0 0-1,-5 2-146,8 0 0,-9 1 448,-9 4-5493,-20 3 5106,-25 6 1,10-9 0,-7 0 0</inkml:trace>
  <inkml:trace contextRef="#ctx0" brushRef="#br0" timeOffset="703201">17490 10714 22755,'36'-11'-4,"0"1"1,-1-1-1,-2 3-13,11 4-737,4 0 754,2 1-17,0 1 0,-1 1-549,-2 1 527,-4 0-17,-7 1-22,-5 1-12,-10 2 459,-8 2-392,-13 7 183,-10 0-137,-13 8 16,-10-2 11,-9 3-124,-7 2 102,-6 1-718,-3 1 701,29-12 0,-1-1 17,1 0 0,0 0 28,-26 13 6,4-2-18,8 0-27,6-3-22,10-3-7,8-2-709,8-2 710,6-2 16,5-2 40,7-2 523,7-3-512,9-3-6,7-3 1130,9-5-1147,7-4 291,8-7-302,5-5-381,-27 10 0,1-1 367,1-1 1,0-1-539,1-1 0,-1 0 572,1-1 0,-1 0 5,-2-1 1,0 0 19,-2 0 1,0-1 100,21-18 44,-9 0 52,-10 3 38,-10 1-22,-8 3-33,-8 2-12,-5 2-50,-6 2-6,-4 3 6,-4 1-6,-3 3 236,0 3-57,-4-1 263,7 5-503,-1 2 679,10 5-741,1 1 1189,2 2-1296,1 7 79,2 10-17,2 4-16,4 8-6,2-4-51,9 18 12,-4-9-242,6 13 180,-9-12-50,-1 0-124,-3 2-195,-4 1-1250,-2 0 208,-4 0-2873,-4 0 4396,-6 4 0,6-21 0,-2-1 0</inkml:trace>
  <inkml:trace contextRef="#ctx0" brushRef="#br0" timeOffset="703600">19217 10382 24973,'-44'-4'450,"-1"0"0,4 1 0,9 0 178,20 1-357,5 1-58,3 0-33,4 0 83,5-2-181,0-1-37,6-3-6,1 0 17,5-1-28,2 0 5,3 0-21,3 2 3,1-1-4,2 2 6,3 2 0,20 1-369,-9 4 352,-2 3 0,0 2-5,12 7-429,-17-4 1,-1 2 427,15 10 12,-1 2 5,-2 5-11,-3 1-6,-3 4 9,-17-10 0,-2 3-12,-2 1 1,-3 2-20,1 8 0,-2 0-17,0 23-2234,-10-4 2195,-5-16-67,-2-1-95,1-1-163,-3 0-174,3-1-1226,0 13 342,4-14-611,0 8-2425,3-19 4503,0 0 0,-2-12 0,-1-2 0</inkml:trace>
  <inkml:trace contextRef="#ctx0" brushRef="#br0" timeOffset="703819">19459 10762 24286,'44'-23'-153,"-1"1"0,1-1 1,9-8-1,0 8-23,-3 18 0,-2 6-510,-11-3 1,-1 1-346,17 0 0,-1-1-568,-13 1 1,0 0-449,10 1 0,-2-1-6400,7 0 8545,-12 1 1,-20 0 0,-10 0 0</inkml:trace>
  <inkml:trace contextRef="#ctx0" brushRef="#br0" timeOffset="704050">19310 11373 18656,'-48'12'237,"1"0"0,4-2 1,8 0-98,9-2-73,9-2 1309,7-3-1191,5 1 598,6-2-414,7 0 410,48-2-667,-8-2-335,-4 0 1,3-1 241,-10-1 1,-1 0-724,4-1 1,1-1 694,2 1 1,1-1-18,2 0 1,-1 0-1242,2 0 1,0 0 1159,1 0 1,-1 0-71,1 0 1,-1 1-402,-1 0 1,2-1-575,-7 3 0,2-1 0,1 1 1152,1 0 0,0 1 0,-2-1 0,5 0 0,-3 0 0,-8 2 0,0 0 0</inkml:trace>
  <inkml:trace contextRef="#ctx0" brushRef="#br0" timeOffset="704310">19509 11711 17347,'-56'10'461,"0"1"0,6-2 1,7-1 2305,8-3-2380,10-1 1063,9-2-1120,5-1-50,7 0 709,4-1-833,7-1 2074,6-2-2040,29-7-128,0 2-333,-10 1 0,2 1 315,13-2 1,0 0-1623,-9 2 0,1 0 1600,14-3 1,1 0-7,-14 3 1,-2 0-729,2 0 0,-1 0 723,0 0 1,0 0-455,-2 1 0,-1 0 448,-2 0 1,0 1 5,25-4 0,-9 0 251,-9 2-273,1 0-28,-18 3-67,1 0 1120,-17 3-3108,-3 0-2218,-6 2 4312,-5 2 0,2-1 0,-3 0 0</inkml:trace>
  <inkml:trace contextRef="#ctx0" brushRef="#br0" timeOffset="842194">26925 6018 22190,'-16'-57'1234,"1"0"0,2 10 0,2 6-932,-4 6-78,7 16-22,1 4-23,3 5-22,0 2-51,2 4-27,0 1-40,1 3-50,-1 0 0,1 1-6,0 2 17,0 5 39,0 5-22,0 8 0,-1 7-1,0 7-27,0 8-578,-2 9 584,1 7 7,1-27 1,-1 2-6,1 1 1,-1 1-477,0 1 0,-1 0 470,0 1 1,-1 1-6,0-1 0,0 1-17,-1 0 0,-1 0-710,0 1 1,0 0 639,0-1 0,0 1-118,0 1 1,0-1-196,1 1 0,0-1-500,2-1 1,0 1-1594,2-1 1,0-2-2410,0-3 1,2-2 4408,1 21 0,-1-26 0,2-12 0</inkml:trace>
  <inkml:trace contextRef="#ctx0" brushRef="#br0" timeOffset="842685">29777 6396 20740,'7'-59'913,"0"0"0,-1 5 0,0 6-336,0 7-106,0 3-67,-2 3-46,1 5-28,-1 4-55,0 4-34,-1 3 232,1 5-209,-2 1-186,-1 6 50,0 1-89,-1 6-2,0 5-26,-1 14-3282,0 4 3283,-1 15-2281,-2 1 2264,0 8-558,-1-7 0,0 2 526,1-7 1,-1 0-164,-1 13 1,0 0 53,1-11 1,1-1 362,0 0 1,0 1-633,0 2 0,1-1-252,1 0 1,0 0-592,1-1 1,0 1 1335,1 4 1,1-2 0,-1 1 0,1-1-1</inkml:trace>
  <inkml:trace contextRef="#ctx0" brushRef="#br0" timeOffset="842977">31705 6031 25388,'-8'-45'414,"0"-1"0,1 6 1,1 10-426,5 25 25,-1 6-14,1 2 8,0 5 37,1 7 5,-3 24-22,1-1-3394,-3 21 3383,-1-5-20,1-10 0,0 5-949,-2 5 0,0 2 876,0 2 1,-1 0-960,1 1 0,0-2 525,2-13 0,0-1-1117,1 1 0,0 2 1404,0 7 1,0-3 0,0 4 0,0-2 0</inkml:trace>
  <inkml:trace contextRef="#ctx0" brushRef="#br0" timeOffset="843734">31419 8717 22669,'-7'0'1345,"1"0"-1160,6 0 128,0 0-296,20 20-151,-12-10 45,15 15 30,-18-15-8,-2-1 224,-1 2-40,-2-4 50,-3 2-16,-2-4 93,-4 0-44,-3-1-33,-2-1 6,-3-1-5,-2-1 34,1-1-6,0-2 145,-1-4-122,5-8-158,1-2-5,7-6-17,5 1-5,1-4-6,3-2 0,2-1-6,4 0 23,1 3-6,1 3 6,-2 4-6,0 4-5,-2 4-6,-1 2-56,-3 5-17,0 1-16,-2 3 33,2 4 28,3 3-23,9 18 18,-1-1-3404,5 14 3375,-6-5 12,-2 3-912,-5 0 906,-2 1-96,-6 1 91,-5 1 5,-9 2-6,-8 1-344,-6 0 330,2-12 0,-2-1 1001,7-7 0,-1-1-956,-8 6 0,1-1 14,-11 3 0,5-7 29,5-6 4,6-6 1174,6-5-1101,7-3 329,3-4-385,6-1 524,2-3-563,3 0 962,6-5-979,0 2 1,8-4-6,-1 4-6,5-1-83,34-2 50,-14 5-222,15 1 1,2 2-1841,0 2 1776,-10 1 0,0 1-734,6 0-761,0 1-2493,0 0 3605,4-2 0,-27 0 0,-2 0 0</inkml:trace>
  <inkml:trace contextRef="#ctx0" brushRef="#br0" timeOffset="844076">32205 8110 22386,'-6'-3'1053,"2"0"-421,4 3-548,-72 21-2640,45-6 2567,-15 0 0,3 3 163,19 14-163,8-6 0,1 7 6,8-10 17,2-1 10,3-1 7,1 0 33,4-3 0,1-2-6,1-2 40,0-3 2166,2-1-2026,-4-6 535,3 0-546,-3-6 94,8-8-212,-3-1 84,11-16-90,-11 9-33,3-7 11,-8 8 39,-3-4-3555,-14-9 3079,-9 6-73,-6 0-602,-3 13-620,6 7-3404,0 3 5035,-3 0 0,12 1 0,2 0 0</inkml:trace>
  <inkml:trace contextRef="#ctx0" brushRef="#br0" timeOffset="844800">29501 8673 25651,'2'-5'-45,"-1"2"51,-1 3 56,-2 6-12,0-1 6,-2 3 17,-1-1-12,-3 1 1,-2-1 0,-1 0 22,-2-2-6,0-2 17,0-2 135,-6-2-118,6-3-6,-4-3 1,8-4 10,0-3-33,3-3 90,-2-11-3510,4 6 3414,0-6-27,4 12-12,0 3-17,1 3 1,0 4-29,1 2-22,0 3-28,1 0 3431,1 2-3375,3 3 6,4 4-6,3 5 5,5 5-16,2 5 22,1 4-27,-1 3 4,-2 2-542,-3 1 537,-5 0 39,-6 0-27,-6 0 5,-8 1-6,-8 0-11,-9 0-699,-6 0 727,-7-1-5,-5-2-23,-3-3 40,-2-4-1360,1-3 1359,2-5 6,3-4 0,3-5-306,5-4 306,5-2 17,5-5-1,6-3 411,4-4-416,6-1 613,2-2-618,5-1-17,0 1 1461,6-2-1489,3 2 16,6-1 1,6 1 394,5 0-394,5 2-12,5 2-1612,5 2 1595,4 2-16,4 2-50,2 1-68,1 2-1167,1 0 892,-2 1-706,-1 0 79,-2 0-5903,16 0 6962,-13 0 0,-7 0 0,-21 0 0</inkml:trace>
  <inkml:trace contextRef="#ctx0" brushRef="#br0" timeOffset="845002">29983 8092 27102,'-7'12'-191,"1"7"-179,3 12 1,1 4-2477,-2 20 1866,-1-16 0,0 0-5450,-5 20 6430,4-24 0,0-2 0,-1 2 0,1-1 0</inkml:trace>
  <inkml:trace contextRef="#ctx0" brushRef="#br0" timeOffset="845776">26367 8863 22520,'5'-2'2335,"-2"0"-1656,-3 2-668,17-9-11,-10 7-11,12-7-1,-15 9-4,-1 0 172,-2 0-55,-3 3-3381,-2-1 3387,-5 3-12,-2-1-22,-4 0-1,-5-1-10,-1-2 22,-2 0 22,0-2 146,-5-7-128,9-1 178,-8-27-235,17 12-5,0-19-6,9 15 3364,5 0-3398,4 1-11,3 3-3380,4 3 3374,1 3-24,2 3 8,11 1 0,-5 6-168,10 1 168,-7 6-12,3 7 18,3 3-6,2 7 5,1 7-8,-11-2 0,-1 2-3,8 16 11,-12-12 1,-3 0-1,-4 14-724,-7 2 719,-12 0-14,-7-10 0,-5 0 13,-19 18 908,8-16 1,-2-2-908,5-9 0,-2 0-1,-15 8 1,-1 0 17,11-8 0,0-2-750,-21 11 0,1-4 761,-3-3-3,22-12 0,2-3 141,-4-5-105,7-3-27,4-7-1608,5-2 1602,6-7 364,4-11-409,5 3 1249,7-8-1282,14-3 16,1 9 31,12-8-70,11 3 23,-7 8 3222,13-5-3273,-10 10-341,19-3-1257,-11 4 948,16-1-789,-15 6-3047,2 0 4598,9 0 0,-26 4 0,-1 1 0</inkml:trace>
  <inkml:trace contextRef="#ctx0" brushRef="#br0" timeOffset="846203">27108 8205 20221,'-3'-6'1339,"1"2"672,2 4-1815,-22-45-5289,16 30 5289,-16-35-28,22 41 1423,0 0-1451,0-2 851,0 0-896,2-1 63,0 0-69,2-2 3320,0 4-3409,0 0-45,2 5 17,-2 3 0,4 1 12,0 1 4,3 4-5,2 1 11,3 4-5,2 2 6,2 3 5,1 2-266,0 3 266,0 2-23,-3 3 1,-2 1 5,-5 2 6,-5 2 16,-4 1 7,-10 1-12,-5 1 39,-23 11-28,5-12-1290,-13 7 1301,13-15-33,1-3 11,-3 5-17,10-4 23,2-1 16,13-6 13,8-6 235,5-2-236,4 0 5,22 0-39,0-2 340,19-1-441,-3-2-168,7-1-336,4 0-1153,4 0 1142,-25-1 0,-2 1 0,3 0 1,-2-1-1</inkml:trace>
  <inkml:trace contextRef="#ctx0" brushRef="#br0" timeOffset="847019">26327 10597 23671,'10'-59'504,"-1"0"1,0 5-1,-1 8-185,2 12-44,-1 7-40,-2 6 246,-3 8-329,-2 4 27,-1 4-168,-1 4-92,0 0 31,-1 6 22,0 3 195,-3 8-156,0 6-3403,-1 7 3392,-1 4 6,-2 5-6,0 3 11,0 1-489,1 3 484,1 1-18,2 1 7,2 0-23,2-1 5,5-3-21,9 10 38,1-18 2470,7 5-2453,-4-21 1,2-6-50,1-5 55,0-4 17,1-5-1,1-6 7,0-5 429,1-6-418,0-6-1,-1-4-5,1-2-12,-1-2-21,0 0 4,1 1 7,-3 3-956,0 4 966,-5 4 1,-1 4 0,-4 5 488,-4 3-511,-2 3 26,-2 3-82,-2 2 262,0 2-239,0 4 1076,1 7-1054,0 6-28,0 8 132,1 5-507,-1 26-129,0-9 11,0-15 0,-1 1-1669,5 16-3421,3 2-3732,3-7 8535,0-8 1,-6-18 0,-2-8 0</inkml:trace>
  <inkml:trace contextRef="#ctx0" brushRef="#br0" timeOffset="847244">27917 10601 26525,'0'-39'364,"-1"1"0,0-24-275,-2 59-66,1 2-23,-1 3-17,-1 3-5,-1 6 22,-1 5-3404,0 6 3399,0 6-356,2 6 302,2-3 0,1 2-87,0 20 31,2-16 1,0 1-233,4 20-253,2-15 0,0 2 96,0-12 1,0 1-321,2 9 1,0 0-2067,7 15-1899,0-6 4789,2 3 0,-9-27 0,-1-3 0</inkml:trace>
  <inkml:trace contextRef="#ctx0" brushRef="#br0" timeOffset="847452">27718 10907 20325,'-11'-42'-45,"-1"1"0,2 2 1,8 10-91,24 21-72,7 2-381,32 1 235,-6 2 179,-15 2 1,0 1-43,-6 0 1,-2 0-52,3 0 1,0 0-1062,2 1 1,0 0 814,-1 0 1,3 0-1275,17 2 1,1-1-305,-13-1 1,-1 0-992,11 1 1,-2-1 3081,8-1 0,-28 0 0,-14 0 0</inkml:trace>
  <inkml:trace contextRef="#ctx0" brushRef="#br0" timeOffset="847853">29221 10591 23216,'-44'-20'216,"0"0"1,4 3-1,8 1 3,19 2-34,2 0-17,3-2-50,2-3 743,2-11-727,3 5 102,6-18 69,1 18-232,5-5 11,-1 13-51,1 2-33,1 4 96,2 1-135,10 4 22,-3 3-6,9 5 1,-4 4-206,3 7 205,3 5-5,1 5-33,0 4 10,-1 5 1,-3 3-3208,-4 2 3196,-5 1 17,-5 1-16,-7 1 10,-4-1-1014,-12 2 1037,-7-1 19,-5-14 1,-3 0-3,-17 11 13,11-15 1,0-2 20,-15 3-1,0-4 12,2-4 5,3-1 307,6-4-307,7-2 2838,5-1-2866,10-3 1,4-2 38,6-1-22,21-3-22,-2-1-256,23-2 217,-1 0 418,-2 2 1,1-1-504,-6 0 1,0 1-862,14-1 0,-1 0 738,-10 0 0,-1 1-98,1 0 0,1 0-117,0 0 0,0 0-166,0 0 0,1 0-308,-1-1 1,1 1-707,0-1 0,0 1 1636,6-2 0,-3 1 0,4-1 0,-3 1 0</inkml:trace>
  <inkml:trace contextRef="#ctx0" brushRef="#br0" timeOffset="848075">30856 10385 22274,'0'-8'2945,"0"1"-2339,0 7 827,0 0-1427,-25-42-6,16 41-11,-21-27 0,19 73 5,3-6-1801,-1 19 1757,7-12-17,1 4-68,2 1-49,3 3-2875,1 0 2678,4 1-202,-2-18 1,0 1-471,5 17-423,-2-15 0,-1-1-1845,0 0 3223,1 6 0,-8-31 1,0-2-1</inkml:trace>
  <inkml:trace contextRef="#ctx0" brushRef="#br0" timeOffset="848228">30569 10729 23948,'38'-39'-549,"0"1"0,-2 2 1,1 10-2766,13 25 1124,7 0 224,-26 1 0,1 0-6279,27 2 7479,-5-1 0,-27 1 0,-10 0 0</inkml:trace>
  <inkml:trace contextRef="#ctx0" brushRef="#br0" timeOffset="848436">31882 10341 27466,'-30'3'39,"4"7"-45,20 24-16,-1 6-1158,1 4 1068,0 5-61,2 1-205,2-12 0,0 1-1103,1 20 918,1-22 0,-1 0-1514,3 11-2847,-1-5 4924,0 0 0,0-21 0,0-3 0</inkml:trace>
  <inkml:trace contextRef="#ctx0" brushRef="#br0" timeOffset="850539">25296 12155 28966,'-48'0'367,"0"0"0,4 1 0,9 0-349,24-1-8,3 0-496,5 0-54,1 0 192,9 0 101,4 1-206,11 0-126,10 1 199,10 1 122,-4-1 0,2 0-310,-7 0 1,0 0 509,11 1 0,0 0-55,16 2 29,-4-1-3,-8 1-84,-8 1-128,-11-1-48,-9 0 31,-11-1 18,-7 2-41,-13 2 561,-8 2-144,-11 1 37,-8 2-401,-6 2 55,-3 1 458,-2 2-405,0-1 201,2 1-195,17-5 1,0 0-187,-13 5-18,-5 4 360,24-9-44,6-2 15,5-2 17,7-1 67,5-3 45,9-1-2978,9-3 2966,9-1-1775,10-1 1703,10-4-649,-5 0 1,2-2 653,-10 1 1,2-1 10,9 0 1,2-2 148,6-6 0,-4-1 54,10-4-85,-17 3 0,-4-2 141,-12-2-1,-8-2 1761,-3-13-1772,-8 6-5,-2-9 1666,-5 12-1655,-2 2 23,-2 1-12,1 5-28,-2 2-39,3 5-45,0 4 3226,2 3-3338,0 2-199,0 3 81,0 5 274,0 2-212,2 9-5,1 3-1,4 7-11,2 2-463,2 5 368,1 2-3321,2 1 3120,0 1-180,1 1-927,1 2 238,1-1-1248,1 2-2179,1-1 4609,4 4 0,-11-21 0,0-2 0</inkml:trace>
  <inkml:trace contextRef="#ctx0" brushRef="#br0" timeOffset="850838">27216 12177 26183,'-20'-44'429,"0"0"1,1 4-1,7 7-356,15 16-28,4 3-40,25 0 1,-8 8-6,36 1-45,-7 23-1550,2 2 1595,-28-4 0,-1 3 33,11 15-38,-1 6-1,1 4-11,-3 6 1,-1 0-24,-4 3-16,-4 0-78,-5-1-90,-4 0-123,-5-1-252,-5-2-309,-2-1-526,-2-3-1344,-2 0 2749,0 4 0,-1-24 0,1-1 0</inkml:trace>
  <inkml:trace contextRef="#ctx0" brushRef="#br0" timeOffset="851022">27248 12489 22788,'-1'-6'1501,"1"0"-1056,0 6-288,0 0-196,47-59-1013,-16 39 960,5-14 0,3 3-1136,11 23 685,10 2 53,-26 5 0,0 0-1501,4 0 0,0 0-51,2 3 1,1 0 2041,8 1 0,-3 0 0,4 2 0,-2 0 0</inkml:trace>
  <inkml:trace contextRef="#ctx0" brushRef="#br0" timeOffset="851257">27314 13074 20664,'-56'0'186,"0"0"1,6 0 0,5 1-69,-5 0-51,16 1 1351,17-2-1457,9 1 525,7-1-520,8 0 295,7 0-261,13-1-28,12 1-1009,13-2 986,-19 2 1,1-1-3,3 1 0,2 0-17,4 0 0,1 0-884,3 0 1,0 0 852,2 0 0,-1 0-33,2 0 0,0 1-43,-3 0 1,3 0-209,-8 0 0,2 0 0,-2 1-127,5 0 0,-1 0-281,11 0 1,-2 0-609,-21 0 1,-3 0-8431,22 1 9817,-11 1 1,-22-2-1,-9-1 1</inkml:trace>
  <inkml:trace contextRef="#ctx0" brushRef="#br0" timeOffset="851430">27555 13274 14514,'-61'9'922,"1"0"0,4-1 1,5 0-464,-11 3-140,14-1 2079,15-2-2197,11-3 1052,9-1-1090,7-1 5,4-2 660,3 0-609,6-1 1985,6 0-2013,14 0-79,10 0-2850,15 0 2757,-20 0 1,1-1-20,4 1 0,2-1-525,3 0 1,2 0 465,0 0 1,2-1-105,0 1 1,0-1-194,-1 1 0,0-1-434,-1 0 1,-1 0-1682,-2 0 1,-1-1-2210,-5 1 1,-1-1 4160,21-3 1,-28 4 0,-12 0 0</inkml:trace>
  <inkml:trace contextRef="#ctx0" brushRef="#br0" timeOffset="864520">2205 12303 24469,'-53'-18'138,"-1"0"0,9 1 0,4 7-87,-3 26 10,12 3 7,0 2-40,0 4-17,4 1-11,-3 12-11,10-8-12,2 7-10,13-14-23,5 0-6,3-2-5,4-3 0,5-2 16,3-2 18,2-3 21,2-2 1,7-2 22,-7-4 29,5 0 44,-10-3 61,-3 0 18,-3-2 10,-2 0 175,-3-4-197,-1 1-11,-1-2-22,-2 2-34,-1 1-11,-2 0-40,-1 3-27,-2-1-34,-2 4 11,-3 4 11,-3 5 1,-4 6 16,-3 5 0,-14 19-978,9-8 967,-7 13 0,17-15-17,4 0-16,5-4-23,5-1-28,4-3-6,6-3 6,5-2-11,8-5-28,7-3-101,8-5-309,-3-6 1,3-2-961,8-6 1,1-2 501,0 0 0,0-2-316,1-3 1,-2-3 12,-13 4 0,-2 0-834,25-18 794,-6-3 948,-4 1 1036,-18 9 0,-1-2 794,-3 1 1,-1-2-616,0 1 1,-2 1 760,8-23-187,-10 17 866,2-5-1356,-6 12 587,3-6-592,-10 21-85,0 3-700,-4 6 1087,0 4-1154,-2 2-2,0 4 36,-3 4-40,0 5-22,-3 3-39,-3 17-50,-2 3-158,-6 14-206,0-2 82,2-11-116,1-4-1409,3-12 1118,-2 0-718,-14 7 824,-11-3 834,7-7 107,-1-8 56,23-17 51,3-5 16,3-5 39,2-3 28,2-3 12,1-2-12,2 0-45,2-1-60,3 1-69,1 1 1186,2 2-1208,5-3-207,-2 7-39,3 0-29,-1 8-32,14 3-18,-2 1-3420,12 2 3320,-3 3-2409,3 2 2056,3 3-1865,2 2 874,1 1-2309,-1 0-5488,-4 0 9275,-8-2 0,-15-4 0,-7-3 0</inkml:trace>
  <inkml:trace contextRef="#ctx0" brushRef="#br0" timeOffset="864710">3289 12503 26217,'-15'5'-4403,"43"-2"4403,16-7 0,7 2 0,-28-2 0</inkml:trace>
  <inkml:trace contextRef="#ctx0" brushRef="#br0" timeOffset="865119">3740 12234 23058,'13'-43'258,"1"-1"0,-2 3 0,1 9-90,0 21-23,2-1-22,0 2 715,3 1-787,-1 3-29,2 1-5,2 3-23,25 13-39,-5 13-971,8 7 971,-17 7 1,-18-6-1,-5 2 426,-6 0-393,-9 0 35,-5-1 22,-8-1 33,-20 12 91,7-11-91,2-6 0,1-1-455,-5 0 483,-5 7 921,18-17-881,3 1-94,8-9-30,3 0 294,5-6-243,3-1 588,3 0-549,4-1-34,8 0-55,8-1-3449,8-2 3342,9-1-73,5-4-376,7-1 127,-14 2 0,1 0-272,20-3-466,-21 3 1,-2 0-615,12 0-2556,-3 2 3876,2 2 0,-24 2 0,-1 0 1</inkml:trace>
  <inkml:trace contextRef="#ctx0" brushRef="#br0" timeOffset="865350">1750 13459 15861,'-57'19'140,"1"0"0,5-1 0,6-2 1728,0 0-1767,18-6 1366,16-5-1176,18-4 45,14-6-39,20-4-478,-11 0 1,2 0 275,9-2 0,3-1 0,9-2 0,3-1-216,-13 4 0,1-1 0,1 1 186,5-2 0,1 0 1,1 0-14,5-1 1,1 0-1,0 0-417,-11 3 1,0-1 0,0 1 0,1 0 389,2 0 0,0 0 1,1 0-1,0 0-329,1 0 1,1 0 0,-1 0 0,1 1 317,0 0 0,0-1 0,-1 1 0,1 1-129,-1-1 0,0 1 1,-1 0-1,0 1 111,-1-1 0,-1 1 0,0-1 0,-1 1-23,13-1 1,0-1 0,-1 1-36,-4 1 1,-2 0-1,0 1-84,-4 0 0,-1 0 1,0 1-302,-6 0 1,0 1 0,0 0 446,1 0 0,0 0 0,-5 1 0,-6 1 0,-2-1 0,26-2 0</inkml:trace>
  <inkml:trace contextRef="#ctx0" brushRef="#br0" timeOffset="866586">6410 14168 26631,'10'14'790,"0"-4"-594,-4-13-28,6-4-45,3-4-28,7-5 28,20-17-789,-6 4 680,-11 8 0,0 0-477,13-14 491,-2-2-5,0-5 5,-2-4 0,-2-4 0,-2-6-14,-16 27 0,-1-1-756,-1-2 1,-1 1 746,0-2 1,-2 0 8,0-1 0,-2 0 0,0 0 0,-2 0 0,0 0 0,-2 2-778,1-31 787,-2 7 22,-4 8-6,-2 9-27,-4 10 361,-6 5-373,2 12 545,-9 7-545,5 14 0,-8 8 0,1 9 0,-1 8 0,-2 7-776,2 8 776,0 6 0,9-10 0,1 2-261,3-11 1,2 2 260,0 4 0,0 5 0,2-2 0,2 11 0,3-1 0,1-1 0,2-1 0,3-6 0,4-4-46,13 8 7,4-9-305,7-6 316,3-8 11,5-6 17,3-6-16,3-7 27,3-5-982,1-3 977,1-6 16,-15-3 0,-1-2 1230,18-10-1241,-21 5 0,-1-1 17,7-11 0,-4-3 13,-4-2-41,-3-1-1215,3-17 1215,-10 12 0,2-7 242,-13 19-242,-3 7 0,-3 8 1013,-1 5-1013,-2 4 492,-2 1-492,-1 4 3392,-4 4-3392,-12 16 0,4-1 0,-8 12 0,9-6 0,0 11 0,8-10 0,0 7 0,9-15 0,3-2 0,7-5 0,6-2 0,6-4 0,7-4 0,7-6-1064,9-5 1064,5-7 0,-23 4 0,1-2 0,1-1 0,0-2 0,2-2 0,-1 0 0,1-3 0,-1-1 0,1-1 0,-1-2 0,-1-1 0,0-1 0,-1-1 0,-1-2 0,-2 0 0,0-1 0,-2-1 0,-1-1 0,-2 1 0,0-4-1338,6-17 1,-1-2 1337,-7 12 0,0-1 0,5-14 0,-2 1 0,-8 15 0,-1 2 0,-2 1 0,0 0 0,-2 3 0,0 2 0,4-25-81,-6 12 81,-7 5 0,-14 19 0,-15 11 0,-4 19 0,-9 14 0,7 8 298,0 7-298,0 8 682,12-7 0,1 3-682,6-9 0,2 1 0,-4 12 0,2 0 0,7-11 0,2-1 0,1 16 0,3 2-276,6 0 0,3 1 276,1-9 0,1 1 0,3-2-51,5 8 0,3-4-658,3-2 1,2-5 232,-4-13 0,1-2-219,1-2 1,2-1-715,0-2 0,1-2-4847,26 11 6256,5-6 0,-28-11 0,-1-4 0</inkml:trace>
  <inkml:trace contextRef="#ctx0" brushRef="#br0" timeOffset="866752">8303 13425 23668,'-44'6'319,"0"0"1,5-1 0,7-1-197,19-1 426,5-2-577,5 0 172,2-1-177,6 0 21,5 0 105,10 0-160,12-2-3339,11-2 2683,13-2-282,-24 2 0,2-1 1005,8-1 0,-2 1 0,4-1 0,0 0 0</inkml:trace>
  <inkml:trace contextRef="#ctx0" brushRef="#br0" timeOffset="867309">10774 13662 23084,'7'-58'483,"0"1"1,-1 5-1,-1 9-203,-4 12-56,-5 7 411,-8 1-573,-3 10 619,-7 1-653,0 9 326,-4 6-343,-4 4 22,-24 17-691,11 0 663,14-6 1,0 1-1,-11 12 1,4 1-646,4 1 646,6 1 0,5-2-18,7 0 1,6-4 0,5-1-6,6-3-11,16 6 28,3-11-542,16 0 564,0-13-5,6-4 6,5-8 10,3-5 23,-15-4 0,-1-2 45,18-12-37,-20 7 1,-2 0 92,6-12-90,-15 8 1,-2-2-68,8-11 0,-10 6 0,-2 0 0,-2 1 0,-1-8 1140,-9 21-1140,-3 5 1126,-1 4-1126,-1 5 0,-2 5 0,1 5 719,-3 6-719,0 6 0,-4 19 0,3-5 0,-1 14 0,6-11 0,5 1-418,4-4 0,2 0-890,1 7 1,4-2-1435,4-8 0,2-4-7089,14 5 9025,-2-5 1,-15-13 0,-8-4 0</inkml:trace>
  <inkml:trace contextRef="#ctx0" brushRef="#br0" timeOffset="867478">11886 13368 25024,'52'-33'-855,"0"0"0,-3 1 0,-3 9-1761,14 21 1826,-26 1 1,-2 0-1,3 0 1,-3 1-1</inkml:trace>
  <inkml:trace contextRef="#ctx0" brushRef="#br0" timeOffset="867643">12071 13597 24522,'-7'2'2426,"1"0"-1732,6-2-1349,0 0-359,70-23-1654,-28 13 2668,14-6 0,-3 2 0,-20 7 0,0 1 0</inkml:trace>
  <inkml:trace contextRef="#ctx0" brushRef="#br0" timeOffset="868216">14072 13452 18453,'16'-61'704,"1"0"0,-2 5 0,-3 5-256,-6-1-67,-2 6-56,-4 8-45,-5 4-84,-3 6-57,-5 5 2138,-6 5-2132,-15 3-83,4 7 433,-12 7-467,10 9-6,-1 6-50,1 4 45,2 6-6,0 2-5,4 4 33,2 3-39,1 4 30,2 3-30,2 3-17,3 4 11,7-15 1,2 1 0,0 18-7,0 9 1,12-23 0,6-7 5,7-4 18,6-7 4,6-5 1,2-8 11,3-4 17,1-9 11,0-4 34,0-9 10,-3-5-54,-1-3-46,-4-4 0,-1-1 0,-5 0 0,-2 0 0,-4 1 0,-2 3 1192,-4 4-1192,-3 4 44,-2 5-44,-2 5 454,-2 3-454,0 4 741,-1 2-741,0 2 465,-2 6-465,0 3 0,-3 10 0,-1 6-445,-2 6 445,-2 7 0,0 4 0,0 6-1743,-1 4 1743,2 5 0,2 5-149,4-30 1,1 3-1972,1 16 0,1 2 2120,2-8 0,1-1 0,-2-4 0,1-3 0,3 4 0</inkml:trace>
  <inkml:trace contextRef="#ctx0" brushRef="#br0" timeOffset="868741">15032 13290 27057,'1'-35'-821,"0"1"1,-1-19-581,-2 64-2805,0 4 4206,-4 9 0,4-11 0,-1 1 0</inkml:trace>
  <inkml:trace contextRef="#ctx0" brushRef="#br0" timeOffset="868908">15018 13901 27796,'-17'50'-7074,"-1"-2"-2757,3-20 8414,1-2 1,6-13 0,2-4 0</inkml:trace>
  <inkml:trace contextRef="#ctx0" brushRef="#br0" timeOffset="869925">6761 16034 26146,'-10'29'1024,"3"-9"-357,8-25-616,2-12 136,1 0-125,6-24-57,7-10-1150,1-6 1156,-6 24 0,1-1-1222,7-21 1216,-9 26 1,0-3 5,4-15 0,0-3-323,-1-1 1,-1-2 328,-2 11 0,-1-1 0,-1 3 8,0-7 1,-1 4-401,-2 7 1,-2 4 374,-2-3 0,-1 7 857,-1 6-857,-3 6 1323,0 4-1323,-3 5 807,1 3-807,-1 2 1113,-4 5-1113,-9 13 0,-2 5 0,-6 13-1535,4 3 1535,-1 6 0,2 6 0,3 4 0,2 4-1606,5 4 1606,4 2 0,5-31 0,2 1-190,2 10 1,3 0 189,4-1 0,3 0 0,-2-1 0,3-2 0,3-6 0,2-3 0,4-4 0,1-3-24,13 8-927,14 4 940,-12-21-6,2-6 446,2-4-418,1-10 11,0-5-16,0-10-1116,-2-7 1133,-3-4-29,-4-6-739,-4-2 745,-4-3 1,-3-1-1,-4 1 327,-4 1-327,-1-12 0,-6 18 2024,-2-3-2024,-3 23 1619,-2 5-1619,0 7 1323,-2 1-1323,-1 4 170,-2 2-170,-2 4 0,-1 4 0,-1 6 0,-6 17 0,3-7 0,-1 24 0,8-21-361,5 7 361,5-12 0,13 4 0,0-8 0,9 2 0,13-11 0,-7-6-280,17-3 280,-12-9-1726,4-4 1726,-1-6 0,1-5 252,-2-4-252,-1-5 0,-3-3 0,-12 5 0,-1-2 0,11-20-808,-13 16 0,-2-2 808,5-22 0,-13 28 0,-1-1 0,-1-2 0,0-1 0,-1 0 0,0-1 0,-1 0 0,0-1-341,-1 0 0,0 1 341,0 1 0,-1 1 0,0 1 0,0 1 0,2-25 0,-1-2 0,-3 21-951,-1 2 951,-3 23 214,0 6-214,-1 3 1239,-2 5-1239,0 2 948,-1 6-948,-3 5 3392,-2 9-3392,-2 7 0,-3 9-866,0 5 866,1 7 0,2 3 0,3 5-1984,4 1 1984,3 2 0,5-1 0,4 1 0,-1-32 0,1 0-259,2-1 0,2 1 174,0-1 1,1 0-496,1-1 0,2-1-1587,16 27 2167,-5-16 0,0-2 0,-3-2 0,11 11 0</inkml:trace>
  <inkml:trace contextRef="#ctx0" brushRef="#br0" timeOffset="870102">8006 15379 24895,'32'-52'-2190,"10"6"459,-10 34 1,3 4-3043,-2-3 1,-1 1 4772,28-10 0,-28 10 0,-13 3 0</inkml:trace>
  <inkml:trace contextRef="#ctx0" brushRef="#br0" timeOffset="870742">10320 15035 28446,'-34'39'28,"4"4"-1388,19 10 1349,0 2-6,-2 2 12,1-1-1,4-16 0,0 0 6,-4 19-14,5-21 0,1-1 9,-3 8 439,2-5-429,-3 9 1,4-23 233,-1 5-183,6-25 22,0-4 41,1-1-119,0-6 698,0-2-698,0-6 0,1-5 0,2-4 0,0-3 0,3-5 0,2-1-2209,4-1 2209,1 0 0,4 0 0,1 3 0,3 2 0,1 3 0,1 3-301,0 1 301,1 4 0,1 2 0,-1 3 0,0 2-57,13 4 57,-9 4 0,10 6-2542,-11 5 2542,0 6 0,0 3 381,4 18-381,-8-7 0,1 13 0,-14-12 100,-5 14-100,-8-12 0,-9 10 0,-27-5 0,2-10 0,10-11 0,-1-1-1831,-16 3 1831,0-3 0,2-5 1654,3-3-1654,3-5 1017,4-1-1017,3-5 0,4-3 0,4-5 0,3-3-564,4-4-998,5-4-3944,4-3 5506,9-9 0,-3 16 0,3-1 0</inkml:trace>
  <inkml:trace contextRef="#ctx0" brushRef="#br0" timeOffset="870988">11186 15383 21009,'52'-31'18,"0"1"1,-3 2 0,-4 4-64,3 8-56,5 1-1202,4 1 827,2 1-347,4 3 788,-32 5 0,1 1-2933,30-2 2831,-27 3 1,-2 1 0,2-1 0,-2 2 0</inkml:trace>
  <inkml:trace contextRef="#ctx0" brushRef="#br0" timeOffset="871158">11549 15595 23985,'37'-19'-654,"1"0"1,-8 3 0,1 1-316,9-1 0,-1 1-1778,-8 3 0,-1 1 2747,6-1 0,-2 1 0,2-2 0,-1 2 0</inkml:trace>
  <inkml:trace contextRef="#ctx0" brushRef="#br0" timeOffset="871545">13470 15295 21664,'15'-52'494,"0"1"1,-2 4 0,-2 9 1228,-5 16-1443,-2 7-2482,-1 4 2393,-1 5 819,-1 2-1010,-1 4 892,0 4-892,0 3 0,0 10 0,0 5 0,0 8 0,0 8 0,0 5 0,0 6-696,-2 2 461,0 4-219,1 2-932,0-17 0,2 2-4142,5 19 5528,0-18 0,0-3 0,2-11 0,0-2 0</inkml:trace>
  <inkml:trace contextRef="#ctx0" brushRef="#br0" timeOffset="872130">14707 15059 23153,'0'-6'2465,"0"1"-1205,0 5-1232,-71-28 389,40 25-406,-12-9 1,-3 3-263,-2 28 318,-9 2-1132,1 0 1116,2-2 27,19-8 29,4-2 130,4-2-91,4-3-17,5-1 34,4-2-163,2 0 279,7-1-279,0 0 1325,4 0-1325,1 0 59,3 3-59,1 3 0,3 4 0,4 13 0,-1-4 0,2 10 0,-6-5 0,0 0 0,-2 2 0,-2 11 0,0-7 0,-8 17 0,1-21 0,-6 6 0,1-12 0,1-2 0,-5 0 0,3-4 0,1-4 0,5-5 0,4-5 0,1-3 0,0-2 0,0-5 0,1-3 0,1-2 0,3-2 0,3-1 0,2 0 0,4 0-3392,2 2 3392,2 1 0,0 2 0,1 4 0,-1 1 0,1 4 0,0 2 0,1 1 0,1 3 0,3 2 0,0 5 0,1 3 0,14 13 0,1 7-292,-1 2 292,-7 2 0,-17-9 0,-5 0-417,-5 11 417,-9-8 0,-5 9 0,-10-14 0,-2-1-205,-6-3 205,0-4 0,-1-4-119,-10-5-446,10-4-404,-6-7-852,13-6-3230,3-6 5051,-2-9 0,15 17 0,0 0 0</inkml:trace>
  <inkml:trace contextRef="#ctx0" brushRef="#br0" timeOffset="872309">14578 15118 24704,'0'-3'2336,"0"0"-11598,0 3 9262,61-46 0,-46 34 0,15-11 0,1 0 0</inkml:trace>
  <inkml:trace contextRef="#ctx0" brushRef="#br0" timeOffset="872510">15734 15094 26138,'-5'0'2078,"2"-1"-2739,3 1-134,-26-29-471,22 25-1461,-19-18 2727,28 38 0,-2-8 0,-1 2 0</inkml:trace>
  <inkml:trace contextRef="#ctx0" brushRef="#br0" timeOffset="872685">15692 15627 26098,'-23'36'-36,"0"1"1,-1-1 0,-8 15 0,4-5-558,9-3-908,-1 2-4408,0 5-3922,0-3 10059,3-6 1,7-19-1,5-10 1</inkml:trace>
  <inkml:trace contextRef="#ctx0" brushRef="#br0" timeOffset="873975">6362 17536 19897,'45'2'151,"0"-1"0,-4 1 1,-3-5 61,13-26-113,-11 4 57,3-10 0,1-3-96,-21 17 1,0-2 17,13-14 0,-2-2-1120,2-7 1277,-2-4 10,-2-1 1066,-3-3-1172,-12 12 0,0 0 99,-6 9 1,-1-1-207,4-10 1,-3 0-409,-1-17 414,-3 3-11,-3 5 247,-2 21 1,-2 1-209,-2-11-125,-2-5 170,-3 24 574,-3 3-602,2 8-33,-2 4-46,4 7 1498,-3 5-1514,-1 6 1527,-4 9-1505,-4 7-22,-3 7-1,-2 8-1230,0 5 1242,1 7 17,2 6-17,10-27 0,1 0-1391,1 2 0,0 1 1391,1 2 0,0-1-3,1 2 0,2 0-592,0 1 1,1 0 599,0-2 1,2 2-34,2 13 0,3 0 5,0-15 1,1 0-368,2 9 1,3-3 344,12 8 22,-1-21 1,3-3 0,16 10 19,-11-15 0,2-4-8,19-3 11,4-7 222,3-5-194,2-10 17,-1-5-17,0-9 6,-3-5-1,-3-6 7,-4-3 32,-6-4 35,-5-1-1,-7-1 0,-15 12 1,-1 0-12,2-12 17,-1-8 1979,-12 24-1957,-2 7-16,-1 6 1483,-1 5-1601,-2 5 1439,-1 1-1439,-4 3 1329,0 5-1329,-5 4 0,1 5 0,-1 5 0,0 2 0,1 4-463,2 0 463,3 1-3239,3-2 3239,3-2 0,6 6-51,12-4 56,6-3-10,10-9-18,23-12 1,-6-9-449,-14 2 0,0-3 443,21-13 22,-28 9 1,1-2-26,11-10 0,-1-4 39,-9 6 0,-2-1 620,8-10 1,-2-1-627,-12 7 1,-3 0 5,0-1 1,-1-1-6,-2-1 0,-1 0 19,-1-1 1,-1-1-15,-2 0 0,-1-1 9,-1 0 1,-2-1-327,1-14 0,-2-2 309,-2 1 0,-2 0 0,1 1 0,-1 2 111,-2 7 0,-2 3-111,0-3 0,-2 9 0,-2 8 384,0 8-384,-1 6 1485,-3 6-1485,1 8 828,-5 8-828,0 7 0,-7 28 0,10-17 0,1 2-1125,-1 1 1,1 1 1124,2 3 0,2-1 0,1 19-1108,3 2 1108,1 0-1901,3 0 1901,3-1 0,6-1-433,-2-19 0,4 1-830,9 5 1,2-1 304,-6-7 0,2-3-1538,5 0 1,1-6 2495,5-9 0,-15-10 0,-2-2 0</inkml:trace>
  <inkml:trace contextRef="#ctx0" brushRef="#br0" timeOffset="874135">8251 16912 25348,'-11'9'-1030,"13"-4"-152,44-10-5652,7-4-1832,-4 1 8666,-5 0 0,-22 4 0,-9 2 0</inkml:trace>
  <inkml:trace contextRef="#ctx0" brushRef="#br0" timeOffset="874803">10515 16894 26575,'-15'-40'177,"0"0"1,2 4-1,-3 10-70,-5 24-35,-5 5 1,-4 3 0,-4 5 0,-3 7-45,-1 4-1267,0 2 1261,3 5-22,3 1 28,5 4-33,4 0-23,6 3 0,5-1-3498,6 1 3481,3-1-417,8 1 311,4-1-613,10-1 338,7-2-218,8-3-1276,-2-13 1,3-1-730,24 4 170,-17-9 1,2-3 2478,-4-4 0,-4-2 0,4 0 0,0 0 0</inkml:trace>
  <inkml:trace contextRef="#ctx0" brushRef="#br0" timeOffset="875042">11680 16730 18606,'48'-29'-861,"-1"-1"0,-2 3 1,-1 6-1084,16 17-1887,-1 2 4274,3 1 1,-30 1 0,-4 0 0</inkml:trace>
  <inkml:trace contextRef="#ctx0" brushRef="#br0" timeOffset="875204">11704 17042 19859,'-6'2'3294,"2"-1"-1563,4-1-1994,72-24-709,-40 16 0,2-1 972,13-3 0,5-3 0,-5 3 0,-14 4 0,-3 1 0,30-6 0</inkml:trace>
  <inkml:trace contextRef="#ctx0" brushRef="#br0" timeOffset="876055">13568 17158 22054,'20'-38'557,"0"1"0,0 0 0,8-15 0,-7 5-69,-13 4-62,-4-1-90,-1 1-39,-5 2-56,-2 2-40,-3 6-27,-4 4-34,-2 5-11,-2 5-45,-3 4-23,-2 5-16,-4 5-17,-3 2 11,-4 7-16,-4 3-1,-19 18-33,11-1-271,15-8 1,1 3 275,1 5 1,2 0-23,-12 16 8,14-13 1,2 0-15,-4 14 1,6-1 10,5 0-16,6-2-3320,4-3 3359,6-3 46,5-3-52,7-6-1680,43 2 1731,-14-13-26,-6-6 1,2-4-10,13-11 23,3-6-10,-1-7 44,-2-3 1324,-5-4-1307,-6-4 16,-6 0 35,-5-1 22,-8-2-11,-5 2 668,-5 0-814,-5 1 0,-3 4 0,-2 3 0,-2 4 0,-1 6 0,0 4 2895,0 5-2895,-1 3 555,0 2-555,-1 2 947,1 0-947,0 0 0,-1 4 0,-1 4 0,-1 7 0,-1 7-3392,-1 6 3392,0 6 0,-1 5-157,-1 4 157,1 2 0,1 4 0,1 1 0,2 2-440,4-14 0,0 1-2061,6 20 1212,-1-20 1,1 0-4722,12 10 6010,5 3 0,-10-26 0,1-2 0</inkml:trace>
  <inkml:trace contextRef="#ctx0" brushRef="#br0" timeOffset="876585">14401 16856 23999,'0'-58'1051,"-1"0"0,2-3 0,1 7-693,1 16-50,2-7-61,-2 23-40,-2 4-11,0 5-39,-1 3-111,0 4-46,0 2 0,0 3 0,-1 26 0,1-4 0,-1 26-751,0-8 751,-2 5 0,-1 7-31,-1-10 0,-1 1-67,2-8 0,-1 0-1381,-2 11 0,0 0 1117,2-13 1,0 1-2515,1 11 0,0 1-6955,0 15 9393,2-24 1,1-4 0,1-11 0,0-9 0</inkml:trace>
  <inkml:trace contextRef="#ctx0" brushRef="#br0" timeOffset="877120">15081 16536 24776,'4'-45'444,"0"-1"1,-1 5-1,0 8 66,-3 19 484,0 7-893,0 1 228,0 6-329,0 0 153,-2 3-160,2 6 489,-2 5-482,2 9 0,0 2 0,0 7 0,1 6 0,0-7 0,2 4 0,0 6 0,0 0-496,0 0 0,0 3 476,-1 11 1,1-1 19,-3-22 0,1 0 8,-1 9 1,1-1-15,-3 11 14,1-18 1,-1 0-673,-2 14 675,-1 9-5,1-24 17,-2 5-35,3-13-22,-2 3 945,3-18-877,1-3 694,1-6-728,0 0 0,0-3 0,4-9 0,-1-3 0,4-10 0,1-1 0,1-2 0,7-13 0,-3 11-412,3-7 412,-3 17 0,-1 2 0,0 3-3256,6-2 3256,-2 7-259,16-1 259,-10 8 0,12 5 0,-7 4-2091,2 6 2091,0 2 0,-1 4 14,-1 0-14,-3 2 0,4 10 0,-12-7 0,0 7 0,-13-10 0,-4-1 0,-5 1 2005,-8-1-2005,-6 0 256,-8-2-256,-6-1 3218,-4-3-3218,-3-2 0,-1-3 0,1-2-571,2-4 571,4 0 0,4-4-529,5-2-631,4-5-2906,6-4 4066,3-8 0,7 10 0,1-2 0</inkml:trace>
  <inkml:trace contextRef="#ctx0" brushRef="#br0" timeOffset="877559">16193 16783 23747,'0'-6'2324,"0"0"-5091,0 6 2767,-17-39 0,13 30 0,-13-30 0</inkml:trace>
  <inkml:trace contextRef="#ctx0" brushRef="#br0" timeOffset="877746">16333 17361 24819,'-9'51'-165,"0"-1"1,0-2 0,0-6-502,-5-2-768,-4 3-3971,-5 3-4375,-1-4 9780,-1-4 0,12-19 0,5-8 0</inkml:trace>
  <inkml:trace contextRef="#ctx0" brushRef="#br0" timeOffset="906947">21285 13955 23318,'-1'-53'549,"0"0"0,1 4 0,0 7 331,1 10-376,2 0-314,0 12-33,-1 2 171,-1 12-323,-1 3 32,1 2-60,-1 6 289,0 2-272,1 7 12,0 5-12,1 5 12,-1 5 5,0 6-22,-2 23-43,-1-25 1,-1 1-273,1 2 0,-1-1 141,-1 0 1,1-2-1655,-2 18 769,3 1-1952,2-15 1,1 1-6810,2 13 9277,3 11 1,-3-43 0,0-8 0</inkml:trace>
  <inkml:trace contextRef="#ctx0" brushRef="#br0" timeOffset="916535">22156 13923 17552,'0'-4'3427,"1"0"304,-1 4-3546,-1-61-40,-2 43-44,-1-45-28,-2 59-40,-2 3-10,-3 0-18,-3 4 7,-3 4-1,-2 6 6,-4 5-1,0 4-3391,-10 14 3375,10-8-5,-5 9-1,16-12 0,4-1-5,4-1 0,3-1-6,5-2 17,2-2 0,5-2 6,18 7 5,-9-11 11,13 4 1,-15-13 3409,0-1-3388,1-1 24,-2-4 16,1-1 145,6-8 68,-1-8-118,0-2-1122,-5-2 1094,-8 3-104,-3 0 93,-1-1-11,-3 1 145,-1-6-184,-1 7 5,-3-3-28,-1 10 1089,-3 1-1117,0 2-28,-3 0 1,0 2 98,-2 1-121,-7-1-23,3 3-11,-3 0-11,5 3-33,2 2-74,0 0-89,3 2-140,1 2-947,4 6 230,3 1-498,7 5-1171,7-2-1619,8 0 4397,10 3 0,-15-9 0,2 1 0</inkml:trace>
  <inkml:trace contextRef="#ctx0" brushRef="#br0" timeOffset="916902">22969 13939 20649,'1'-3'3260,"-1"0"-515,0 3-2706,-58-13-39,32 17-745,-10-7 1,1 3 744,11 16 337,3 1-343,4 1 1,5 2-1,4-1-5,4 1-12,5 0 12,4-1-17,14 7 23,-1-8 5,10 3-12,-4-10 7,1-3 5,15-2 17,-10-3 366,10-2-338,-14-5 16,-2-2 51,-2-4 28,-4-1 196,2-10-168,-9 3-5,1-5-29,-9 5 62,-3-7-123,-5 6 28,-8-12-101,-1 15 11,-7-5 0,3 9-11,-1 1 11,-1 2-5,0 3-17,3 0 740,2 4-774,3 0-78,3 2-84,1 1-151,2 2-1222,2 10-3422,3 8 5002,5 4 0,-1-7 0,2-8 0</inkml:trace>
  <inkml:trace contextRef="#ctx0" brushRef="#br0" timeOffset="917161">23723 13868 28671,'-3'-36'0,"0"13"0,3 47 0,0 4 0,0 7 0,0 3 0,1 24-459,2-13 459,-1-16 0,0 0 0,2 12-587,-1-1 587,0-2 0,-2-3 0,0-2 0,-3-3-259,-1-1-474,-4-3-1463,-1-2 2196,-1 0 0,5-13 0,-1-1 0</inkml:trace>
  <inkml:trace contextRef="#ctx0" brushRef="#br0" timeOffset="920621">21328 15377 24174,'-8'-49'511,"1"-1"1,-1 4 0,3 7-187,4 10-45,1 2-34,1 0-27,1 3-29,1 2-33,2 2 163,0 3-186,0 2 156,0-1-228,0 6 49,-2 0-49,-1 7 66,-2 2-201,1 0 51,0 7 22,1 3 11,2 7 6,0 3-23,0 4-5,0 5-12,-2 3 12,0 2 17,-1 4-6,-1 0-34,-1 18-111,1-14-2235,-1 12 1702,0-18-498,1-1-1132,3-2-2907,2-1-4217,3-4 9432,0-5 0,-3-11 0,-2-6 0</inkml:trace>
  <inkml:trace contextRef="#ctx0" brushRef="#br0" timeOffset="920900">22142 15152 25116,'7'-45'238,"0"0"1,-1 4 0,-2 8-37,-3 20 733,0 1-778,-1 1 242,1 4-293,-1 2 102,0 3-135,0 0 332,0 9-405,-1 7 5,-1 6 1,0 8-17,-2 0-552,0 3 530,-1 5-18,-1 3-61,-1 1-89,0 3-202,0 0-286,3 0-1516,1-2 155,4 0-3058,5-3 5108,6 3 0,-4-20 0,1-1 0</inkml:trace>
  <inkml:trace contextRef="#ctx0" brushRef="#br0" timeOffset="921169">23184 15102 23209,'1'-6'2935,"1"2"-415,-2 4-2513,1-46-14,-1 34-27,1-33 6,-1 47 12,-2 4-7,0 3 29,-1 6-23,-1 5-11,-1 4 0,-2 4-6,0 2 12,0 3-788,0 2 642,-1 2-241,4 1-369,0 1-633,2-1-2421,4 2 3832,3 2 0,-2-19 0,2-2 0</inkml:trace>
  <inkml:trace contextRef="#ctx0" brushRef="#br0" timeOffset="921434">23847 15222 23556,'2'-7'2773,"0"2"-2180,-2 5 1156,0 0-1749,16-50 0,-12 37 0,12-37 0,-16 51 0,0 1 0,0 2 0,0 3 0,2 4 0,2 4 0,0 6 0,1 3 0,0 6 0,-2 2 0,0 5-427,-2 23-1798,-4-9 335,1-16 0,-2 0 1433,-9 25 1,5-28-1,0 0 1</inkml:trace>
  <inkml:trace contextRef="#ctx0" brushRef="#br0" timeOffset="923685">19891 15410 24111,'-5'-51'449,"1"-1"0,0 1 0,0 3 1,0 3-1,2 7-276,3 1-5,0 5-5,2 3 22,-1 6 218,0 1-230,-1 9-38,0 3-46,-1 7-77,0 3-68,-3 1 5,1 3 23,-2 4 11,1 7 12,-3 5-29,1 8 17,-1 5 1,0 6-1712,0 6 1717,0 3 11,1 4-737,0 3 751,2-15 0,1 0-14,-1 22 5,2-23 1,-1-1 5,2 12-5,0-7 0,0-2-12,0-6 12,0-4-46,0-4-204,-1-4 238,0-4 6,-2-4 22,1-4 62,0-4 12,1-3 1585,0-2-1362,1-2 667,-2-7-907,0-2-46,-2-10-16,1-4 322,-2-6-328,2-28-535,2 8 527,1 13 0,1-1-738,2-21 746,2-4-11,-2 30 0,0 0 6,4-30 44,-2 1-32,0 4-18,-2 6-1328,-2 5 1328,1 8 0,-2 7 0,0 7 0,0 4 0,0 10 418,-1 2-418,0 7 641,0 1-641,-1 1 1511,0 2-1511,1 2 0,0 6 0,0 5 0,1 6 0,0 6 0,0 4-387,0 3 387,1 5 0,1 3 0,2 3 0,1 0 0,0 1 0,1-1 0,-1-1 0,0-3 0,-1-4 0,1-3 0,-1-6 0,-1-4 0,-1 0 0,-2-9 0,1-1 0,-1-10 0,0-3 387,0-1-387,0-6 0,-1-3 0,0-8 0,-2-6 0,-1-7 0,0-10-2985,1-6 2985,2-7 0,-1-5 0,2-2 0,2-2 0,0 0 0,2 2-472,0 2 472,0 5 0,-2 5 0,0 4 0,-1 8 0,0 5 0,-1 7-30,0 6 30,0 6 0,0 5 0,0 2 2779,-1 3-2779,0 9 662,0 3-662,0 13 0,1 6-3346,0 11 3346,0 5 0,0 6-2269,0 4 2269,0 1-274,-1 1 274,0-18 0,1-1 0,-2 19-291,1-23 0,1-1 291,-1 7 0,0-8 1752,0-4-1752,0-9 0,0-5 2712,1-5-2712,-1-5 521,1-3-521,-2-12 1362,0-2-1362,-3-13 0,0-4 0,-2-8 0,-1-7-260,1-5 260,2-7-817,1-2 817,2 0 0,1 1 0,3 20 0,1 1 0,1-16 0,5-9 0,-3 28 0,-1 5 0,0 6 0,-2 5 0,0 5 0,-1 4 0,-1 5 0,0 1 394,1 9-394,5 12 0,0 5 0,5 13 0,-3-2 0,-2 6 355,-2 2-355,-2 5 0,-2 1 0,-2-11 0,-1 1-18,-2 3 1,1 0-431,-1 0 0,1 0-981,0-1 1,0-3-4168,1 14 5596,7 4 0,-3-28 0,3-2 0</inkml:trace>
  <inkml:trace contextRef="#ctx0" brushRef="#br0" timeOffset="924408">21198 16312 20772,'-56'4'143,"1"-1"1,4 1 0,6-1-43,-1 2-1366,3-1 1355,3 1 38,0 0-3251,3 0 3309,3 0 4,4-1 636,6-1-681,7 0 33,6 0 7,6-1 601,7 2-394,7-1 56,9 1-28,11 0-84,9-1 1515,9-1-1620,11 0-131,-25-2 1,1 0-1219,5 0 0,1 0 1190,3-1 1,3 0 0,4 0 0,2 0-944,5-1 0,2-1 917,-16 1 1,1 0 0,1 0-430,4 0 1,0-1 0,2 1 410,3-1 0,2 1 0,1-1-174,4 0 0,1 0 1,1 0 161,-13 1 1,1 0 0,1-1 0,0 1-8,3-1 1,0 0 0,1 0 0,1 1-1,2-1 1,0 0 0,1 0 0,1 0 0,1 0 0,1 0 0,1 0 0,-1 0-9,-11 0 0,-1 1 0,0 0 0,2-1 0,3 1 3,-3 0 0,2 0 0,2 0 0,1 0 0,0 0 0,-1 0 0,-4 1-13,9-1 0,-2 0 0,-2 1 0,1-1 0,3 1-2,-8-1 1,2 1 0,1 0-1,1-1 1,-1 1 0,-3 0 0,-2 0-41,3 0 1,-3 1-1,-2-1 1,0 1 0,0 0-113,13-1 1,-2 1-1,1 0 1,-1 0-245,-2 0 1,-1 1 0,0 0 0,-1-1-937,-1 1 0,0 0 1,-2 0-1,0 1-1880,9-1 1,-2 1 0,-2 0 3261,-6 0 0,-2 0 1,-6 0-1,-5 0 1,-5-1-1,6 1 1</inkml:trace>
  <inkml:trace contextRef="#ctx0" brushRef="#br0" timeOffset="926485">21280 16832 26508,'-1'-33'-23,"-1"-1"1,0-15 170,2 62-132,0 21-21,1-4-12,-1 16-17,0 11-3100,-3-12 3078,-1 18-179,-3-17-269,1 1-449,0 0-227,2-1-2282,2-2-6369,1-6 9816,3-9 0,-2-14 0,2-7 0</inkml:trace>
  <inkml:trace contextRef="#ctx0" brushRef="#br0" timeOffset="926710">21994 16786 27523,'0'9'-17,"0"0"17,0 26-11,-1-4 0,0 2-5396,-1 4 5283,0 1-1279,2-1 1,0 1-4244,4 11 5454,1-8 1,1-3 0,1-16 0,1-1 0</inkml:trace>
  <inkml:trace contextRef="#ctx0" brushRef="#br0" timeOffset="926993">22587 16692 23819,'0'-5'2706,"-1"2"-1065,1 3-1619,0-9-28,2 23 18,0-6-18,2 26-11,-2-2-4251,0 3 4268,-1 5-6,-1 3-8,1 0 0,-1 3-496,2 12-50,0-11 0,1-2-2593,5 4 3153,7 3 0,-7-25 0,1-2 0</inkml:trace>
  <inkml:trace contextRef="#ctx0" brushRef="#br0" timeOffset="927263">23537 16724 28149,'-15'-6'22,"3"6"-16,12 24-29,0 23-10,1-6-721,-2 1 1,-1 0 719,0 13-36,0-18 0,-1 0-473,0 16-4373,1-4 1,0-2 3419,1 6 1,0-16 0,0-5 0,1-21 0</inkml:trace>
  <inkml:trace contextRef="#ctx0" brushRef="#br0" timeOffset="929451">20081 18054 16976,'62'-5'71,"1"0"0,-4 1 1,4 0-1,-4 0-1668,3 1 1,2 1 1602,-18 0 1,6 1 0,3-1 0,-2 1 0,-4 0-391,10 0 0,-5 0 1,4 1 383,-2 0 0,5-1 0,-1 1 0,-3 0 1,3 0 1,-3 0 0,0 0-19,3 0 1,-1 0 0,1 0 12,1 0 1,-1 0-1,1 0-237,-1 0 0,0 0 0,3 0 252,-13 0 0,2 0 0,2 0 1,1-1-1,-1 1-31,2 0 0,1 0 0,-1 0 1,1 0-1,0-1 41,0 1 0,-1 0 0,1-1 1,-1 1-1,0 0 35,-4-1 0,0 1 0,-1-1 0,1 1 0,-1 0 28,11-1 0,1 0 0,-1 0 0,1 0-105,-13 0 1,0 0-1,1 1 1,1-1 0,0 1 21,9-1 0,2 0 0,1 1 0,-2-1 0,-3 0-26,0 1 0,-3-1 0,-1 1 0,-2 0-65,10-1 0,-2 1 1,-5-1-238,-4 0 1,-5 0 85,-6 0 1,-2 0-623,21-2 862,-23 0-2822,-31-4 285,-53-1 1606,-4 3 0,-7 1 943,-3 1 0,-2 0-163,13 2 1,-2 0 0,1 0-74,-13 0 0,1 1 85,18 1 0,-1-1 0,0 1-60,-2 0 1,-1 1-1,-1-1 104,-1 1 1,-1 1 0,-1 0-161,-1 0 1,-1 0-1,-1 1 186,-1 0 0,0 1 1,0-1 69,-2 1 0,0 0 0,-1 1 0,0-1 0,-1 1 0,0 0 0,-1 0 0,0 0 0,0 0 0,5 0 0,1-1 0,2 1 0,4-1 0,1 0 0,5-1 0,4 1 0,6-2 0,-9 2 0</inkml:trace>
  <inkml:trace contextRef="#ctx0" brushRef="#br0" timeOffset="929704">19475 18329 11362,'5'0'3439,"-1"0"-2722,36-4 1,14-2-1590,-22 2 1,2 0 1278,14-1 0,6-1 1,-1 0-434,2 0 1,3-1 368,-12 2 0,5 1 0,1-1 0,-2 0-654,6-1 0,-2 1 0,5-1 460,-10 2 1,5-1-1,3 0 1,1 0-1,-3 0 1,-4 1-430,5-1 1,-5 1 0,0 0-1,3-1 350,1 1 1,3-1 0,1 0 0,0 1-1,-4 0-145,0 0 1,-3 0 0,0 0 0,0 1 137,2-1 0,-1 1 0,1-1 0,-1 1-113,1 0 1,0 0-1,0 0 1,0 0 96,-1 0 1,0 0-1,0 0 1,3 1 18,3 0 0,2-1 0,3 1 0,-2 0 0,-3 0-27,0 0 0,-3 0 1,-1 0-1,4 1-8,-2-1 0,3 1 1,0-1-1,-1 1 1,-4 0 22,11-1 0,-4 1 0,-1 0 4,0 1 0,-1-1 0,0 0-8,-3 0 1,0 0 0,0 0 112,-2 0 0,-1 0 0,0 0-126,-2 0 1,-1 0-1,-1 0-7,-2 0 0,-1 0 0,3 0-6,12 0 0,3 0 1,-3 1-24,-15-1 1,-3 0 0,3 1-68,3-1 0,4 1 1,1 0-1,-4-1-3211,3-1 0,-3 0 0,-2 0 2806,12 0 0,-4 0 0,-8-1 0,-13 0 0,-24 2 0</inkml:trace>
  <inkml:trace contextRef="#ctx0" brushRef="#br0" timeOffset="946027">25336 16838 19685,'47'-22'26,"0"1"0,-3 0 1,-3 6-33,6 7-19,-7 5 0,1 0-3,-9 1 0,1 1-474,28 1 1,0 2 419,-23 0 1,-1 2-443,12 1 0,-2 1 277,13 8-89,-6 2-39,-10 1 6,-11 1 876,-12 0-641,-11 2 117,-14-1 95,-12 2 20,-8-4 0,-7-1 67,-9 3 1,-3-2-522,-1 2 0,-1-2 493,-3 0 1,0-3 147,0-1 1,2-2-146,12-3 0,1 0 243,-8 2 0,2-2-170,-5 1 62,1 0-326,19-4 1172,4-1-1172,21-2 156,8-2-4,9 0 28,29-5-67,-3 0 318,-11-1 1,4-1-289,8-3 1,0-1-37,-10 2 0,2 0 75,24-9 1,-1-1-37,-27 7 1,-1 0-517,9-4 1,-3-1 711,3-9 28,-7 0 17,-10-1 325,-5-12-348,-11 9-9,-4-8-19,-10 14 242,-11-7-303,1 9 28,-7-4-23,7 11 1,1 2 5,3 3-50,3 3 960,3 3-1050,1 2 1501,4 2-1568,0 0 0,1 3-23,0 2-66,7 14 66,2-1 1,6 10-6,1-3 11,4 4-33,1 3-124,12 19-929,-9-10 868,5 14-1308,-17-14 843,-5 1-2745,-15-7 1,-6 2 2878,-1-5 1,-2-1 0,-13 24 0,3-24-1</inkml:trace>
  <inkml:trace contextRef="#ctx0" brushRef="#br0" timeOffset="951863">27846 16818 19083,'3'-32'51,"-2"14"680,-4 47-742,-6 5-298,-1 5 163,-4 4-291,3-10 1,1 1-80,-7 20-881,7-18 0,1 0 1397,-1 19 0,5-26 0,1-1 0</inkml:trace>
  <inkml:trace contextRef="#ctx0" brushRef="#br0" timeOffset="952451">28651 16710 22015,'1'-6'4056,"-1"2"-2773,0 4-1227,8-27-4241,-7 20 4264,4-19 864,-13 30-870,-4 0-11,-3 1-6,-6 1-17,-4 0 0,-3-1 56,-18 2-5,-1-2 33,-6 0 3347,18-4-3386,13 0-16,15-1-12,4 0 50,2 0-112,0 1 12,1 1-17,-1 2 0,-1 2 22,1 4 0,-2 2 0,1 3 6,-2 2-6,0 2-33,-1 9-6,0 4 28,1-1 39,-3 8-33,3-21-1,-1 6 19,2-14-24,0-5 0,1-1 0,2-3 0,0-1 0,3-1 0,-1 0 0,3-3 0,7-4 0,0-1 0,10-4 0,1 3 0,3 0 0,2 2 0,0 0 0,0 4 0,-1 2 0,-3 1 0,0 1 0,-3 3 0,0 2 0,-2 4 0,0 1 0,-2 3-3392,0 0 3392,-2 3-93,-2-1 93,-2 1 0,-4 0 0,-3 1 0,-4 1 0,-13 9 0,-1-5 0,-14 7 0,0-9 0,-3 0-354,-2-1 354,-2-3-146,0-1-263,0-3-168,1-3-347,2-3-5377,-7-7-3087,15-3 9388,-3-4 0,20 3 0,3 1 0</inkml:trace>
  <inkml:trace contextRef="#ctx0" brushRef="#br0" timeOffset="952671">28717 16645 21221,'8'-2'2341,"-2"0"-850,-6 2 581,0 0-1938,65 3-276,-41-4 186,14 2 1,-1-2-10,-21-3 302,0 0-337,0-1 0,-2 0 0,-1 1 584,-1-1-842,-3 2-666,-3-1-3064,-3 2-5687,-1 0 9675,-2 0 0,0 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5:13:35.98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5412 3299 17686,'-3'6'4442,"0"-1"-3652,3-5 2727,0 0-3394,39-11-33,-12-8-312,2 4 0,3-4 280,-3-11 1,-2-3-1599,-4 7 0,-1-1 1565,7-10 1,-1-1 4,-9 8 1,-1 1-188,0-3 0,-2 0 173,-1-3 1,-1 0-286,0-1 0,-2-1 285,-1-1 1,-1 0-6,-1 0 1,0 1 7,-2 0 1,-1 1-319,-1 1 0,-1 2 339,2-28 4,-4 7 1,-3 8 0,-3 8-6,-3 8 298,-4 7-314,0 6 543,0 7-572,-1 5 1016,1 3-1021,-3 7 6,0 4 21,-2 10-4,-2 6 16,-12 28-17,6-5 1063,7-13 0,1 1-1071,4-6 0,0 0-3,1 2 0,0 2-3,1 1 0,0 1 0,1 0 1,1 3-1,-1 17 0,1 1 0,3-15 0,2 1 11,-1 11 1,3-1-15,4-18 1,1-3-12,9 27 23,9-6-12,6-8 6,-2-20 0,3-3-2519,17 8 2511,-14-15 0,1-2 13,16-5-5,3-4-430,-1-8 430,1-4 17,-4-7 0,-1-5 5,-4-5 17,-3-3-22,-4-4 11,-4-3 0,-2-2 17,-3-2 0,-4 0 5,-2 0-877,-4 4 922,-3 4 34,-4 6 28,-4 6 691,-2 7-764,-4 5 2292,-7 3-2376,0 7 592,-15 11-592,5 2 0,-13 22 0,14-12 0,-2 12 0,12-11 1524,4-1-1524,5 0 0,5-3 0,6-2 0,34 5 0,-10-14-589,-7-3 1,2-3 588,13-8 0,3-5 0,3-5-849,2-6 849,-2-6 0,-1-4 0,-4-4 0,-2-5 0,-3-3 0,-3-5 0,-4-5 0,-3-5 0,-18 25 0,0-1 0,-1-1 0,0-1 0,-1 0 0,0-1 0,-1-1 0,1 0 0,-1 1 0,1 0 0,-2 1 0,1 1 0,7-24 0,-3 8 0,-7 4 0,-4 19 0,-3 3 0,-2 18 0,-2 2 1066,-2 5-1066,-2 3 0,-2 8 0,-3 6 0,-2 8 0,0 7 366,1 7-366,3 6 0,3 5 0,4 5 0,2 3-725,2-30 1,1 1 724,1 0 0,0 1 0,2-1 0,1 1 0,1-1 0,1 0 0,0-1 0,0 1 0,13 28-208,2-3-375,3-4-1781,3-5 432,1-4-3271,1-5 4641,2-3 0,-15-17 0,-1-3 0</inkml:trace>
  <inkml:trace contextRef="#ctx0" brushRef="#br0" timeOffset="173">6931 2925 22932,'43'-15'-241,"0"1"0,0-1 0,19-6 0,-4 5-277,-20 14 0,-1 2-482,3-1 0,0 0-1227,1 0 1,0 0 1632,7 0 0,-3 0 0,4 0 0,-2 0 0</inkml:trace>
  <inkml:trace contextRef="#ctx0" brushRef="#br0" timeOffset="552">8589 2641 27102,'-55'-1'280,"1"-1"0,3 0 0,6 5-163,2 14-5688,-3 3 5639,-3 4-18,-1 3 597,17-6 1,-1 1-637,3 2 0,2-1-14,0 0 1,2 0-4,-9 26 12,27-24-17,12 4 889,11-14-878,11-5-1849,6-2 1866,6-5-6,22-7 1516,-11-3-1527,-17 1 0,0-2 12,11-9 10,-2-3 0,-4-2 12,-4-2 46,1-15-13,-12 9-334,-1-10 267,-13 14 0,-4-8 0,-1 10 2280,-4-7-2280,0 18 1161,-1 0-1161,0 9 0,1 2 245,1 1-245,0 12 524,1 0-524,3 27 0,0-8 0,3 14-1001,2-8 1001,1 1 0,1-1-411,2 2 411,10 14-460,-2-12-1424,14 12 30,-2-17-2593,9-1 4447,11 0 0,-22-16 0,-1-2 0</inkml:trace>
  <inkml:trace contextRef="#ctx0" brushRef="#br0" timeOffset="748">9495 2698 24811,'-2'-4'1787,"0"0"-1244,2 4-879,44-33-645,-13 26 695,2-10 1,3 2-1020,-2 16 0,0 5-375,17 1 78,-17-1 0,-1 1 1602,14 6 0,-23-6 0,-1 1 0</inkml:trace>
  <inkml:trace contextRef="#ctx0" brushRef="#br0" timeOffset="917">9786 2891 21019,'-56'16'515,"1"-1"0,5-1 0,9-2 1698,14-5-2062,10-3-72,5-1 789,6-1-801,3-1 395,15-1-429,2 0-22,17 0 680,4-2-797,9 0-107,6-3-162,4 0-1250,-14 0 1,1-1 1027,-9 2 0,0-1-453,10-1 1,-1 0-3668,17-5 4717,-24 5 0,-3-1 0,4 0 0,-2-1 0</inkml:trace>
  <inkml:trace contextRef="#ctx0" brushRef="#br0" timeOffset="1452">10924 2523 22800,'0'-4'2913,"0"1"-175,0 3-2699,-34-57-1792,21 42 1741,-6-16 1,-1 4-3169,11 27 3185,-1-1 953,-2 2-958,-1 1 5,-2 3-10,-1 1 629,-1 2-591,-1 0 3365,-1 1-3381,-1-1-12,0 0-5,0 0-3392,2 0 3392,-1-1 6,4 0 11,-1-1-6,4 0-5,1-1 5,3 0-34,1 1 3421,1-1-3392,2 2 22,3-1-17,0 0 7,0 2-18,0 2 0,0 2 0,1 1 0,0 3 0,0 2 0,0 2 0,2 1-3392,0 10 3392,-1-8-2269,2 7 2269,-3-12 0,0-2 0,0-2 0,0-2 0,-1-2 2269,-1-1-2269,0-2 3392,0 1-3392,-1-4 0,2-1 0,1-2 0,1-8 0,1 1 0,4-7 0,2 2 0,3 0 0,3-1 0,4 0 0,3 0 0,2 1 0,1 2-406,1 1 406,1 2 0,10 2 0,-9 5 0,8 5 0,-1 11 0,-9 1 0,7 9 0,-12-6 0,-2 2 0,-2 1 0,-3 1 0,-4-1 0,-4 1 0,-2-2 0,-4 0 0,-5-2 0,-12 6 0,-2-7-560,-11 3 560,3-9 0,-4-5-386,-3-2-448,-3-3-550,1-2-1956,1-2-2200,3-3 5540,1-4 0,16 2 0,2-1 0</inkml:trace>
  <inkml:trace contextRef="#ctx0" brushRef="#br0" timeOffset="1633">10782 2511 22171,'44'-20'379,"0"-1"0,-4 2 0,-5 3 236,-9 3-509,-1 1-55,0 1 915,1 0-961,0 0-16,1 1-78,1 1-214,1 1-503,1 1-1098,-1 1-3434,1 1 5338,3 0 0,-16 3 0,-1 0 0</inkml:trace>
  <inkml:trace contextRef="#ctx0" brushRef="#br0" timeOffset="1808">11795 2544 23030,'-3'0'1377,"0"0"-4654,3 0 0,0 0 0</inkml:trace>
  <inkml:trace contextRef="#ctx0" brushRef="#br0" timeOffset="2005">11913 3026 27900,'-4'49'76,"1"-1"1,0-3-1,-4-6-59,-10-11-3712,-4 2 3600,-4 3-303,-5 1-862,-3 1-4907,-3 1 6167,-5 3 0,20-18 0,0-2 0</inkml:trace>
  <inkml:trace contextRef="#ctx0" brushRef="#br0" timeOffset="3117">5394 5442 26945,'3'-46'106,"1"0"0,-1 2 1,3 5-62,5-1-6,4-4-2244,1-5 2227,1-4-14,-3 12 1,1-3-4,-4 10 1,0 0-603,3-12 0,0-1 611,-4 14 0,0 0-12,-1 0 1,0 0 2,-1 1 1,0 0 169,6-27-158,-4 5 6,-4 8-1,-2 8 6,-3 11-6,-2 8-16,-1 7 909,-2 7-926,-7 8 11,0 7 1302,-6 10-1297,-1 8-5,-2 8 6,-3 6 11,0 6-17,0 5-5,1 4-625,12-26 0,0 0 636,1 2 0,0 1-1,2 0 1,0 2 8,1 17 0,0 1-20,3-13 1,1 0 2,-1 12 0,3 0-6,5-6 1,3-2-1307,-1-12 0,1-2 1323,5 8 1,3-3-26,13 3-1521,4-7 1549,6-8-514,-9-14 1,2-1 519,19 0 0,-17-6 0,0-2 67,15-9-39,-1-7 5,-2-8 12,-2-5 0,-2-8 10,-4-5-10,-13 5 0,-1-2-37,-7 8 0,-1-1 334,5-10 1,-1-1-338,-8 11 0,-1 1 18,10-28 10,-4 4 17,-3 7 6,-3 7 17,-4 8 1524,-4 3-1614,-4 13 0,-2 2 2490,-4 11-2490,-5 10 0,1 3 0,-6 10 0,3 4 0,0 5 0,0 4 1031,2 3-1031,-2 20 0,7 2 514,2 0-514,10-7 0,6-21 0,7-2-3001,5-4 3001,8-5 0,5-3 0,8-5 0,6-6-284,2-2 284,3-9 14,-1-3-14,-1-9 0,-1-5 0,-16 1 0,0-2 0,-10 4 0,0-1 0,8-7 0,-2-2 0,8-19 0,-22 22 0,-1-1 0,0-1 0,-1-2 0,-1-2 0,-1 0 0,0-2 0,-1-1 562,1-2 1,-2 0-563,0-2 0,0 0 0,-1-1 0,0-1-1146,-1 2 1,-1-1 1145,-1 2 0,0 0 0,-2 4 0,0 0-561,2-27 561,-4 11 518,-3 10-518,-1 11-746,-3 9 746,-2 7 1900,0 8-1900,-17 53 0,12-13 84,-2 5 1,1 3-85,2 14 0,5-25 0,1 1 0,0 4 0,1 0 0,-1 2 0,2 1 0,-1 2 0,0 0-664,1 1 1,0 1 663,1-1 0,-1 1 0,0 0 0,1-1 704,2 0 0,-1-1-886,2-2 0,0 0-40,3-2 1,1-1-48,1-3 1,2-1-427,15 25-357,4-9-892,5-8-2941,2-8 4385,5-6 0,-19-13 0,-1-3 1</inkml:trace>
  <inkml:trace contextRef="#ctx0" brushRef="#br0" timeOffset="3306">6860 4771 24070,'23'-27'-275,"0"0"0,1 1 1,3 6-286,33 12-416,-28 3 1,1 1 319,2 0 1,-1 0-675,2-1 0,-1 1-2535,-2 0 0,-1-1 4065,23-2 1,-27 3-1,-11 3 1</inkml:trace>
  <inkml:trace contextRef="#ctx0" brushRef="#br0" timeOffset="3772">8245 4199 24251,'0'-5'2139,"0"0"-520,0 5-1418,-67 15-839,43 2 655,-15-2 0,3 3 0,22 17 16,2 4-33,5 5 17,3 2 0,2 4-1712,3-2 1723,4 0-22,1-2 0,5-3-1,-1-2 3,2-3-2,-2-3-6,-1-5 0,-2-3-11,-2-5-56,-2-3 67,-1-5 271,-2-3-254,0-4 1476,0-3-1398,0-1 637,0-2-732,0-6 87,-2-2-87,0-7 0,-2-3 0,0-4 0,0-4 0,1-3 0,2-3 0,4-1 0,10-13 0,11-1-3353,3 2 3353,6 9 0,3 11 0,5 6 0,-2 3 0,-2 8 0,-14 7 0,0 5 0,0 5 0,-1 5 0,0 6 0,-2 3-2282,0 4 2282,-3 2 2243,-4 1-2243,-3 14 0,-10 2 0,-5-1 0,-9-5 0,-3-16 0,-3-1 0,-3-2 0,-2-4 0,-1-3 0,-2-3 0,0-3 0,0-5 0,1-2 0,1-7 0,0-2 0,1-8 0,0-4 1605,1-5-2725,2-4-8711,1-14 8923,9 14 0,3-1 1,9 21-1</inkml:trace>
  <inkml:trace contextRef="#ctx0" brushRef="#br0" timeOffset="4033">9195 4420 28671,'-8'-45'-337,"35"6"129,24 32-549,-15 3 1,0 1 443,13-1-102,-1 2-845,11 3 224,-18 4-622,8 3-1938,-23 4 3696,1 4 0,-15-7 0,0 1 1</inkml:trace>
  <inkml:trace contextRef="#ctx0" brushRef="#br0" timeOffset="4168">9382 4726 22531,'-9'4'2902,"2"-2"-2236,7-2 1059,0 0-1798,3 10-196,17-11-369,9 6-1792,17-12-2622,4 0 5052,8-2 0,-28 5 0,0-1 0</inkml:trace>
  <inkml:trace contextRef="#ctx0" brushRef="#br0" timeOffset="4785">10769 4466 23898,'7'-43'636,"0"0"1,0 4 0,-5 7-5653,-13 12 5206,-1 10 1365,-12 1-1298,-11 15-162,3 4 549,-13 9-616,8 7-1525,1 5 1542,0 8-9,12-6 1,1 3 678,6-8 0,1 1-704,-9 25 1,3 0 2,9-20 0,3-1-611,-3 11 1,3 0 607,2 16 6,5-3 135,9-4-150,4-19 1,4-3-3,14 15 5,-6-19 1,2-3-6,17 2-495,4-6 506,3-4 6,-2-7-1023,-2-4 1062,-5-4 22,-6-6 884,-4-3-862,-6-8-4,-2-4-1,-5-4-17,-3-2-1494,-4-4 1472,-4 0-5,-2-3 1159,-5 1-1176,-3 1 5,-5 2-22,-5 2 33,-4 4-16,-3 3-10,-3 4-24,-4 4 0,-21 4 0,11 5 0,-16 5-569,-3 18 451,25-5-106,-10 11-212,33-9-388,5 1 1062,8 2-3621,9-1 2981,14 3 0,-10-11 1,2-1-1</inkml:trace>
  <inkml:trace contextRef="#ctx0" brushRef="#br0" timeOffset="4974">11660 4563 25282,'-48'-34'-5803,"10"11"5803,38 41 0,0-8 0,0 0 0</inkml:trace>
  <inkml:trace contextRef="#ctx0" brushRef="#br0" timeOffset="5148">11655 5098 25354,'4'0'1299,"-1"0"-318,-3 0-981,6 59-1537,-11-26 1537,4 9 0,-3 1 0,-18 4-1118,-8 4 969,11-22 0,-1-1-338,-3 4 0,-2-1-2680,-4 4 0,-1 0-1749,1-2 1,0-1 4542,1-2 1,1-2-1,-2 2 1,11-12-1</inkml:trace>
  <inkml:trace contextRef="#ctx0" brushRef="#br0" timeOffset="7560">5662 7105 22503,'-6'-40'967,"0"0"0,0 2 1,-4 11-677,-8 20-84,-5 4-72,-5 3-5678,-4 5 5632,-3 6 46,-21 16 447,13-1-568,13-7 0,2 1-8,-11 14 33,1 4-28,2 2 79,1 5-95,2 2-23,5 3-1740,5 2 1706,8 1-92,17-7 0,7 0 1063,11 9-960,0-13 1,8-5-51,12-18 1,5-8 69,-9-2 0,0-3 17,15 2 0,0-5 11,-14-5 0,-1-2 9,-1-1 0,-1-1-1,-1-3 1,-1-2-1,27-12 29,-6-4 8,-20 5 0,-1-1 73,13-12-51,-11 5 1,-2 0 19,-1-5 0,3-7 17,-18 16 902,-3-1-689,-7 8 2436,-3 4-2699,-8 9 1196,-4 9-1242,-7 4 1,-5 6 5,-5 5-17,-12 15-5,9-5 343,-3 10-354,18-12-28,6-1-117,8 7 156,5-10 28,8 3-3146,5-13 3135,6-4-6,4-4-294,5-3 294,4-7 11,3-4-22,1-5 5,1-4 17,-14 3 1,0-2 38,12-10 419,7-10-306,-17-2-63,-12 10 1,-1-10 0,-14 13-11,-4 1-2087,-5-1 2081,-4 4 1615,-5 0-1604,-4 4-5,-1 2 187,-3 4-204,0 3-11,0 3-23,1 3-17,2 2-33,-5 4 0,8 3-17,-2 4 3058,9 2-3052,1 4-17,2 3-2651,0 13 2489,3-4-96,3 10-25,7-11-260,3 1-275,8-1-460,3 0-4357,20 6 1205,-5-11 4255,21 4 0,-33-18 0,1-1 1</inkml:trace>
  <inkml:trace contextRef="#ctx0" brushRef="#br0" timeOffset="8113">6659 7310 23565,'17'-40'384,"0"0"1,0 3 0,-6 11-144,-11 23 1193,0 3-1333,-2 1 383,-1 3-473,-4 5 241,-2 4-241,-1 4-16,-2 4 10,0 4-10,0 1-1,2 2-5,3 0-6,2 0 17,2 0-6,1-1 1,2-2-23,2-3 11,4 3 11,1-10 784,2 1-772,-5-11 22,0-3 39,0-1 40,1-3-57,3-4-11,2-3-16,4-5-35,1-4 52,3-3 4,2-1 24,9-11-763,-7 7 729,7-6-6,-9 13-17,-2 3 0,1 3 0,-3 3 1,1 3-1,4 2-17,-5 3 6,5 4 6,-7 3 716,1 4-727,0 3-12,8 11 6,-5-3 16,4 8-10,-6-7-12,-2-1 22,0 1 1,1-2 0,-2 0 5,2-3-17,-3-2 6,2-3 6,-2-3 16,1-3-5,-1-3-6,2-4-11,0-3-11,1-6 22,0-4 23,9-18-23,-7 4 20,-2 0 1,-1-1-32,2-8-929,3-13 929,-7 16 0,-1 2 0,-1 3-274,1-7 274,-3 12 0,0-8 0,-6 21 0,0-1 0,-2 10 0,0 2 0,0 8 0,0 1 0,1 9 901,0 1-901,2 4 0,0 4 0,1 2 0,-1 4 0,1 0 53,-1 3-53,1 1 0,-2 1 0,0 0 0,0 0 0,-1-1-466,-1-1 466,-1-2 0,-2-1 0,-3-2 0,-2-2-24,-1-3-754,-1-3-639,-1-4-2224,1-4 3641,-2-2 0,6-7 0,1 0 0</inkml:trace>
  <inkml:trace contextRef="#ctx0" brushRef="#br0" timeOffset="8512">8126 7176 27348,'-43'10'142,"0"0"0,2 0 0,7 1-64,7 9-2188,3 2 2149,1 1-22,3 3 674,4 1-674,2 1-17,3 0 0,4 0-6,3 0-5,2-1 6,6-1-7,2-2 378,6-3-343,4-1-1,5-3 6,6-2 17,22-2-23,-9-5-1972,14-2 1983,-17-7 23,-3-4 12,-4-3 743,-3-5-727,-5-2 17,-2-4-22,-2-2-79,-6-2 0,-1-3 0,-6-1 0,-2-2 0,-2-2 0,-7-13 0,-1 11 0,-6-7 0,2 17 0,-2 4 0,1 4 0,-1 4 0,0 4 0,1 4 0,1 1 0,0 5-23,3 4-224,1 4-66,3 5 2099,2 1-2262,2 3-123,4 1-135,3 2-190,5 1-471,1 1-1109,2 1-2256,0 1 4760,3 5 0,-9-16 0,0 0 0</inkml:trace>
  <inkml:trace contextRef="#ctx0" brushRef="#br0" timeOffset="8822">8580 7679 28671,'-1'-45'0,"-1"1"0,2 1 0,2 4 0,13-6-4758,2-5 4758,0-5 0,1-4 0,-10 28 0,1 0 0,-1-2 0,1-1 0,-1-1 0,0 0 0,0-2 0,1 0 0,-1 0 0,0 0 0,0-1 0,0 1-309,-1 2 1,0 0 308,-1 2 0,0 1 845,3-24-845,-3 9 0,-3 11 0,-2 8 0,0 9 0,-2 7 0,0 5 2093,-1 4-2093,0 2 2175,-1 3-2175,-5 9 262,0 4-262,-6 12 0,2 2 0,-2 7-739,4-1 1,0 1 738,-4 26 0,6-18 0,0 2 0,3-11 0,2 2 0,-1 17 0,2 2 0,1-13 0,1 0-79,1 13 1,1-1-242,2-15 1,0-3-194,2 0 1,1-1-463,2-1 1,0 0-1656,2-3 1,1 0 2629,4 2 0,0-3 0,1 2 0,1-3 0</inkml:trace>
  <inkml:trace contextRef="#ctx0" brushRef="#br0" timeOffset="9162">9115 7417 27710,'-29'-26'-28,"0"0"0,-14-16 22,48 44 382,6 1-382,4 3-4012,5 0 4018,6-1-1348,4-2 1359,2-1-590,-1-1 579,0-3-49,-3-3 60,-2-4 0,-2-3 17,-1-2 1919,-3-3-1891,8-13 555,-9 6-561,3-10-5,-12 10-38,-2-1-7,-3 1-476,-3 1 476,-1 3 0,-4 1 0,-1 3 2918,-4 3-2918,-1 2 0,-8 3 0,2 4 555,-5 2-555,3 7 871,-1 5-871,-2 6 0,0 5-3390,1 4 3390,0 5 0,2 3-25,3 3 25,5 23 0,5-12-376,9 16-851,7-19-3196,10-1 4423,10 2 0,-15-21 0,2-3 0</inkml:trace>
  <inkml:trace contextRef="#ctx0" brushRef="#br0" timeOffset="9353">9895 7535 27326,'-1'-3'1345,"0"1"-1345,1 2 0,12-26-1833,11 20-530,5-20-3306,6 28 5669,-5 2 0,-13-2 0,-2 0 0</inkml:trace>
  <inkml:trace contextRef="#ctx0" brushRef="#br0" timeOffset="9977">10312 7587 24556,'17'-55'71,"0"0"0,0-9 1,-3 5-72,-6 2 0,0 1 0,-1-3 0,-1 21 0,-1-2 0,2-7 0,1-4 0,-1 1 0,4-12 0,-1 2-732,0-1 0,0 2 732,0 9 0,-2 4 0,0-4 1160,-2 11-1160,-3 10 0,-2 8 853,-3 6-853,-5 10 0,-2 7 0,-4 9 0,-1 9 0,-10 27 0,10-11 0,0 3 131,1 2 1,-1 0-132,1 8 0,2-1 464,4-8 1,2-2-465,-1 3 0,1 0-933,1 0 0,2-1 933,0 0 0,1 0 0,2-2 0,2 0 0,1-3 0,1 0 0,3-2 0,2-1-516,16 25 516,6-6 0,6-8 0,-7-19 0,1-3-417,17 6 417,-17-13 0,1-4 0,8-5 385,-3-9-385,0-7 0,-1-7 0,1-8 0,0-5 0,0-6 0,-3-4 315,-12 10 1,-2-2-316,9-15 0,-13 18 0,-1 0-1705,1-12 1705,-7 16 0,-2 2 788,-8 17-788,-3 3 326,-3 3-326,-5 3 1142,-3 3-1142,-14 12 3392,-1 13-3392,10-1 0,2 3 0,-4 15-999,8 13 999,16-28 0,3-2 0,6-1 0,18 7 0,-5-10-443,15 6 443,-7-14 0,3-3 0,3-4 235,0-4-235,0-4-2992,-1-4 2992,-3-6 0,-4-4 190,6-18-190,-6-13 0,-4-3-880,-9-6 880,-12 12 0,-3-2 0,-4 1 0,-3 1 247,-4 4-247,-2 5 0,-15-5 0,10 18 0,-9-4 2773,12 19-2773,-1 3 153,-1 4-153,0 4 0,-1 6 1401,2 3-1401,1 4 0,4 4 0,3 3-275,4 3 147,6 1-1054,15 14 337,3-14-1749,14 10 639,-2-19-1887,6-3 3842,10-2 0,-24-9 0,0-2 0</inkml:trace>
  <inkml:trace contextRef="#ctx0" brushRef="#br0" timeOffset="10336">12010 7368 25028,'22'-43'677,"1"0"1,-3 4 0,-5 7-187,-15 13-155,-5 4-48,-4 0-86,-6 3-45,-4 1-61,-2 2-86,-3 3-10,0 2 0,-2 3-3362,1 3 3362,0 5-2269,0 5 2269,1 7-1517,0 3 1517,0 7-179,2 5 179,1 3 0,3 3 0,4 1 0,4 0-12,4-1-22,4-2-16,7-2 0,11 7 50,3-15 5,9 3 6,-4-18 17,0-6-11,0-6 1423,1-7-1390,0-5-26,1-9 2111,0-2-2135,-1-3 0,0-2 0,-3 0 2921,-2 2-2921,-2 2 0,-3 5 582,-2 2-582,-4 6 0,-2 2 0,-3 5 0,-2 1 0,-1 6 290,0 4-290,1 11 0,0 9-934,2 13 934,0 10 0,-1 9 0,-2-26 0,0 0 0,0 3 0,-1 0-863,0 2 1,-1 1 862,0 1 0,-2 1 0,1 2 0,-2 0 0,-1 3 0,0 1-1256,-1 2 0,0 0 1256,-2 3 0,0 1 0,-2 1 0,0 0-618,-2 3 1,-2-1 591,-2 2 1,-3-1-449,-1 0 1,-6 2-1562,5-19 1,-3 3 0,-2-1-1,0-2 2035,-6 7 0,-1-2 0,1-2 0,3-2 0,1-2 0,1-4 0,0-7 0,1 1 0</inkml:trace>
  <inkml:trace contextRef="#ctx0" brushRef="#br0" timeOffset="10823">13178 6964 20179,'13'-42'490,"0"-1"0,0 1 0,4-16 1,-2 8-15,-5 6-2453,-4 10 2313,-2 8-79,-3 8 1469,0 6-1630,-1 6-46,0 4-50,-3 18 50,-3 30-38,-1 12-323,3-15 0,-1 1 316,1-3 1,1 1-1,-1 4 1,0 1-6,0 3 0,0 2 5,0 1 1,0 1-270,0 2 0,1-1 244,0 2 1,1 1-29,0-1 1,1 1-49,1 0 1,2 1-87,2-1 0,2 0-716,2 0 1,2-1 505,3-2 0,3-1-472,3-2 0,3-1-1729,2-4 0,3-2 2532,7 3 0,0-4 0,3 3 1,1-6-1</inkml:trace>
  <inkml:trace contextRef="#ctx0" brushRef="#br0" timeOffset="11470">14417 7581 20863,'12'-46'716,"0"-1"1,0 1 0,3-16 0,-4 9-291,-8 17-101,-8 8 1212,-2 5-1212,-18 1-219,2 9 114,-11 1-153,5 9 315,-3 3-326,-15 11-39,12 0-184,-10 11 173,17-2 5,3 4-413,2 2 397,2 3-6,3 3 253,1 2-236,4 1-12,2 12-558,5-12 536,5 7 874,7-17-851,5-5-1,6-1 17,5-5 12,4-4 50,19-6-40,-9-8-333,15-7 362,-16-7 22,1-6 11,-1-4-66,-3-4-29,-2-2 0,-3-2 0,-2-1 0,3-15 0,-8 14 0,0-6 0,-8 16 0,-7 13 0,0 2 0,-4 10 598,-1 3-598,-2 5 0,0 2 0,-1 8 855,-5 24-855,1 3 0,-1 11-1966,5-7 1966,3-9-2740,6 21-3503,3-12 6243,0-12 0,1-3 0,0-6 0,0-1 0</inkml:trace>
  <inkml:trace contextRef="#ctx0" brushRef="#br0" timeOffset="11960">15380 7721 27604,'4'-57'73,"-6"14"-51,-17 54-33,-5 1 11,-6 0-4944,-5 0 4933,-3-1 6,-3-1 1270,0-2-1242,2-2 17,-17-3-40,26-5 909,-10-4-909,31-8 0,5-2 0,2-4 0,5-3 0,3-4 0,6-4 0,4-3 0,4-3-415,3-3 415,3 1 0,1-1 0,0 3 0,-1 3 108,-2 2-108,-4 4 0,-3 3 0,-4 6 0,-2-1 0,-5 9 583,-1 0-583,-4 9 3374,-1 0-3374,-3 5 56,0 2-56,-5 6 0,0 1 0,-3 6 0,-1 3 0,0 5 0,0 1 0,1 4-940,1 1 940,2 3-505,2 2 505,2 1 0,2 1 0,3 2 0,5 1 0,5 1 0,7 0 0,6 1 0,6-1-936,7 3 936,5-3 0,-19-21 0,1-1 0,25 19 0,0-4 0,-4-5 0,-6-2 0,-7-4 0,-10-3 0,-9-2 0,-8-2-337,-10 0-172,-8 0-281,-10-1 369,-8 0-2324,-5-3 2745,-10 1 0,22-9 0,0 0 0</inkml:trace>
  <inkml:trace contextRef="#ctx0" brushRef="#br0" timeOffset="12471">16122 7221 28671,'14'-40'0,"-3"16"0,-11 50 0,1 7 0,1 7-406,-1-6 1,-1 2 405,1 22 0,-4-3 0,-2 1-732,2-20 0,-2-1 732,-3 13 0,-2 0 0,2-12 0,-2-3 0,0 2 0,-1-1 0,-1-1 0,1-1 0,-1-3 0,-1 1 0,-2 2 0,0-2-850,-6 10 850,-1 0 0,11-25 0,5-5 0,2-4 454,2-4-454,1-4 1578,1-4-1578,1-15 0,1-1 0,2-14 0,2 3 145,2-4-145,3-2 0,3-2 0,3 0 0,2 2 0,3 3 0,2 3 0,1 5 0,0 3 0,11 0 0,-8 11 0,7 0 0,-10 11 0,-1 5 0,1 5 0,0 7 0,-1 6 0,-1 4 0,-2 6-1591,-2 3 1591,-4 4 0,-3 22-2551,-6-13 2551,-6 14-717,-7-22 717,-7-1-847,-6-3 847,-5-4-693,-5-2 693,-5-5 0,-4-4 0,-4-4 0,-1-7 0,-2-3 773,-15-13-1149,16-4-794,-8-10-4381,25-3 5747,4-8 0,12 16 1,2-2-1</inkml:trace>
  <inkml:trace contextRef="#ctx0" brushRef="#br0" timeOffset="12704">16722 6840 27275,'0'-5'1396,"0"2"-1396,0 3 0,49 100-5661,-22-44 5661,-6-12 0,4 7 0,-3-5 0,-4-9 0,-2-1-539,7 19 1,0 0 538,-5-11 0,-2 0 236,4 14 0,-3 1-236,-7-16 0,-3-1 0,-1 2 0,-3 1-658,-4 2 0,-4-1 658,-2 2 0,-5-1 0,-5 1 0,-4 0 66,-3-1 1,-7 1-2724,-4-4 1,-6 2-1,0-3 2657,3-5 0,-1-2 0,2-1 0,2-2 0,2-1 0,1-5 0,2-3 0,-1 0 0</inkml:trace>
  <inkml:trace contextRef="#ctx0" brushRef="#br0" timeOffset="13156">18053 7377 26664,'7'-38'0,"0"-1"0,4-23 0,-10 60 841,0 1-1317,3 3-69,2 2-1129,7 5-2890,4 6 4564,7 7 0,-11-10 0,1 1 0</inkml:trace>
  <inkml:trace contextRef="#ctx0" brushRef="#br0" timeOffset="13329">18076 8161 28579,'2'50'0,"1"0"0,0-2 0,-2-5-1855,-7 3 1855,-4 5 0,-11 5 0,6-25 0,-1 1-501,-5 3 1,-3 0 37,-4 4 1,-3 0-2426,-5 4 1,-2-1-2029,0-1 1,0-1 4406,1-2 1,2-4-1,-4 4 1,15-15 0</inkml:trace>
  <inkml:trace contextRef="#ctx0" brushRef="#br0" timeOffset="16809">23889 3948 20732,'20'-50'774,"0"0"1,-2 5 0,-4 8 1253,-10 19-1799,-1 6 952,-2 3-1107,-1 4 407,0 2-481,-1 15 1433,-2 1-1433,-1 15 0,-4 3-351,-1 7 351,-3 6-51,-2 7-89,-2 5-2258,-2 5 2227,8-30 0,1 2-109,0 0 0,0 1-196,1 1 0,0-1-314,2 1 1,0-1-1385,3 0 1,0 0 2173,0 3 0,2-2 0,0 2 0,1-3 0</inkml:trace>
  <inkml:trace contextRef="#ctx0" brushRef="#br0" timeOffset="17173">24758 4162 22112,'-43'-18'28,"-1"1"0,0 6 0,8 11 1635,16 26-1652,-2 12-16,12-9 5,5 1-11,2 0 16,2-1 1078,5-1-1094,2-1 5,14 9 17,0-12-5,9 5 85,-3-16-85,4-3 1543,19-5-1521,-10-6-237,12-5 248,-17-7 17,-3-3 5,-5-4-176,4-15 193,-12 6-5,1-11-17,-13 10 0,-3-1-11,-2 0 11,-4 1-6,-3 2 6,-6 2-6,-2 2-15,-3 4 469,-2 2-504,-1 4 0,0 4 0,1 3 82,1 3-82,2 2 646,2 2-758,1 3 284,3 2-452,2 5-201,4 1-382,1 5-4274,16 10-4211,-3-6 8989,11 4 1,-13-16-1,-2-3 1</inkml:trace>
  <inkml:trace contextRef="#ctx0" brushRef="#br0" timeOffset="17389">25676 4000 26452,'1'-6'2005,"0"2"-1791,-1 4-214,7-14 0,-5 27 0,6-4 0,-10 33 0,-1 8-424,-3 3 424,0 6-821,0 2 821,3-29 0,0 0 0,0 1 0,1 0 0,0 0 0,0 0-1490,0 0 0,1 0 1086,0-1 1,1 0-3792,-1 31-5636,1-9 9226,0-9 1,0-22 0,0-10-1</inkml:trace>
  <inkml:trace contextRef="#ctx0" brushRef="#br0" timeOffset="33823">23818 5363 20331,'2'-44'630,"0"-1"1,0 7-1,0 7 234,0 19-770,-2 8 800,0 5-901,1 3-5,-1 7 16,1 7-7,0 7 14,1 7-500,-1 5 470,1 4-28,0 2 206,-2-11 1,0 3-405,1 2 1,-1 1 28,0 1 0,0-1-411,0-1 0,0-1-270,0 13-387,1-2-928,1-3-1877,3-5-4414,-1-6 8503,1-9 0,-3-11 0,0-6 0</inkml:trace>
  <inkml:trace contextRef="#ctx0" brushRef="#br0" timeOffset="34044">24574 5399 25593,'12'-40'226,"1"0"0,0 2 0,-5 13-170,-7 23 216,-1 2-256,0 4-16,0 6 17,-1 8-11,-1 7-196,-3 8 190,-2 5 100,0 5-100,-1 5-1685,4-11 0,1 1 1393,-1 23-27,2-19 0,1-1-1264,7 18-1677,5-1-6183,4-5 8932,2-11 0,-9-19 0,-2-11 0</inkml:trace>
  <inkml:trace contextRef="#ctx0" brushRef="#br0" timeOffset="34443">25757 5520 27118,'-54'20'24,"0"-1"1,4 0-1,9 1-13,18 13-3375,3 1 3364,4 0-11,4 1 811,5-2-789,4 0 0,3-3 6,6-1-11,4-5 10,6-1 575,2-5-574,5-2 16,3-4 18,1-3-1,2-4 17,1-2 12,-1-3-2717,-1-3 2733,-2-3 1222,-3-6-1121,7-13-112,-10 1 0,5-10-23,-12 6 12,-2-3-38,-3 0 27,-4 0-12,-2 1 34,-9-9 3271,0 11-3331,-15-13-42,5 21-27,-6-2-50,4 11-73,-1 2-129,-1 4-263,-2 1-515,-3 3-1995,-3 2 2827,-6 4 0,16-2 1,0 2-1</inkml:trace>
  <inkml:trace contextRef="#ctx0" brushRef="#br0" timeOffset="44343">22262 5617 17863,'25'-50'106,"-5"12"2442,-17 41-2520,1 4 1409,2 3-1353,1 12-39,-2-2 5,0 10-10,-5-6 21,-5 3-16,-4 1-17,-7 0 11,-6 2-330,-5-1 308,-4-1 6,-4 0 2554,-1-2-2554,-1-3 10,3-3 12,3-6 33,6-3 46,5-5 27,4-3 28,5-5 39,2-12-167,5-2-34,1-14 11,7 1-1587,3-6 1570,6-5 6,4-4 380,3-6-381,2-4 1,2-3-14,-12 27 0,1 0 8,-1 0 0,1-1-3,-1 1 1,1-1-1,-1 0 1,-1 0 5,0 1 0,-1 0 8,10-27 1,-3 2 5,-3 5 5,-3 3 1,-3 6-2201,-3 3 2178,-3 5-556,-2 4 562,-3 4 1028,-2 3-1012,-4 4-16,-3 4 769,-2 3-770,-2 4-4,0 3-18,-4 2 12,1 3 5,-2 3 22,0 4 1,1 5-12,0 5-5,2 3-11,2 4 2624,1 4-2624,4 3-2064,5 26 2052,10-9 9,0-13 0,3 0-2174,17 22 2168,-10-27 1,2 0-726,2 1 1,2 1 724,1 0 0,2-1-418,1 2 1,2-2 420,1-1 0,2 1 229,13 11 1,1 0-227,-10-13 0,1 0 0,8 9 0,0-2 5,-15-14 0,-3-1-24,20 19 4,-10-5 1,-10-1-17,-8-5 1266,-8-1-1271,-5-2-23,-7-2-62,-4 0-5,-7-1-135,-6-2 1099,-6 1-1675,-4-3-914,-4 0-8083,-16-1 8669,16-6 1,1-3 0,24-9 0</inkml:trace>
  <inkml:trace contextRef="#ctx0" brushRef="#br0" timeOffset="44996">24163 6236 11085,'-62'2'475,"1"-1"0,-1 1 0,7 1 1,-2-1-1,1 1 0,5 0 170,-13 1 0,3 0-477,10 0 0,-2 0 0,5-1 25,4 1 0,3-1-36,3 1 0,1-1 106,-25 1-16,12-1 1522,13-1-1484,12-1 12,9-1 1034,7 0-1040,5 0 2866,3 0-2681,21-4-414,5-2-23,28-3 457,-21 4 0,2 1-482,8 0 0,4 1-1023,9 0 1,3 1 1023,-14 0 0,2 1 0,1 0-8,5 1 1,2-1-1,0 1 2,6 0 1,1 1-1,1 0-573,-11 0 0,-1 0 0,2 0 0,0 1 561,3 0 0,0 0 1,1 1-1,0 0-373,3 0 1,1 0 0,-1 1 0,2 0 370,1 0 1,0 1 0,1-1 0,0 1-140,-11-1 1,0 1 0,0-1-1,0 0 1,0 1 138,1 0 1,0-1-1,0 1 1,0 0 0,1-1-3,-2 1 0,0 0 1,0 1-1,1-1 0,3 0-6,2 1 0,4 0 0,1 0 0,1 0 0,-3 0 0,-2 0-57,-4-1 0,-2 0 0,-2 0 0,2 1 0,4-1 65,-2 0 0,4 1 0,2 0 0,1 0 1,-1-1-1,-5 1 0,-4-1 0,3 0 1,-6-1 0,-2 1 0,3-1-6,8 1 0,3 1 1,-3-1-1,-5-1 341,7 1 0,-7-1-387,-8 0 0,-4-1-95,18 0-151,-23-1-309,-18-1 667,-11 0-56,-25 1 0,13-2 0,-15 2 0</inkml:trace>
  <inkml:trace contextRef="#ctx0" brushRef="#br0" timeOffset="48776">25978 6872 19524,'0'-4'3019,"0"1"-852,0 3-2139,-9-13-17,6 13 6,-9-7 39,6 20 28,-4 5-11,-3 5-1,-3 5-10,-2 4-45,-1 1 22,0 1-5,2-1-1,2-1-10,3-1 5,3-1 0,3 0-17,2-3 22,4-1 7,5-3 5,4-2 17,6-2 10,3-3 1,3-3-6,4-4 118,15-3-106,-7-3-277,10-5 293,-12-4 1,-4-3 66,-2-3 28,-3-2 1,-4-1-1,-4-3-39,-3-1-22,-5-3-22,-3-1-1,-2-2-39,-4 0-11,-2 0 23,-13-9-18,-8 0-50,-3 2-100,-3 4 94,9 13-5,-1 2-5,2 2-18,3 2-3248,2 3 3238,5 2-169,1 1-78,5 1 32,1 1-699,4 1-896,0 1-3080,1 0-1134,1 2 6057,0 1 0,0-2 0,0-1 0</inkml:trace>
  <inkml:trace contextRef="#ctx0" brushRef="#br0" timeOffset="50297">25044 7061 15149,'0'-3'4531,"0"0"359,0 3-4733,-16-54 27,5 38-139,-10-39-11,8 54-1,2 2-5,-2 3 0,-2 4-4195,-23 25 4200,13-8-16,-17 17 389,13-2-389,9-9-17,-1 10 6,12-13-6,5-1-23,2 0 18,6-2-12,2 1 6,14 3 11,-3-8 22,19 7 0,-14-15 18,9-2 16,-9-8 0,1-2 51,0-5-18,-1-3 18,-1-3 150,8-13-100,-8 4 2254,5-10-2232,-13 7-17,-2-3 365,-3-1-393,-2-1 107,-3-9-157,-1 10 0,-2-6 28,-4 7-61,-4 3 5,-5-3-51,1 9-5,-1 5-17,1 3-39,-1 3 17,-3 0-2407,-7 1 2323,4 2 130,-5 1-332,7 3-201,1 2-388,-2 3-1006,2 3-2982,0 2 4902,-1 2 0,9-6 0,0-1 0</inkml:trace>
  <inkml:trace contextRef="#ctx0" brushRef="#br0" timeOffset="51814">23959 7330 19237,'1'-44'625,"1"1"0,0-1 0,0-1 1,0-1-1,0 8-1886,2-3 1653,0-12 792,1 8-568,-1 7-341,1 4 326,-2 14-439,-2 13 22,0 4-179,-1 2 923,0 6-934,0 3 214,0 10-197,1 4 12,-1 8-3404,1 6 3392,-1 6-5,1 3-716,-1 2 704,0-1-102,0-1 108,0 0-40,0-2 46,2-2 27,1 5 1,0-1-34,-1-9 1164,1 4 1,0-10-1132,-3-26 1640,0-3-1550,0-5 101,0-3-213,0-7 12,-2-3-18,0-7 18,0-5-579,-2-5 573,2-4-206,0-5 206,2-2-6,-1-2-171,1 14 0,0-1 190,1 1 1,1 0-6,-1 1 1,0 0 41,4-18 17,-3 24 84,1 2-118,-2 10 519,0 3-569,-1 9 773,0 1-829,0 6 465,0 5-404,0 8-55,0 6-62,0 6-967,0 7 524,0 4-498,0 4-974,0 2-2869,0 2 4896,1 8 0,0-26 0,0-2 0</inkml:trace>
  <inkml:trace contextRef="#ctx0" brushRef="#br0" timeOffset="52272">22913 8051 14469,'-60'0'948,"1"0"1,6 0 0,5 0 300,-9 0-1014,27 0 1178,11 1-1379,17-1 592,6 1-407,5-1 327,10 0-272,12 0-27,13 0-1393,15 0 1230,-21 0 0,1 0-14,6 0 0,3 0-20,6-1 1,1 0-1344,6 0 0,1 0 1317,-17 0 0,1 0 1,0 1-12,3-1 0,0 0 0,1 1-595,2-1 1,1 0 0,0 1 581,2-1 0,1 1 0,0 0-397,3 0 1,-1-1 0,1 1 392,3 0 0,0 1 0,0-1-93,-15 0 1,1 1 0,0 0-1,0-1 88,0 1 1,-1 0 0,2 0 0,4 1-22,3 0 0,5 1 0,4 0 0,0 0 0,-2 0 1,-6-1 15,3 1 0,-5 0 0,-1 0 0,5 0 6,-4 0 1,5 0-1,2 0 1,-1 0-1,-4 0 1,-6 0-3,5 0 1,-6 0 0,-1 0 127,-2-1 0,0 1 1,-1-1-119,17 0 0,-3 0 2,-4 0 1,-3-1 0,-6-1 0,-1 0-23,-6 0 1,-1 0 346,-5 0 0,-1 0-658,24-2-425,-10 0-852,-6-2-2581,-8 0 4189,-2 0 0,-16 2 0,-2 0 0</inkml:trace>
  <inkml:trace contextRef="#ctx0" brushRef="#br0" timeOffset="53915">27585 7145 23885,'51'-36'-172,"0"0"0,-2 3 1,-1 9-70,15 25-1174,-29 0 1,0 0 1246,2 2 0,0 0-14,0 0 0,0 2-26,0 0 1,-1 0-40,-2 1 1,0 1-342,28 7-118,-9 1-184,-9 2-197,-11 0 12,-11 1-410,-16 7 1266,-13-6 518,-17 5-176,-11-9 119,-11 0-192,-8 0 448,-7-2-731,30-6 1,-2 0 949,-14 2 0,-1 0-336,13-3 0,0 1-17,-10 2 0,2-2 285,-10 3 255,8-1-496,6-2-116,10-1 292,6-2-624,11-2 794,9 0-680,22-2-41,24-5-44,6 1-1073,13-5 1049,-10 3 7,1-1-16,0-2 10,-1 2 12,-4-3 5,-4 1 22,-3-2 12,-8-2 536,3-10-485,-16 4 5,0-9 0,-15 7-2463,-5-1 2491,-5-1-593,-5 0 643,-5 1 1387,-15-10-1230,8 8 172,-9-5 270,8 3 2377,8 9-2168,-4-8-730,14 17-50,0-2 1097,5 9-1254,1 1 679,4 2-713,1 3 41,8 5-35,3 6 1,6 4-18,4 6-3436,18 19 3375,-9-6 31,-12-13 0,-1 1-371,5 14 189,-11-11 0,-2 4-205,-4 0 0,-5 2-532,-5 9 1,-5 1-57,-2-10 0,-5-3-1176,-8 0 0,-3-4-6489,-13 8 8148,2-8 0,15-14 0,8-7 0</inkml:trace>
  <inkml:trace contextRef="#ctx0" brushRef="#br0" timeOffset="55395">29520 7075 22352,'-3'-60'1025,"0"1"0,1 9 0,0 9-712,1 17-72,1 14 165,0 4-322,0 3 6,0 2-107,0 9 65,-1 1-59,-2 28 17,0-5-561,-2 20 549,-3-8 1,0 3-939,-4 2 944,1 0 5,-2 0 18,3 0-23,0-3 11,4-3 11,2-4 1,2-5-1,1-5-5,3-4-11,2-5-1098,30-17 1,7-7 1169,-8-1-47,11-6 0,-1-3 271,-17-12-196,1-1-33,-1-1 5,-2 0 1,0 1-1,-2 2 17,-2 3 648,-4 2-609,-2 4 63,-1 2-197,-7 6 3278,0 2-3278,-5 5 302,0 1-302,-3 6 43,0 2-43,-2 9 0,-2 3 0,0 5 0,-1 5 0,-2 4 0,1 4-13,-1 3-1090,2 1 862,1 3-100,3 1-163,1 1-258,5 1-347,3 1-795,6-1-3244,3-1-4239,1-7 9387,-1-8 0,-7-16 0,-3-7 0</inkml:trace>
  <inkml:trace contextRef="#ctx0" brushRef="#br0" timeOffset="55632">29107 8191 20724,'-48'-5'569,"1"-1"1,6 1-1,6 1-282,12 1 1265,10 1-1434,7 1 456,3 1-473,2 0-45,11-1 239,4 1-262,15-2-33,8 1-33,12-1-18,13 0-989,-26 2 0,1-1 956,3 1 0,2 0-40,3-1 1,0 2-48,2-2 0,0 2-84,1-1 1,0 1-102,0 1 0,0 0-176,-2 0 0,1 1-250,-3 1 1,-1-1-771,-2 1 1,0 0-1883,-4 0 1,-1 0-3019,23 2 5892,-12 0 1,-25-3-1,-9-1 1</inkml:trace>
  <inkml:trace contextRef="#ctx0" brushRef="#br0" timeOffset="55915">29041 8464 25802,'51'0'112,"-1"0"0,0 0 0,-3 0 0,-2 0 0,-5 0 17,20-2-2330,-1 0 2307,0 0-22,-2 0-22,-1 1 5,-3-1 0,-3 1 23,-4-1 100,7 0-100,-17 1-23,4 0 281,-21 1-303,-4-1 589,-4 1-595,-4 0 109,-3 0-148,-2 0 556,-2 0-10387,-10 3 7685,5-2 0,-6 2 0,8-2 1</inkml:trace>
  <inkml:trace contextRef="#ctx0" brushRef="#br0" timeOffset="67548">5888 8564 22260,'0'-5'2602,"0"0"-1773,0 5-654,-72-36-1164,37 29 1098,-21-6 0,-2 4-921,12 25 816,15-3 0,1 2-807,-14 12 754,1 4-28,2 5-23,3 3 54,6 2-20,5 2 43,5 1 18,8-1 5,5-2-23,5-3-274,7-2 280,7-4-11,8-4 0,10-3 6,8-5 11,8-5-6,7-6-17,5-4 23,4-5-11,2-5 16,-1-4 1,-2-5-7,-5-3 29,-2-2 11,-5-4 17,-4 0-6,-5-3 23,-3-2-1,-5 0 175,2-10-74,-11 11 986,0-11-941,-14 21-55,-3 1 1223,-7 11-1319,-3 3-28,-4 4-11,-5 4 6,-4 6-12,-4 6-17,-2 3 919,-1 4-924,3 1-17,0 11 22,10-8-16,2 7 0,11-12 27,4-2-27,5-2 11,4-4-1,5-1 12,4-5-11,2-4 22,20-5-16,-9-7 10,15-4 12,-13-5 22,0-4-782,0-1 777,-3-4-29,-4-1 12,-3-1 34,-5-2-174,-5 1 247,-2-13-57,-8 10 34,-2-19-51,-11 23-22,-4-6 6,-6 15 5,-19 0-28,4 9 0,-16 0 6,11 7 5,-1 5-1623,1 2 1596,3 5 499,-6 12-522,13-3-39,-2 10-28,16-6-56,4 1-56,5 0-85,6 1-472,14 10-676,17-2 483,3-1-158,9-8-179,-9-13-101,3-3-1602,3-5 1788,1-3 313,3-6 252,-1-5 571,-12-1 1,0-3 550,1-3 1,-2-1-696,1-1 1,-1 0 796,-5 0 0,-3-1 675,6-9 963,2-11-1344,-10 11 681,3-8-934,-13 15-72,-1 4 1,-3 4 86,-3 4 120,-2 3 1086,-3 4-1697,0 2-128,-7 7-17,0 2 0,-6 9 6,-1 3-1110,-3 5 1104,0 4-930,-7 18 908,7-9 10,-4 11-4,10-15 16,1 0-569,3-3 569,2-2 6,2-2-12,3-3 17,7 1 62,8-8 2607,2-3-2652,5-14-5,-6-8-1,5-7 17,2-6-16,4-3 33,0-4 56,16-17-319,-20 19 1,-1 0 242,0 0 1,0 0-7,-3 1 1,1 0 271,5-2 0,0 1-290,6-5-7,-8 9 1,0 3-6,-2 7 0,-2 4-17,-2 5-17,4 8 1927,0 13-1904,3 16 11,-7 1 17,3 17-12,-9-19 7,9 22-24,-3-14 12,1-2-778,1-8 795,-4-15-90,0-4 62,0-2 5,1-6-5,0-2 22,1-6 23,0-4 16,1-6 130,16-33-113,-14 12-601,-2-3 0,-2-2 630,-4-3-1,1-14 11,-7 18 1,-3 3 922,-1-10-1029,-2 14 0,0-5 82,-2 10-82,1 7 0,-1 3 0,0 9 0,1 5 0,0 2 1394,5 8-1394,9 11 0,1 5 0,7 7 0,2 13 0,-6-7 0,3 14 0,-1 4 0,-9-17 0,-1 1-1124,-2-6 1,-1 0 1123,0 5 0,-2-2 0,-6 3-340,-2 1 340,-5-1 0,-2-2-343,-3-2-2713,-2-5 2272,-1-3-2879,-9-1 3663,-4-10 0,9-3 0,3-9 0</inkml:trace>
  <inkml:trace contextRef="#ctx0" brushRef="#br0" timeOffset="67925">8499 8639 26799,'-37'30'75,"0"-1"1,0 1 0,-11 7 0,10-3-82,19 3-11,13-15-16,0 7 21,5-10 12,6 9-28,10-1 17,13 3 22,16-9-22,-5-9 73,13-9-674,-23-7 674,6-4-1,-14-3-3144,-4-3 3162,-2-3 5,-2-2-168,-4-2 140,-2-2-2025,-4 0 2075,-2-1 271,-2 1-293,-4 0-17,-3 1 0,-3 0-17,-3 2 12,0 1-23,-2 3-5,0 2 113,0 4-130,1 4 2235,0 3-2364,-3 4-17,5 3-1489,-7 18 133,13-5-1349,-1 12 2834,12-7 0,-3-11 0,4 0 0</inkml:trace>
  <inkml:trace contextRef="#ctx0" brushRef="#br0" timeOffset="68298">9023 9133 24508,'-3'0'2515,"1"0"-1305,2 0-1115,-28-63 45,21 20-1050,-8 0 1,2-1 948,16-7 23,2 8-34,5-7 1,3-7-29,-5 26 0,0-1 0,2-2 0,-1-1-1041,2-1 1,-1 0 1040,1-1 0,0 0 0,0 1 0,0 1 182,-1 0 0,-1 2-182,0 2 0,-1 1 0,6-24 0,-5 9 0,-3 10 0,-3 7 0,-1 8 0,-2 7 0,0 6 0,0 3 704,-1 3-704,-1 1 2228,-1 9-2228,0 2 649,-2 11-649,-1 4 0,-4 27-397,2-6 397,0 0 0,0 5-1630,1-1 0,1-1 1630,-1 2 0,1 1 0,2 1 0,1-3-349,2-14 1,1-2 348,2 0 0,1-1 0,1-1 0,2 0-9,3-2 0,1-1-237,15 26-62,5-5-194,-5-20 1,3-2-288,15 11 198,-13-17 0,0-1-1190,12-2-857,-2-5-5568,11-7 8125,-14-10 1,-5 1 0,-19-4-1</inkml:trace>
  <inkml:trace contextRef="#ctx0" brushRef="#br0" timeOffset="68608">9577 9066 20113,'-4'-41'607,"-1"0"0,-1 2 0,-1 9 1694,-3 21-2178,-3 1-56,4 5-33,0 0 888,3 2-933,1 0 448,3 1-543,1 0 1753,9 0-1630,0 0 5,10 2-22,2-1-5,20 0-12,-6-3-389,13-1 411,-14-4 1,-2-1-1,-3-3 7,-3-2 10,-3-3-5,-4-3 11,-2-3-467,-2-4 473,-3-3 16,-2-4 68,-2-14-23,-4 12 23,-1-7 50,-6 18 0,-2 3-11,-4 5-12,-3 1 360,-2 4-493,-2 3-12,-2 2 0,-2 3 0,-2 1 0,-2 4 0,0 3 0,-1 5 0,2 5 0,2 4 0,1 6 0,2 5 0,1 25-1082,12-22 0,1 0 1082,1 1 0,2 0-32,3 0 1,3-1-681,9 14 80,7 0-494,6-1-1339,4-3-4497,4-2-2689,-1-8 9049,-4-7 1,-14-14-1,-6-5 1</inkml:trace>
  <inkml:trace contextRef="#ctx0" brushRef="#br0" timeOffset="68790">10256 9126 28507,'14'-20'-3612,"3"4"-1642,15 22 5254,2-1 0,-15-1 0,-2-1 0</inkml:trace>
  <inkml:trace contextRef="#ctx0" brushRef="#br0" timeOffset="69801">10882 9082 22228,'-9'-51'0,"0"0"0,1 4 0,3 5 1955,4 8-1955,5-5 0,2-6-1272,8-8 1272,2-4 0,-7 26 0,1 1 0,0-1 0,0 0 0,11-26-320,-4 5 320,-2 8 853,-3 10-853,-6 8 207,-1 9-207,-4 6 2052,0 5-2052,-3 5 2358,-3 4-2358,-4 5 0,-18 22 0,2 0-2782,-13 18 2782,9-3 0,10-8 0,0 3-1135,6-9 1,1 1 1134,-2 10 0,2 1-125,2 15 125,9-18 0,2-1-395,5 19 395,0-22 0,3-2 0,10 8 0,18 9 0,-5-17 0,12 5 0,-11-21 0,0-5 0,0-6 0,1-3 0,-2-4 0,1-6 1843,-1-4-1843,12-19 0,-13 2 0,5-14 0,-16 8 0,2-18 0,-9 13 0,1-11 0,-8 20 0,-4 4 0,-1 5 0,-2 3 166,-6 2-166,0 5 591,-3 1-591,0 6 3298,0 2-3298,-2 2 283,-1 3-283,-1 4 0,-9 18 0,5-2 0,-9 30 0,16 1 0,0 0-1238,14-1 1238,4-18 0,7-3 0,3-2 0,4-4 0,4-4 0,3-4-2982,3-5 2982,2-5 0,0-4 0,1-5 0,-4-6 0,-1-4 0,-4-6 0,-3-3 0,-2-3 0,-5-1 578,-1-3-578,-6-1 3265,-1-14-3265,-4 11 0,-2-10 0,-1 16 0,-1 1 0,-2 3 0,-3 3 0,0 4 0,0 2 374,-2 3-374,2 2 0,0 2 0,2 3 3,-3 4-3,1 3 0,-3 7 0,2 3 0,1 6 0,2 2-29,2 5-414,5-1-78,3 3-145,4 0-157,6 0-281,3-1-341,5-2-2442,23 5-61,-7-11 2212,18 2 632,-13-14 835,-2-6 969,-2-3 734,-5-6 453,-4-3 164,-4-6 1276,3-10-2174,-12 2-267,4-9-214,-11 7 257,2-14-296,-2-3-342,-1 2-1671,-3 4 1380,-6 15 0,-5 0 0,0 7 0,-4 1 0,0 8 0,-1 2 0,-1 2 0,-1 3 0,-2 2 0,-1 6 0,-1 5 0,0 3 0,0 5 0,1 3 0,1 4 0,2 3 0,0 2-202,3 2 202,2 1 0,2-1 0,2-1 0,4-1-2201,3-1 2201,4-3-190,11 13 190,-8-21 0,4 6 0,-13-23 2108,-1-4-2108,-2-2 193,1-2-193,1-8 0,0 3 0,2-6 3247,-2 7-3247,0 2 437,0 1-437,2 1 0,-1 4 0,2 3 0,0 7 0,1 7 0,0 6 0,-1 9 0,-2 6-679,-2-7 1,-2 2 678,0 22 0,-2-19 0,-1 1 0,-5 19 0,-5 3 0,5-30 0,-1 0-926,-3 1 0,-1 0 926,-2-1 0,-1 1 0,-4 0 0,-2 0-138,-3-1 1,-2-1-460,-3 0 1,-2 0-1224,-3-1 0,-1-1-1099,-3-1 1,-1-2-1998,2-2 1,1-2 4438,3-2 0,2-3 0,-2 1 1,14-8-1</inkml:trace>
  <inkml:trace contextRef="#ctx0" brushRef="#br0" timeOffset="70325">12964 9174 18504,'6'-52'510,"0"-1"0,0 6 0,-1 6 2408,0 6-2290,-2 4-444,-2 14 1084,0 3-1235,-1 12 657,-2 6-657,-1 5 6,-2 10 6,-2 11-11,-1 11 5,-2 12-250,1-3 0,0 3 231,2-10 0,0 1-12,-2 18 0,0 0-8,4-13 0,1-3 6,0 2 0,1 0-23,1-2 0,1 2-45,7 16 1,4-2-21,-1-15 1,3-2-39,7 13 0,6-3-518,-3-19 1,5-4 267,2-4 1,6 0-1,-2-2-98,6 3 1,3-2-1167,5 0 0,6 0 1,-4-3 1633,2-4 0,-3-2 0,-4-1 0,-5-3 0,5-1 0</inkml:trace>
  <inkml:trace contextRef="#ctx0" brushRef="#br0" timeOffset="70931">14236 9619 20096,'15'-61'653,"-1"0"1,-1 4-1,-3 6-997,-5-2 708,-2 2-28,-3 2 223,0 4-273,-4 6-28,-3 5-46,-4 6-21,-4 5 709,-2 6-737,-16 5-130,5 5-103,-14 8 104,7 7-12,-2 7-11,-3 6 28,0 5-22,-1 3 11,2 5 0,4 3 29,3 3-52,4 2 12,5 0 497,6 0-520,11-5 0,3 0 1,7 8-401,0-12 0,5-2 411,15-5-5,8-7-5,5-5 27,-5-8 0,1-3 6,18-3 391,-17-2 0,1-3-375,-2-7 1,-1-3 164,15-11-164,-17 6 0,-1 0 51,6-15-96,-14 8 0,0-2 0,7-17 0,-12 16 0,-1-1-326,-1-12 326,-3 1 0,-4 3 0,-2 5 0,-2 6 767,-2 6-767,-1 6 0,0 5 0,0 5 1121,-1 3-1121,-2 3 667,-1 4-667,-3 5 0,-1 6 161,-3 5-161,-2 6 0,0 5-334,0 6 334,2 3-716,3 5 716,3 2 0,3 5 0,5 2 0,5 2 0,6 1-793,2-21 0,4 2-2792,5-3 1,1-1 3257,4 2 1,-1-3 0,12 6 0,-18-22 0</inkml:trace>
  <inkml:trace contextRef="#ctx0" brushRef="#br0" timeOffset="71157">15150 9045 26225,'-4'-47'288,"-1"1"0,2 4 0,-1 9-288,0 20 757,2 5-757,-1 4 268,1 1-268,-1 2 136,1 2-136,0 4 0,-1 7 0,1 7 0,-1 10 0,1 7-1556,0 10 1556,2 5 0,0 8 0,0 4 0,0-30 0,1 1 0,0 1 0,0 0-6,0 1 0,1 0-255,0 0 1,-1 1-174,1-2 0,-1 0-381,0-1 0,0 1 815,0 13 0,0-2 0,0-4 0,1 14 0</inkml:trace>
  <inkml:trace contextRef="#ctx0" brushRef="#br0" timeOffset="71757">15736 9118 25002,'6'-46'382,"-1"0"1,-1 4 0,0 9-125,0 19 768,-1 4-864,-2 3 233,1 3-367,-2 2 157,1 2-185,-1 6 467,2 2-467,1 10 0,3 5 0,2 7 0,0 6-2823,2 8 2823,-2 3 0,0 5 0,-2 3 0,-2 2-829,-2 1 829,-1-2 0,-1-2-911,-1-5 911,-1-4 0,-1-6-151,0-7 151,0-6 0,1-7 0,0-6 0,1-4 2103,1-4-2103,0-4 960,0 0-960,1-15 0,2 2 0,2-17 1102,1 3-1102,4-7 0,9-22 0,-3 11 0,8-13 0,-6 21 265,1 5-265,-1 4 0,0 5 0,0 4 0,-1 3 0,1 3 0,0 5 0,11 1 0,-5 9 0,9 4 0,3 21 0,-8-2-763,9 15 763,-14-6 0,-2 3 0,-3 2 0,-3 0 0,-6-1 0,-5-3 0,-4-1 0,-7-5 0,-19 7 0,-1-12 0,-16 4 0,5-14 0,-4-3 0,-3-3-2870,-1-3 2870,2-3 0,2-4 0,6-3-314,6-2-375,7-5-515,7-2-1927,8-5-5859,5 1 8821,5 0 1,-2 8 0,2 3 0</inkml:trace>
  <inkml:trace contextRef="#ctx0" brushRef="#br0" timeOffset="72007">16403 8859 28671,'27'18'0,"0"0"0,1 1 0,-1 3-515,-5 2 0,-1 2 515,3 3 0,1 1-459,0 2 0,0 2 459,0 0 0,0 3-974,7 17 1,-2 2 973,-9-13 0,-2 0 0,4 13 0,-3 0 0,-12-17 0,-3-2 0,-1 0 0,-4-1 0,-4 0 0,-4-1-31,-2 1 0,-4-1-795,-4-1 1,-4 0-85,-3 0 1,-3-1-1895,-2-1 1,-4 0 2803,-7 4 0,2-4 0,-4 4 0,0-3 0</inkml:trace>
  <inkml:trace contextRef="#ctx0" brushRef="#br0" timeOffset="72434">17591 9505 25018,'0'-6'1328,"0"1"49,0 5-1293,6-60-1021,-4 43 926,5-44 208,-7 60-421,-1 0-185,-1 4-409,-1 2-634,-2 6-3594,-1 5-4532,1 2 9578,0 1 0,2-9 0,2-4 0</inkml:trace>
  <inkml:trace contextRef="#ctx0" brushRef="#br0" timeOffset="72597">17655 10090 24910,'-31'50'0,"1"-1"0,2-3 0,-2-2-15,-1-6 0,0-3-276,4-5 0,0 0-1084,-13 12 1,0 1-3542,10-14 1,2-2 4707,0-1 0,3-2 0,-4 3 0,12-12 1</inkml:trace>
  <inkml:trace contextRef="#ctx0" brushRef="#br0" timeOffset="77723">23131 9795 24558,'24'-52'603,"-1"0"0,1 0 0,-3 8 190,-7 18-530,1 0-89,-9 16-51,-3 5-61,-1 2 130,-1 2-181,-2 12 72,-1 1-72,-1 11-3137,0 2 3120,-1 3-1525,-1 3 1475,-1 4-1813,0 3 1712,1 4-106,2 2-228,1 3-327,4 1-577,4 1-1388,5-2-5764,3-5 8547,1-10 0,-7-16 0,-3-7 0</inkml:trace>
  <inkml:trace contextRef="#ctx0" brushRef="#br0" timeOffset="78092">24098 9640 28026,'-29'17'-2,"-1"0"0,1 6 0,5 2-2045,9 10 1997,1 12 5,9-13 571,6 11-582,6-12-2747,15 16 2769,-2-24 40,12 2-221,-7-14 215,3-4 17,0-5 11,1-2 50,8-12-5,-9 2 795,10-22-649,-18-3-141,-2-3 23,-10-2 89,-7-6-99,-5 10-91,-5-9 0,-11 4 0,1 12 3024,-9-4-3024,4 14 0,0 3 0,1 4-2965,-4 1 2965,11 5 0,-1 0-46,10 7-234,2 3-196,3 5-241,0 3-2084,14 13-1226,1-5 4027,15 13 0,-14-22 0,0 0 0</inkml:trace>
  <inkml:trace contextRef="#ctx0" brushRef="#br0" timeOffset="78284">25144 9558 28671,'27'-11'0,"-5"15"0,-22 43-2726,0 6 2726,0 6 0,0-27 0,0 0 0,0 1 0,0 2-90,-1 0 0,0 1-706,0 2 1,-1-1-2067,-2 1 0,1 0-2054,-1-3 1,0-1 4165,-3 22 0,3-25 0,1-15 0</inkml:trace>
  <inkml:trace contextRef="#ctx0" brushRef="#br0" timeOffset="79366">23261 10954 25898,'-3'-59'868,"-1"0"0,2 3 0,0 12-699,3 31-169,0 1 0,-1 10 0,0 0 0,0 9 0,0 3 0,0 11 0,0 6 0,1 8-735,0 8 735,1 5 0,-2 5-894,2 4 685,0 3-1381,3 3 1332,-2-31 1,1 0-141,1-1 0,2 0-822,8 30-909,5-3-2974,3-4 5103,5 1 0,-14-27 0,1-2 0</inkml:trace>
  <inkml:trace contextRef="#ctx0" brushRef="#br0" timeOffset="79586">23966 11022 22966,'14'-55'433,"-1"0"0,-1 5 0,-3 8-142,-3 16-45,-2 6 1535,-2 6-1781,0 4 644,-2 4-644,0 4 340,0 1-340,0 7 0,-2 4 1104,0 10-1104,-3 7 0,-1 8-703,-2 8 703,0 7-1497,-1 7 1497,4-26 0,0 1-833,1 1 0,0 0 595,1 2 0,0 1-176,1-1 0,0 0-317,1 0 0,1 0-1199,1-1 0,1-1-7760,3 24 9690,3-12 0,-4-21 0,-1-11 0</inkml:trace>
  <inkml:trace contextRef="#ctx0" brushRef="#br0" timeOffset="80116">25117 11083 20597,'26'-39'360,"0"-1"0,-2 4 1,-6 8-109,-16 21-55,-1 3 2259,-1 2-2456,-11 3 1138,0 3-1138,-12 4 0,2 6 0,-4 3 0,-1 4 0,1 4 0,-5 17 0,11-8 0,1 25-540,16-25 540,8 10 0,7-15 0,5-2 1109,4-3-1109,2-4-254,2-3 254,2-4 0,0-4 0,0-5 0,0-2 0,7-10 0,-8-1-2519,5-10 2519,-14-2 0,-2-4 894,-2-5-894,-4-1 0,-3-2 0,-3 0 646,-2 1-646,-7-10 0,-2 12 222,-6-7-222,-1 15 0,-3 4 0,-2 2 0,-1 4 0,1 3 0,-1 2-427,-4 3-592,7 4-847,0 4-3376,9 5 5242,2 6 0,3-7 0,1 1 0</inkml:trace>
  <inkml:trace contextRef="#ctx0" brushRef="#br0" timeOffset="80442">22419 12426 19152,'-45'9'17,"1"0"0,-1 0 0,-15 4 0,6-1-17,-7 6 1517,21-3-1466,21-2 78,14-1 78,17-1 56,16 0-5,21-3-149,-15-4 0,3-1-1586,8-1 0,4-1 1550,9 0 0,2-1-34,-14 0 0,1 0 0,2 0-263,4-1 1,2 1 0,0-1 241,5 0 1,1 1 0,2-2-14,-14 1 1,2 0 0,-1-1-1,2 0-4,1 1 1,1-1-1,1 0 1,0 0-296,1 0 0,0 0 0,1-1 0,0 1 289,1-1 1,1 1 0,-1-1 0,0 0-203,0 0 1,0 0 0,0 0 0,0-1 206,-1 1 0,0-1 0,0 0 0,0 0 4,-2 0 0,-1 0 0,0-1 1,0 0 2,-2 1 0,-1-1 0,0 1 0,-1-1 40,13-2 0,-1 1 1,2-2-64,-7 1 1,3 0 0,-1-1-1,-3 1-20,0 0 1,-3 0 0,0 0-62,11-2 0,1 0 0,-6 0-276,-5 1 1,-5 0-824,-5 1 0,-1 0 1196,-1-2 0,-3 2 0,2-1 0,-6 0 0</inkml:trace>
  <inkml:trace contextRef="#ctx0" brushRef="#br0" timeOffset="81216">21412 11247 19192,'7'-47'904,"0"1"1,1 0 0,0-8 0,1 1-2444,0-2 0,0 4 1948,1-4-230,-4 20 1,-1 2 1448,1-3-1348,-2 6-34,-2 7-44,-1 6 886,-1 6-998,0 5 346,0 3-475,0 2 3334,-1 6-3301,-1 3 45,-5 24-28,-1-1-2978,-3 19 2972,1-4 18,-2 6-470,-1 3 452,0 5-5,5-29 0,1 1-3,1-1 1,0 1 2,-1 12 0,1-1 0,-1 20-6,4-24 1,1-3 5,1 7-898,1-9 910,0-8-24,0-7 29,0-6 39,0-6 2645,0-4-2382,1-1 342,0-9-632,0-2 1383,0-10-1412,-1-3 0,0-7-274,0-6 274,-2-5-575,1-4 575,-2-6-745,-1-3 745,2-3 0,0-3 0,1 0 0,0 1 0,1 1 0,1 6-1291,2 4 1291,2 8 0,0 7 0,0 7-447,-1 7 447,-1 7 423,-1 5-423,-2 4 632,0 2-632,0 4 1398,0 5-1398,0 9-1851,1 9 1851,0 8 0,0 11-531,-1 8 531,-1-7 0,-1 3 0,1-10 0,-1 1-537,-1 15 1,-1 0 536,0-14 0,0-1-687,-1 1 1,1-1 686,0-1 0,-1 0 0,1-2 0,1 0 230,0-2 1,0-2-231,1-2 0,0 0 37,1 6 1,0-1-235,0 13-279,3 7-442,0-30-864,2-7-2740,2-6 4522,0-7 0,-3-4 0,1-2 0</inkml:trace>
  <inkml:trace contextRef="#ctx0" brushRef="#br0" timeOffset="82514">25404 13375 24312,'13'-51'896,"1"1"0,-2 4 1,-3 8-617,-6 20-34,-2 2-33,-1 4-34,0 3-28,0 4-33,-1 1-23,0 3-100,1 0-7,-3 6 18,1 2-23,-2 10 28,-3 7-11,-1 9 6,-3 7-3045,-3 10 3039,0 5 6,-1 5-23,2 1 34,1 1-23,4 0 17,4-3-5,1-4 0,4-3-2392,2-3 2386,1-7 6,2-4-1,0-8 23,-3-3 23,0-13 33,-1-2 89,-2-11 1889,0-12-2062,-3-26 3072,2 1-3072,-2-21 0,2 16 0,1-2 0,2-1 0,1 0 0,4-12 0,-1 18 0,1-7 0,-5 23 0,-1 4 0,-1 2 0,0 6 0,0 2 0,0 6-231,0 2-183,0 6-6,2 2-924,3 9-2005,4 1 3349,6 5 0,-7-11 0,1 1 0</inkml:trace>
  <inkml:trace contextRef="#ctx0" brushRef="#br0" timeOffset="84327">24498 13379 24816,'0'-49'616,"0"-1"0,-1 5 1,2 11-332,1 22-72,-1 6 6,0 3-219,-1 1-6,0 7 12,0 3 22,0 9 16,0 6-16,0 8 73,0 31-67,-1-10-957,-1-2 1,-1 0 933,1-17 0,-1-2 9,-1 11 0,0 0 2,-4 16-11,0-2 6,-2-3 0,2-3 0,0-7 22,0-5-244,0-7 227,0-3 6,2-6-6,0-2-22,2-4-22,1-3-40,-1-3-106,2-4-924,1-2 1109,3-2-5455,4-4-4325,3-1 9833,1-3 0,-4 3 0,-3 0 0</inkml:trace>
  <inkml:trace contextRef="#ctx0" brushRef="#br0" timeOffset="85519">23321 13798 15222,'11'-57'1170,"1"-1"1,-2 10 0,-2 4-673,-7-15-28,-1 17-44,0 1-40,0 3 2300,2-8-2400,0 14-23,2-5-2649,0 18 2582,0 4 984,0 4-1028,-2 2 941,0 4-1037,-1 3-45,0 2-11,-1 12 23,0 4 5,-1 14 11,-2 27-39,-1-5 1425,1-14 1,-1 1-1426,-4 23-572,3-29 0,0 1 578,0 0 0,-1 0-1,0 1 1,-1 1-32,-1 11 1,-1 2-112,1-2 0,0 0-73,-1-1 0,1-1-861,2-7 0,0-3-1086,-3 10-3674,2-4-4000,0-5 9808,2-8 0,2-13 0,1-7 0</inkml:trace>
  <inkml:trace contextRef="#ctx0" brushRef="#br0" timeOffset="86059">21537 15138 22436,'41'-22'46,"1"0"0,-1 1 0,-1 0 0,-1 1 0,-2 5-536,0 7 0,-2 3 501,5-1 1,2-1-541,4 1 1,2 0 522,4 0 1,2 0 16,6 0 0,1 0-6,-18 2 1,0 0 0,5 1-6,5-1 0,6 0 0,0 1 0,-2-1-375,6 1 0,-2 0 0,3 0 373,-13 1 1,2 0 0,1 0 0,-1 0 0,-2 0-288,2 1 0,-3 0 1,0 1-1,1-1 286,2 0 0,0 1 1,1-1-1,0 1-162,3 0 1,-1 0 0,2 0 0,-1 0 161,2 0 0,0 0 1,1 0-1,0 1-78,2-1 0,-1 1 1,2 0-1,-1 0 82,-12 0 0,-1 0 0,1 0 1,1 0-1,4 0-4,3 0 0,5 1 0,2 0 1,-1-1-1,0 1 0,-4-1-7,0 1 0,-3-1 0,-2 1 0,2-1 0,2 0-14,1 1 1,3-1-1,1 0 1,-1 1-1,-1-1 1,-5 0-52,8 0 1,-4-1 0,-2 1 0,1 0-39,-3-1 1,0 1-1,0-1 1,3 0-643,-1-1 0,2 0 0,1 0 0,0 0 0,-3 0 755,4-1 0,-2 1 0,-2-1 0,-1 0 0,-5 0 0,0 1 0,-3-1 0,-5 1 0,5-2 0,0 0 0</inkml:trace>
  <inkml:trace contextRef="#ctx0" brushRef="#br0" timeOffset="86801">26877 13012 24323,'7'1'443,"6"-1"-382,19-2-21,7-1-1021,8-1 981,9-1 3,-25 3 0,2-1-6,19-1 0,3 1-1352,-12 0 1,1 1 1345,13 0 1,3 0-6,-1 1 0,-1 1 11,-16 1 1,0 1-15,11 0 0,-4 2-44,7 4-367,-14 3 333,-11 1 22,-15 1 29,-10 2 16,-15 1-77,-13 2 94,-16 1 1247,-12 2-1231,20-10 1,-2 0 88,-3 1 1,-1-1-81,-2 0 0,-1 0 8,-1 0 1,-1 0 13,1-1 1,-1 1 7,3-1 1,-1 0 45,-11 3 0,1 1-645,15-5 0,1-1 597,-7 3 0,3 0 42,-1-1 45,5 0-67,13-4 438,4-1-449,11-4 679,4-1-719,1 0 6,8 0-1,4-2-4,14-1-24,5-3-1702,11-2 1697,11-1-5,9-2 271,-29 6 1,3-1-264,18-3 0,1 0-574,-13 2 0,0 0 588,14-3 0,-2-1 2,-20 3 1,0-2 39,18-14 1,-4-3 2,-2-5-23,-10 3 0,-9-1 29,-23 0 5,-9-2 28,-4-2 17,-8 1 1988,-3 1-1927,-2 1 686,-1 5-635,0 2 33,0 4-22,3 3 2012,-4-1-2017,10 6-35,-1 1-44,10 7-50,2 2 688,2 1-789,0 1-17,1 3 17,-1 2 11,1 6 11,1 7-11,3 6 0,1 6 0,4 5-603,0 5 625,3 3-22,-1 1-22,3 2-34,-2 1-1178,0 1 1049,0 1-117,-2-1-219,-1 1-1482,-2-1 608,-2-2-8436,-2 11 8653,-2-22 0,-1-1 0,0-26 0</inkml:trace>
  <inkml:trace contextRef="#ctx0" brushRef="#br0" timeOffset="87133">29053 12819 28451,'10'-54'6,"2"11"11,7 46-12,3 2 6,5 6 34,1 3-2321,2 4 2288,-2 5-1,-1 4 0,5 23 0,-11-7-8,-8-13 0,-2 1 14,-1 17-6,-3 3-11,-2 2-9,-4-13 1,0 1 2,-1-9 1,-2 0-7,0 9 1,0 0-50,-7 16-85,-2-3-89,-1-2-191,-1-3-1957,5-17 0,1-1 377,-3 16-3147,1 7 5351,7-18 0,2-17 0,0-3 0</inkml:trace>
  <inkml:trace contextRef="#ctx0" brushRef="#br0" timeOffset="87316">28938 13428 22856,'-1'-9'2251,"0"2"-1982,1 7-83,28-66-1916,-8 42 1772,0-15 0,4 3-3,8 22-28,2 3-11,5 2-39,2 2-146,5 3-681,-12 2 1,0 2-3425,20-2 4290,-14 3 0,-3 1 0,-9-2 0,0 3 0</inkml:trace>
  <inkml:trace contextRef="#ctx0" brushRef="#br0" timeOffset="103657">4315 13463 23579,'-50'-1'601,"-1"1"0,6-1 0,8 1-416,18-2-62,7 1-67,5 0-72,4 0-63,2 0-5,3-1 34,3-1 39,20-6 16,4 1 6,21-5-2991,2 2 2980,8 1 0,-26 5 0,0 1-14,0 1 0,1 1-14,0 0 0,0 1-28,-2 1 0,-1 1-124,27 4-66,-8 4-308,-5 16-287,-20-3 707,-6 12 56,-25-5 27,-10 4 29,-13 4 22,-8 1 14,2-8 0,-2-1 8,7-7 1,1 1 7,-10 5 1,-1 0 39,6-1 0,1-3-2218,-11 9 2159,-2 6-396,27-21 374,9-5 1648,6-3-1648,7-5 556,19-2-539,5-7-51,22-13 0,6-6 20,-21 7 0,0-1 19,4-3 1,4-1-1,-4 0-3,-2-1 1,-2 1 81,1-1 0,-1-2-26,11-10 1,-2-1-9,-13 8 0,-1 0 6,6-8 0,-4 0 84,-2-11 39,-11 1 263,-11-14-317,-10 15 157,-7 11 1,-4 1 20,-12-3-1,-12-4 17,5 17-23,0 2-10,0 4-23,2 3 0,5 3-2117,4 3 2011,6 3 2032,5 2-2195,6 0 473,1 3-490,8 10 57,3 2-18,7 14 1,5 0-1,4 7-10,5 3-87,2 5 58,1 2 2474,-2 3-2555,-12-10 0,-1 1-42,-6-8 1,-2 1-150,2 11 1,-3 1-263,-6-10 0,-3-1-866,-3 1 0,-2 1 1434,-3 6 0,-1-2 0,-3 3 0,-3-2 0</inkml:trace>
  <inkml:trace contextRef="#ctx0" brushRef="#br0" timeOffset="104407">7011 13452 22783,'-8'0'1944,"2"0"-897,6 0 605,0 0-1562,-20 1-28,16-1-29,-14 2 6,23-3 1,3 0-12,4-2-45,39-6-370,9-1 101,-23 4 1,3 1-1339,11-2 0,-2 1-7456,9 1 8401,-20 1 1,-4 0 0,-9 2-1,-11 1 1</inkml:trace>
  <inkml:trace contextRef="#ctx0" brushRef="#br0" timeOffset="104769">8755 12877 27678,'-45'-17'69,"1"1"0,2 0 1,6 6-20,4 14 12,-3 4-18,-5 6 1,-3 7-1823,-2 4 1817,-2 7-11,0 7 0,2 5-433,24-20 1,0 0 407,1 2 0,2 0 8,-15 27-6,6 1-16,7 1 6,8 1-7,6-2-10,9-2 39,7-2-28,8-4 32,8-4-38,7-3-5,4-5 22,3-4-12,3-4 7,1-5-12,2-4 23,0-5 16,0-5 12,-1-4-40,14-11 280,-2-11-150,-3-7-124,-11-7 0,-19 4 0,-4-1 0,-4 0 0,-6 1 0,-5 1 1016,-9-9-1016,-6 11 0,-10-5 0,-7 15 0,-9 6-114,-2 8 0,-2 3 114,6 2 0,-2 2-535,-15 3 1,0 3-90,9 1 0,1 2-1802,-1 2 1,-1 0 2425,-8 6 0,6-2 0,14-7 0,6-2 0</inkml:trace>
  <inkml:trace contextRef="#ctx0" brushRef="#br0" timeOffset="107159">9907 13135 26743,'-9'-3'0,"0"9"39,-7 52-50,4-10-370,4-16 1,2 1 203,2 2 1,1 0-1109,0 19 828,3-19 0,2-1-1139,6 12-1776,5-3 3372,7 3 0,-10-23 0,1-1 0</inkml:trace>
  <inkml:trace contextRef="#ctx0" brushRef="#br0" timeOffset="107370">9549 13472 21621,'47'-17'-7,"0"1"0,-1 0 0,13-7 0,-4 6-7,-6 12 0,-3 3-163,-8-1 0,0 0 76,1-1 1,1 1-85,0-1 0,0 0-143,1 0 1,-1-1-287,-2 1 1,2-1-4303,10-2 1,-2-1 4219,14-1 0,-2 0 1,-45 6-1</inkml:trace>
  <inkml:trace contextRef="#ctx0" brushRef="#br0" timeOffset="107563">11153 12902 22747,'-20'52'-10,"0"-1"1,2-3 0,5-6-47,15-2-190,3 2 1694,4 2-6364,1-2 1,2 1 3282,0 3 1,-3-11-1,-1-7 1,-5-16 0</inkml:trace>
  <inkml:trace contextRef="#ctx0" brushRef="#br0" timeOffset="107929">11981 13027 23483,'40'-31'-86,"0"0"1,0 0 0,-1 2 0,-1 2 0,-1 7-125,-1 9 0,0 6-98,1-2 0,0 2-796,13 1 1,-1 3-93,-15 1 0,0 2-1030,6 2 0,-2 2 2626,2 13 1,-19-8 0,-6 0-1</inkml:trace>
  <inkml:trace contextRef="#ctx0" brushRef="#br0" timeOffset="108270">12152 13298 25741,'54'-24'-36,"0"-1"1,-13 6-1,0 0 25,6-2 0,-1 0-795,-15 6 1,-3 0 805,26-18 0,-8-1-2684,-8-1 2723,-7-1 6,-8 0-260,-6-10 338,-8 13-216,-3-6 205,-9 17 487,-3 0-252,-13-7-552,2 9 473,-7-6-517,8 12 534,1 2-1485,4 3 1458,2 3-40,4 2-66,1 2 1518,2 1-1670,1 0 1808,-1 1-1808,2 3 3392,1 3-3392,3 5 0,4 5 0,4 7-1340,6 5 1340,3 7 0,3 5 0,2 5 0,-1 4 0,-2 4 0,-4 1-3011,-8 2 2737,-4-1-281,-12-15 1,-3 1-1340,-9 20 751,2-21 0,-2-1-4508,-15 12 5651,12-23 0,1-2 0,-2 2 0,1-2 0</inkml:trace>
  <inkml:trace contextRef="#ctx0" brushRef="#br0" timeOffset="108577">13770 13172 28671,'-41'-9'0,"10"2"0,40 5 0,6-1 0,7-1 0,7-2 0,6 1 0,3 0-1040,3-1 1040,0 2 0,-1-1 0,-3 1 0,-2 1 0,8-1-225,-11 3-435,7 0-757,-11 1-3865,0 0-4549,-1 0 9487,-5 0 0,-9 0 1,-6 1-1</inkml:trace>
  <inkml:trace contextRef="#ctx0" brushRef="#br0" timeOffset="109166">15283 12703 24676,'0'-4'2241,"0"1"-707,0 3-1472,-9-14-29,-1 9 1,-12-11-12,-3 15 1,-7-2-12,-4 1 0,-2 0 0,-2-1 2,2 1-13,4 0 0,4 1 0,7 0 0,4 0 0,3 1 0,8-1 0,2 1 0,5 0 0,0 0 0,3 3 0,-2 2 0,5 12 0,-2-2 0,4 22 0,-2-13 0,1 13 0,-2-10 0,-1 2 0,0 0 0,-2 2 0,0 0 0,-1 11 0,-1-12 0,0 6 0,-2-17 0,0-3 0,1-5 0,0-2 0,2-4 0,-1-2 0,1-2 0,2-4 0,2-1 0,4-5 0,2-1 0,5-3 0,5-2 0,4 0 0,5-1 0,2 2 0,1 1-1413,1 2 1413,-1 2 0,11 0 0,-1 5 0,-2 3 0,-6 6 0,-12 5 0,-1 3 0,-1 2 0,-1 2 0,-1 2 0,-2 1 1413,2 10-1413,-8-6 0,-4 17 0,-23-7 0,-3 0-1424,-16-5 1424,0-11 0,-4-1-853,-5-3 248,-2-1-207,-1-3-336,0-2-829,1-3 1977,14-4 0,1 0 0,2 0 0,-10-1 0</inkml:trace>
  <inkml:trace contextRef="#ctx0" brushRef="#br0" timeOffset="109395">15051 12667 21651,'54'-14'1266,"1"-1"0,-6 2 1,-5 2-478,5 0-268,0 0-348,-17 3 1,0 1-39,16-5-7,-2-1-16,-17 6 68,7-3-130,-11 4 23,7-2-56,-19 7-23,-2-2-67,-8 3-22,-2 0-179,-1 3-426,-3 1-1048,-1 4-3545,-4 2 5293,-6 3 0,7-6 0,-2 0 0</inkml:trace>
  <inkml:trace contextRef="#ctx0" brushRef="#br0" timeOffset="110112">16517 11969 14961,'-28'-41'161,"0"1"0,0-1 1,-9-1-1,-2 0 1,1 8-459,1 8 0,-2 5 361,-13-5 1,-5 4 19,10 12 0,-1 2 1,1 2-15,-11-1 0,-4 3-9,8 3 1,-6 2 0,-2 2-1,6 1-199,4 0 0,4 2 1,-6 2 176,1 2 0,-6 1 0,-2 1 1,-1 2-1,3 1 31,2 0 1,2 2-1,-1 1 1,1-1 0,-1 1-78,-1 1 0,0-1 0,0 0 0,0 2 0,0 0 58,0 1 1,-1 1-1,1 1 1,2-1 0,2 1 8,2 0 0,3-1 0,0 1 0,1 1-10,0 1 1,0 0-1,1 2 1,0-1-129,1 1 1,1 0 0,0 1 0,2 1 102,0-1 0,1 1 0,2 1 0,0 0-69,-11 10 1,3 1 0,1 2 58,3-3 0,2 1 0,0 6-5,9-3 1,-1 6-1,1 2 1,1-1-1,3-3-7,-2 5 1,4-3 0,0 4 42,4-8 0,-1 4 0,1 1 0,3-2 0,5-5-38,2 18 1,8-4-1,3 0 1,4-1-1,4-1 1,5-2 10,4-2 1,5-2-4,5-2 1,4-2 14,5-3 0,3-3 227,4-3 1,5-2-215,5-7 1,6-2 0,-1-2-25,-10-6 1,-1-1 0,3-2-5,-1 0 1,4-1 0,0-1 0,-2-2-85,5 0 1,-3-4 0,2 0 82,1 0 0,2-2 0,0 0 0,1 0 0,1-2 0,0 0-2,0 1 0,0-2 0,6-2-81,-12-4 1,6-2 0,3-1-1,0-1 1,-2 0 0,-5 0 58,3 0 1,-4 1-1,-1-2 1,5-1 3,-4-1 0,5 0 1,2-2-1,-1 0 0,-4-1 1,-6 0 0,8-5 0,-7-1 0,1-3 28,-4-2 0,3-2 0,-1-2 0,-4 2 24,2-3 1,-4 1 0,2-3-14,-6 3 0,2-3 0,-2 0 0,-3 0 182,-2 0 1,-5 0 0,1-1-177,0 0 0,-1-1 0,0 0-15,0-1 0,0-1 1,1-2-1,0-2 1,2-2-1,1-2 1,-3 3-10,1-4 0,-2 2 0,1-2-5,-2 2 1,1-2-1,-1 0 1,-4 3 201,-3 1 0,-3 1 0,-3-1-175,0-13 0,-2-3 0,-3 3 216,-2-6 0,-4 0-244,-5 11 0,-2-2 0,-4 5-3,-8 0 1,-6 4-4,-5 3 1,-4 1-6,-4 3 0,-4 2-14,-4 3 0,-4 3-357,-2 2 1,-4 4 314,-3 2 0,-3 3-79,-2 3 1,-2 3-29,19 4 1,-2 2 0,1 0-13,-3 1 1,1 1 0,-1 1-551,0 0 1,-1 2 0,-3 0 724,-5 1 0,-6 2 0,1-1 0,9 1 0,-2-2 0,4 1 0,0 1 0,-1 0 0,1 0 0</inkml:trace>
  <inkml:trace contextRef="#ctx0" brushRef="#br0" timeOffset="110797">14367 14858 21768,'18'-43'341,"1"0"1,-2 4 0,-4 8-163,-7 22 1737,-4 5-1933,0 2 713,-2 8-713,-1 4 418,-1 11-390,-1 5 12,-4 8 642,-1 4-654,-3 4-5,-2 4-803,-3 1 803,-2 3-17,-1 2-1,-2 1-41,1-4 0,0 0 33,6-18 1,1-1-9,-8 17 0,0-2-1469,-1-6 1458,-1-5 11,-1-6 11,-1-4 23,-3-6 0,-2-4 10,-3-5-2106,-3-4 2113,0-2 55,-14-13 57,5-9-85,2-4 6,13-7 11,16 6 1,4-1 1057,2-1-1030,5 1 129,1-6 17,2 5-140,1 3-11,-1 8 3090,1 11-3169,0 1 702,0 2-729,0 5-1,2 2 22,5 16-5,4 9 6,1 2-17,2 3 22,-3-11-11,2 0 11,3-1-5,3-1-6,6-2-890,6-2 890,5-3 22,7-4-10,5-4-7,6-4 12,5-6-1379,2-4 1379,-31 2 0,1-2 16,29-10 1,-5-2-17,-5-2 11,-7-2 11,-7 1-11,-8-1-313,-1-6 308,-10 8-7,-2-5 7,-9 11-51,-3-1-79,-1 6 594,-1 0-974,-1 6 1016,-1 0-2047,3 2-1857,0 0 3375,5 1 0,-4 0 0,1 0 0</inkml:trace>
  <inkml:trace contextRef="#ctx0" brushRef="#br0" timeOffset="111310">14905 15017 20833,'11'-49'597,"0"1"1,-1 3-1,-1 6-205,-3 12-61,-1 0 504,-1 3-544,-1 0 710,0 1-738,-1 3 340,-1 0-391,0 4 748,-1 2-646,0 2 265,0 4-511,-1 2-63,1 5-5,-2 1-11,-1 2-6,-3 4 12,-2 7 5,-5 6 5,-5 9-996,-6 6 997,-4 7-17,-4 5 11,-4 4-804,18-23 1,0 1 805,1-1 1,-1 1-9,1 1 1,1-1 5,-14 25 6,3-2-295,3-5 328,4-4-50,2-7 11,3-3 0,2-6-11,3-3 11,1-5-6,2-3 6,0-3 776,1-2-759,0-2 1697,1-4-1714,1 1 385,2-4-1443,2-1 347,2 4-364,1 0-735,4 4-2911,0 1 4721,3 0 0,-4-3 0,0-1 0</inkml:trace>
  <inkml:trace contextRef="#ctx0" brushRef="#br0" timeOffset="111812">14021 15437 25780,'35'3'263,"-5"-2"-151,7 12-5643,-6-5 5671,5-4 559,3-1-543,3-2-21,3-1-12,2-2-17,3-2-5,2-4-1059,0 0 1036,3-2 1,-1-1-203,0 0 208,-17 3 0,1-1 28,15-4-50,-20 5 0,-2-1 94,3-2 18,-6 0 5,-8 1-28,-5 0-66,-3 0-85,-5 2 0,-2 0 0,-2 1 1921,-2 1-1921,0 1 711,-1 1-711,-1 3 3224,0 1-3584,-1 0-18,-1 0-1139,-2 1-2763,0 3 4280,-5 4 0,5-3 0,-1 1 0</inkml:trace>
  <inkml:trace contextRef="#ctx0" brushRef="#br0" timeOffset="112779">14538 16255 26418,'4'-31'79,"-8"8"-79,-16 26 11,-9 3-5,-5 0-1207,-5 1 1201,-4 2-11,-1-1 22,-1 1 155,-14 1-127,16-3 265,-6-1-108,15-4-68,13-1 24,-2-3 139,11-2 578,4-2-768,3 1 186,3 1-242,2 2-78,0 2 27,0 7 17,0 0 0,1 19-5,0-5 0,-1 10-18,-3 7 12,-2-8 8,-4 1 1,-2 0-14,-3-1-704,-12 17 721,10-26-1,0 0 17,-4 2 0,3-4 5,3-3 51,5-6 12,7-8 392,1 0 226,2-6-714,1-2 0,1-4 0,3-3 0,3 0 0,4-2 0,4 2 0,4 0 0,4 2 0,2 3 0,17-1 0,-9 4-2346,13 0 2346,-12 4 0,2 1-409,-2 4 1,1 2 408,9 2 0,-11 0 0,-2 2 0,-5 4 0,2 12 0,-13-4 0,-2 9 0,-12-5 0,-7 2-18,-7 2-178,-28 16-419,2-11 433,-1-6 0,-4 0-138,5-7 1,-1-2 541,1 1 0,-1-1-651,4-3 1,2-2-1084,-9 3-2476,5-3 4208,0-1 0,19-7 1,1-2-1</inkml:trace>
  <inkml:trace contextRef="#ctx0" brushRef="#br0" timeOffset="113347">13256 17502 15778,'-47'15'392,"0"0"0,4-1 0,11-4 1931,25-7-2093,6-2 859,7-1-843,6-2-27,11-2-63,11-4-55,11-2-28,14-5-143,-23 7 1,0 0 91,6-1 1,1 0-553,5 0 1,1-1 540,4 1 0,1 0-5,4 1 0,0-1 10,3 1 1,0 0-10,-19 3 1,0 1 0,0-1-7,1 1 1,-1-1 0,0 1-2,21-1 0,-1 0-20,-2 0 1,-1 1-1,-2 1 1,-2 1-32,-4 0 1,-1 1-308,-5 1 1,-1-1 219,-6 1 1,-1 0-367,3 2 0,-2 0-370,9 2-117,-4 4-370,-33 0-807,-15 2-1164,-13 3-40,-18 2-1010,-16 3 4382,2-2 0,-4 0-30,9-2 1,-1-1 29,4-1 0,-3 0 0,3 0 0,-9 1 0,2 0 246,-2-1 1,-1 1 887,-1 0 0,0-1 207,0 1 1,-1-1-730,1 0 0,1 0 592,-1 0 1,2 0-594,3-1 0,-2 1 55,9-2 1,-2 1 0,2-1-340,-3 2 1,2-1-57,-11 3 1,4 1 187,-5 4-105,9-2-422,9-1 281,11-5 1334,8-2-1373,8-3 2623,5-3-2287,6-2 1783,15-1-1771,5-4-1719,19-2 1489,5-5-29,12-4-1280,-24 7 1,0 0 1130,5-2 1,0 0-776,3 0 1,1-1 744,1 0 0,2 0-410,0 0 1,1 0 395,0-1 0,1 0 387,-2 1 1,3-1-397,-6 2 1,2-2-1,-2 2-22,4-1 1,2 0 14,7-1 0,5-1 0,-8 2 344,-14 3 1,-3 1-399,18-3 0,-4 2 17,-16 2-28,-7 4-6,-8 0 1848,-4 2-1938,-5 2 1884,-4-1-2381,-2 3 397,-3-1 207,-10 6 0,7-6 0,-8 2 0</inkml:trace>
  <inkml:trace contextRef="#ctx0" brushRef="#br1" timeOffset="144218">16230 14177 24077,'4'-40'476,"-1"1"0,2-24-504,-5 63 22,0 0 18,0 4 55,2 5 45,-1 6-6,2 8 12,1 9-1685,-2 2 0,-1 2 1631,0-3 1,0 1-1,0 15 1,-1 3-866,-1-7 1,-1 3 878,0 5 1,-2 5-1,0-2-615,1-9 0,-1 0 0,-1 1 553,1 1 1,-1 3 0,1 0 0,-1-3-168,-1 5 0,0-3 0,0 4 158,0-7 1,1 4 0,-2 1 0,1 0 0,0-2-7,0 1 1,0-2-1,0 0 1,-1 3-8,1 0 1,-1 4-1,0 1 1,0-1-1,1-4-76,0 0 0,0-3 1,0-1-1,-1 1 82,1 1 0,-1 1 0,1 0 0,-1 0-3,1 0 0,-1-2 0,1 3 1,-1 2-15,-1 3 0,0 4 0,-1 1 1,1 2-1,-1-1-5,1-8 1,1 0-1,-1 1 1,0 0-1,0 0 1,0 0-103,0 0 1,0 0-1,0 0 1,0 0 0,-1-1-1,1 1 50,0-3 0,0 1 1,0-1-1,0-1 0,0-1 1,1-3-150,-2 5 0,1-3 0,0-1 1,0-1-75,1-1 0,-1-1 0,1 0 1,-1 2-968,0 5 1,-1 3-1,1-2 1,0-1 1263,-1 7 0,1-2 0,0-2 0,1-9 0,0-1 0,2-5 0,0-6 0,1 1 0</inkml:trace>
  <inkml:trace contextRef="#ctx0" brushRef="#br1" timeOffset="145158">22051 13424 23959,'3'0'409,"0"10"-112,0 18-168,-1 5-1,1-2 1,0 4-17,-1 5 0,0 2-1583,1 1 1,-1 2 1523,0 7 1,-1-1-9,0-10 0,0 2-14,0 1 1,1 4 0,-1-1-794,0 8 1,0 4 790,-1-10 1,1 5-1,0 2 1,0-1-7,-1-5 1,0 0 0,0 0 0,0 0-16,-1 0 0,1 1 1,-1 1-1,0 1-228,0 0 0,-1 4 0,0 0 0,0-2 0,-1-4 261,0 7 0,-1-4 0,-1 3-274,1-3 0,0 3 0,0 1 0,-1-1 282,-1 3 0,-1 1 0,0 0 0,1-3-182,0-10 1,1-3-1,0 1 1,-2 5 155,0 0 0,0 6 1,-1 1-1,-1 1 1,1-2-1,0-5-9,-1 3 0,1-5 0,0-1 0,-1 3-77,-1 1 0,0 2 0,0 2 1,0-2-1,-1-3 67,1-1 0,-1-1 1,0-2-1,-1 0-13,0 3 1,-1-1 0,-1 1-1,1 0-8,-2 1 0,0 0 1,0 1-1,-2-1-100,1 2 1,-2 0 0,0-1 0,0 1-31,-1 1 0,0-1 0,-1 1 0,0-1-251,0-2 0,1 0 0,-2 0 1,1 0-1074,1-3 1,-1 1 0,0-1 0,1-2-1751,-3 7 1,0-2-1,2-2 3325,-6 11 0,4-6 1,-3 3-1,14-31 1</inkml:trace>
  <inkml:trace contextRef="#ctx0" brushRef="#br1" timeOffset="146490">17908 14514 15336,'7'-63'1034,"0"0"1,-2 14-1,-1 4-574,5-17-102,-4 29 1410,0 6-1494,-2 4-28,1 6 1073,-2 5-1173,1 3 2123,-2 4-2269,0 3 3392,-1 1-3392,0 8 0,0 2 0,1 10 0,0 2 0,1 6 0,-1 5-585,0 5 585,-3 5-965,0 3 930,-3 4-234,0 1-179,-1 3-341,1-2-466,3 2-1019,1-3 2274,3-15 0,2-1 0,-3-3 0,5 10 0</inkml:trace>
  <inkml:trace contextRef="#ctx0" brushRef="#br1" timeOffset="146907">18675 14365 20974,'2'-5'4968,"0"1"-2638,-2 4-2319,-18-16 0,5 20 12,-23 2-564,15 19 541,-4 11-6,11-9-11,3 2 6,3 0-11,4-1-326,1 0 320,5-1 0,3-2-23,5-2 18,3-1 10,4-3-5,2-3 23,15-1 5,-7-8 17,9-1 11,-10-10 22,-1-2 12,-1-7 27,-1-5 6,-3-3 67,-2-3-71,-2-2-91,-4-1 0,-3-1 0,-2-14 0,-4 10 0,-1-8 0,-5 15 0,-8-5 0,1 10 0,-6-4 0,4 10 0,-4 0 0,5 4 0,-2 2 521,7 4-521,1 3 342,1 0-342,1 1 38,-2 4-38,0 3 0,-2 5-74,-1 6-1987,-4 17-560,5-4-4462,-2 12 7083,6-6 0,2-17 0,0-2 0</inkml:trace>
  <inkml:trace contextRef="#ctx0" brushRef="#br1" timeOffset="147275">19906 14319 26220,'10'-51'0,"0"0"0,-2 7 0,-2 7 0,-2 10 448,-3 11-448,0 2 620,0 3-620,-1 2 327,1 3-327,-1 2 650,0 2-650,0 0 406,-2 7-406,1 0 0,-3 8 0,1 3 0,-3 7 0,-4 27 0,0-6 0,4-12 0,-1 1 0,0 7 0,0 1-678,2-9 0,1 1 678,-2 11 0,0 1 0,2-10 0,1-2-913,0 2 0,0 1-2084,-1-1 0,0 1 2997,-1 5 0,1-3 0,-2 3 0,1-3 0</inkml:trace>
  <inkml:trace contextRef="#ctx0" brushRef="#br1" timeOffset="148461">17855 15769 20565,'2'-5'4374,"0"2"-3304,8-23 0,3-8-303,-1-7-2148,3-4 1,-1 0 1633,-4 3-253,-1 7 969,-5 16-969,0 2 534,-1 5-534,0 2 0,-1 2 0,-1 3 1830,1 2-1830,-2 2 0,1 0 0,-1 11 0,1 1 0,0 13 0,1 4 0,0 6 0,-2 6 0,-2 3-1606,-2 4 1606,-1 2-63,1-11 1,1 1-3660,-1 19 3008,3-19 0,2-2-2378,7 12-6324,3-7 9416,1-9 0,-5-16 0,-3-7 0</inkml:trace>
  <inkml:trace contextRef="#ctx0" brushRef="#br1" timeOffset="148701">18799 15637 25804,'5'-43'310,"1"-1"0,-1 5 1,-1 8-311,-3 18 917,-1 5-917,0 3 328,0 2-328,-1 2 168,-1 5-168,0 3 523,-2 8-523,0 5 0,-1 7 0,-2 6-368,0 4 368,-2 4 0,1 2 0,0 3 0,0 2-461,3 2-938,1 0-3967,3 0 5366,1 4 0,0-26 0,0-2 0</inkml:trace>
  <inkml:trace contextRef="#ctx0" brushRef="#br1" timeOffset="149107">19662 15618 28671,'1'-18'0,"-3"9"0,-9 30 0,0 4 0,0 2 0,2 3 0,1 3 0,4 1 0,3 2 0,0 0 0,3 0 0,2-3 0,3-2 0,2-3 0,2-3 0,3-4 0,1-1 0,2-4 0,2-4 0,0-2 0,0-4 0,-2-3 0,-1-2 0,-2-5 0,1-4 0,0-7 0,-1-3 0,0-5 0,-1-2 0,2-23 0,-4 7-3392,1-16 3392,-4 14-304,0-15 304,-3 16 0,-1-8 0,-4 24-157,-8-4 157,0 12 0,-8-3 0,0 12 0,-4 3 0,-6 3 0,-19 5-191,7 4-3921,2 1 1,1 0-5720,-4 4 9203,-6 2 0,30-9 0,8-2 0</inkml:trace>
  <inkml:trace contextRef="#ctx0" brushRef="#br1" timeOffset="149924">17042 16778 18846,'-49'2'535,"-1"0"0,0-1 1,4 1-1,0 0 1,4 0-147,-4 0 1,4 0-883,3 0 1,2 0 962,-6-1 1,3 1-96,-12 0-56,-3 1-78,35-2 419,10 0-397,6-1 210,26 0-221,9 0-675,32-1 518,-25 0 0,3-1-321,9 0 0,4 0 267,-12 0 0,2 0 0,0 0-637,6 0 1,2-1 0,1 2 624,4-1 1,2 0 0,2 0-405,-13 1 1,1 1 0,0-1 0,1 0 389,0 1 0,1-1 1,1 1-1,4 0-216,-6 0 1,3 0-1,3 0 1,0 1 0,-1-1-1,-3 1 215,11 0 0,-4 0 0,2 0 0,5 0-106,-11 0 1,5 0-1,2 1 1,2-1 0,-2 1-1,-2-1 1,-6 0 103,8 1 1,-6 0 0,0 0-1,5 0-55,-3-1 0,5 1 0,3 0 0,-1-1 0,-4 1 0,-5-1 50,-3 0 0,-5 0 0,-1 0 0,2-1-63,11 1 0,2 0 0,0 0 0,-6-1 63,-5 0 1,-3 0-1,-1 0-4,-2 0 1,0 0 0,-2 0-10,20 0 1,-3 0 5,-3 0 0,-2 0-17,-5 0 0,0 1 185,10-1 1,-3 1-253,-18 0 0,-2 0 90,14 2 1,-7-1-2047,-19 0-184,-7 2 2224,-39-4 0,9 0 0,-3 0 0</inkml:trace>
  <inkml:trace contextRef="#ctx0" brushRef="#br1" timeOffset="151308">16947 15572 20369,'0'-7'3512,"0"1"-2930,0 6 925,0 0-1462,-2 2 6,1 0 49,-3 4 35,1 1 27,-4 3-27,-2 1-18,-4 3-16,-3 2-28,-4-1 16,-2 2-44,-1-1-11,0 0-1,1-1-5,2-2 6,3-3-12,4-2 12,4-3 33,4-1 40,2-3 721,2 0-654,3-5-68,1-1-72,2-6-6,1-2 0,1-3-11,3 0 33,2-2-39,2 1 2,1 0-13,0 0 0,1 1 0,0 0 0,-1 0 0,1 2 0,-2-1 0,1 1 0,-1 1 0,0 2 0,-1 1 0,0 2 0,-1 2 0,-1 2 0,0 2 0,0 1 0,-1 1 0,1 1 0,1 1 0,1 4 0,0 2 0,0 4 0,0 0 0,1 3 0,-1 1 0,0 0 0,0 0 0,-1-1 0,0 0 0,-1-3 0,-1 0 0,0-1 0,2 4 0,-4-5 0,2 2 0,-4-5 0,-1-1 0,-1-1-427,0 0-732,-2-1-2532,0-1 3691,-2-1 0,0-1 0,0 0 0</inkml:trace>
  <inkml:trace contextRef="#ctx0" brushRef="#br1" timeOffset="155625">19596 17632 26856,'3'-58'330,"-1"12"-240,-2 46 449,0 0-511,0 8 99,0 0-26,0 19-34,0-5-5,0 12 27,0-2-559,-1 4 537,0 4-32,-1 1-35,-1 2 0,1-1 0,-1 0 0,0 0 0,1-3 0,0-2 0,0-3 0,0-2 0,0-2-15,1-4 15,-1-2 0,1-3 0,0-2 0,0 6 0,0-13 0,0 6 0,1-16 0,0 0-1065,2-5-2871,3-3 3936,5-6 0,-4 5 0,1 0 0</inkml:trace>
  <inkml:trace contextRef="#ctx0" brushRef="#br1" timeOffset="158590">18570 17610 17927,'1'-6'4728,"-1"1"-3844,0 5 908,0 0-1354,-6-67-932,4 41 676,-2-13 0,2 1 377,3 18-234,1 2 257,3-4-296,-2 9-68,0-1-27,-1 10 595,-2 2-701,1 2-85,-1 7 0,0 0 0,0 20 0,0-6-249,-1 11 249,0-4 0,-3 4 0,-1 3 0,-2 2 0,-4 22 0,3-13-1279,-3 15 1279,4-22 0,1-2-345,-1 10 345,2-14 0,0 6 0,2-15 0,0-4-2772,1-1 2772,0-3 140,0-2-140,0-2 842,2-3-842,-2-2 271,2-3-271,0-1 3392,0-3-3981,-2-4-996,0-1-3496,0-5-4586,0 3 9667,1-2 0,0 5 0,1 1 0</inkml:trace>
  <inkml:trace contextRef="#ctx0" brushRef="#br1" timeOffset="159841">17800 17524 18880,'-3'-6'6015,"0"0"-5780,3 6-22,0 0-146,-51 11-4245,28 0 4220,-10 0 0,1 2 36,7 11-245,0 4 212,1 1-23,2 2 29,3 1-40,3 1-34,4-1 35,4-2-18,3 9 23,3-11 2850,5 5-2851,3-12 1682,4-3-1609,4-2 18,3-2-6,3-3 22,4-2 22,2-3 163,13-2-688,-9-4 571,7-3 5,-14-5 22,-2-5-64,-2-2 8,-2-2 0,-4-2-5,-1-3-39,-4-2-45,-1-2 11,-4-1 44,-1-14-3295,-1 11 3167,-3-10 0,-1 18 362,-3 1-362,-1 6 11,-3 1-11,-1 4 0,-2 2 0,-13 0 0,3 5 3357,-12 0-5289,-24 13-740,21-2-5828,-23 9-1302,35-5 9802,5-2 0,10-5 0,5-2 0</inkml:trace>
  <inkml:trace contextRef="#ctx0" brushRef="#br1" timeOffset="160535">16976 18509 14863,'-8'0'3797,"1"0"-2961,7 0-148,0 0-111,-68-18-1303,39 11 919,-12-4 0,0 2 121,16 5-50,1 3-46,3 0 234,2 1-335,5 0-44,3 0-45,4 0-28,4 0-11,2 0 946,1 1-867,3 3 100,5 2 33,8 3 29,9 2-1,9 1-61,11-1-2043,12 2 1939,-24-8 1,2 0-4,3 0 1,2 0-4,4 0 1,1-1 8,5 0 1,1 0-1,4-1 0,2 1-3,4-1 1,2-1-933,-18 0 1,0-1-1,0 1 905,3-1 1,0 0-1,1 0-11,2 0 0,0 0 0,1 0-518,1 0 0,1-1 1,0 1 530,1-1 0,0 0 0,0 1-429,2-1 0,-1 0 1,0 0 445,0 0 0,0 0 0,0 0 55,-1 0 1,0 0-1,0 0-40,-2 0 0,0 0 0,1 0 42,-2-1 1,2 1-1,0-1 1,-3 0-42,0 1 1,-2-1 0,1 1-17,10-2 0,1 0 0,-6 1 197,-4-1 1,-6-1-192,-5 1 0,-3-1 1555,22-2-1471,-10-2-79,-23 4-28,-5-1 811,-18 3-9543,-3 1 9373,-4-1 1,3 1-1,-3-1 1</inkml:trace>
  <inkml:trace contextRef="#ctx0" brushRef="#br1" timeOffset="162615">20979 17487 16637,'47'-21'116,"1"0"0,-4 2 0,-7 4-43,-10 7 844,1 2-873,-1 0-44,10 0-11,-9 3 291,4 0-358,-14 3 101,-6 0-147,-3 2 530,-4 0-434,-3 3 45,-8 2-34,-6 2-90,-11 2-66,-9 1-1,-10 2 29,-5 0 80,10-5 1,-1 0-3345,-19 5 3400,20-6 1,1 1 8,-6 3-11,5-2 17,9 1 38,5-2 52,7-2 363,1-1-90,6-3 41,2-1-24,4-2 3370,1 0-5145,1 0-146,8 2 1535,1 1 0,0 0 0,-2 0 0</inkml:trace>
  <inkml:trace contextRef="#ctx0" brushRef="#br1" timeOffset="163377">20941 17763 17216,'-7'0'3663,"1"0"-2751,6 0-200,0 0-1009,-61 0 700,39 0-274,-12 0 0,2 0 73,23 0 110,5 0-172,2 0-39,13 1 22,1-1 34,17 1-78,4-3-46,10-1-434,-3-1 1,2-1 389,-7 0 0,0 1 0,14-3 0,1 1-3,-13 0 0,-2 1 0,1 0 0,1-1-746,-2 0 0,0-1 757,-1 1 0,-1-1-14,28-7 17,-5 0 6,-9-1 22,-7 0 95,-4-7-54,-15 6-7,-5-6-40,-16 7 17,-7-3-39,-7 0 6,-10 0-401,-29-9 412,8 7-9,13 7 1,-1 0 33,-1 0 0,2 1 14,-17-6-25,18 6 0,1 1 41,-6-5-4,4 1 49,2-1 649,2-1-475,-6-5-151,9 5 0,-2-2 2280,10 4-2313,8 7 6,2-1-41,6 7 549,1 1-644,3 1-5,2 0 28,6 1-5,4 3 5,7 5 5,4 4-27,5 4 11,3 5-3404,2 2 3399,2 5 4,-12-7 1,0 1-771,14 14 787,-16-12 1,0 0-6,5 12-11,-4 0 17,-2-1-34,-2 1-262,-3-2 295,-2-1-44,-2-2-11,-3-1-34,-2-2-347,-3 12-51,-3-10-1116,-4 9 277,-6-12-5967,-13 12 7288,-2-8 0,3-4 0,7-15 0</inkml:trace>
  <inkml:trace contextRef="#ctx0" brushRef="#br1" timeOffset="164023">22754 17569 19787,'-4'-4'3181,"1"0"-1557,3 4-1568,3-60-11,6 39-20,1-16 0,4 2 9,21 19-4241,1 2 4235,2 5 6,-12 7 789,0 1-806,-1 1 0,-2 2-17,-1 1 11,-2 3-44,7 7-18,-1 4-27,4 11 16,-9-4 3378,-5 1-3356,-9-5 24,-4-1 16,-3 1-28,-5 0 39,-4 0 101,-6-3-67,-2-1 151,-22 7-101,13-10 29,-13 4 195,14-10-100,10-4 22,-1 0 11,11-3-56,3 0 341,1 0-526,5 0-16,3 0 10,9 0-27,1 0-34,5 3 0,-2 0 6,0 5-23,2 1-11,0 3-39,-2 2-23,0 2 0,-4 1 12,-1 0-84,-3 8 145,-6-6 0,-21 15 39,-1-17 18,-20 8-1240,6-15 1206,-4-2-63,-3-1-3133,-1-1 2798,-1-2-286,1-1-4294,-10-1-2898,16-1 7483,-2-1 0,25 0 0,3 0 0</inkml:trace>
  <inkml:trace contextRef="#ctx0" brushRef="#br1" timeOffset="164353">22658 18255 17596,'-7'1'2846,"2"0"-2275,5-1 1339,0 0-1372,26 7-532,6-6-2169,30 6 2098,-31-7 1,2 0-62,1-1 0,2 1-59,1 0 0,1 0-651,0-1 1,0 1 401,-1 0 0,1 0-137,-2-1 0,-1 1-270,-1 0 1,0 0-1820,25-1-1115,-8 0-2447,-13 0 6222,-11 1 0,-13 0 0,-8 0 0</inkml:trace>
  <inkml:trace contextRef="#ctx0" brushRef="#br1" timeOffset="164623">22703 18456 15872,'-5'0'5359,"1"0"-1247,4 0-3910,30-6-146,-1 3-1760,32-5 1721,-9 4 11,4 1 6,0-1-6,-1 1-2510,-3-1 2538,-5 1 16,-3 0-1076,-5-1 1110,-4 0-283,-3 0 289,-5-1 0,-4 2-5,-5-1 665,-4 2-626,-3 0 2447,-6 1-2598,-1-1 1714,-3 2-4190,-1-1-2515,-2-2 4996,2 0 0,-2 0 0,2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41:17.48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2815 2637 17641,'-4'-8'3546,"1"2"-2634,3 6 467,0 0-1217,-15-66 230,11 44-189,-5-15 1,2 2 322,7 22-341,0 6-50,0 0-73,1 6-40,-1 0-39,1 5 277,3 8-232,6 17 6,4 21-23,-1-1 34,-2 7-29,-7-9-2357,-3 1 2318,-2 4-33,-4 1-2694,-3 0 2491,-1-2-284,3-18 0,2 1-1087,0-2 0,2 0-2974,1 29 4604,8-11 0,-1-33 0,0-2 0</inkml:trace>
  <inkml:trace contextRef="#ctx0" brushRef="#br0" timeOffset="325">3398 2716 15960,'-6'-1'3551,"0"0"-2285,6 1-801,-62 7-56,37-1-216,-13-1 0,1 1 132,18 0 947,2 0-1048,3-1 488,2-1-599,5-1-18,2-2 163,5-1-102,0 0 522,6 0-555,4 0-17,9 0-16,6-1-23,6-2-25,7-2 0,2-1-363,9-1 346,-2 1 0,0-1 9,-1 0-34,-2 1 39,-15 1-34,-17 3 12,-3 1-11,-4 0 44,-2 1-453,-2 0-314,-5 3-799,0 0-8112,-3 3 8780,1 0 0,3-3 0,2-1 0</inkml:trace>
  <inkml:trace contextRef="#ctx0" brushRef="#br0" timeOffset="2456">4842 2850 18821,'-3'-56'776,"0"0"1,1 6 0,-2 8-3526,0 15 3158,-1 6 1284,-1 6-1425,1 5 875,1 3-1042,1 3 524,0 3-676,2 1 3355,0 6-3304,0 3 194,1 8-183,0 6 0,0 7 12,0 5-12,0 6-3397,-1 3 3391,-1 3-16,-2 1-473,-1-1 484,-3-2-2102,0-1 2107,-2-5 6,-1-2-1310,0-6 1316,0-3 1495,-2-4-1255,4-9 290,1-4-384,6-11 2297,2-6-2420,0-5-40,0-7 28,0-5-6,1-7 23,6-25 2723,0 7-2760,-2 14 1,1-1-3,4-24 10,0-3-529,-4 30 0,0-1 515,0 0 1,0 0-659,1 2 1,0 0 666,8-28 11,1 15 1,1 1-2494,6-8 2477,-6 15-1,1 2 1,7 2 114,-6 14-120,5-1 11,-7 15-6,1 2 7,1 5-1,1 4-17,1 9 1,1 5 10,-1 8-5,1 6-1297,-4 6 1297,-1 7 6,-3 4-40,-6-11 0,-1 2-19,-3-10 0,0 0-304,1 11 1,0 0-8,-1 16 251,0-21 1,1 0-952,4 19 288,-3-24 1,2 1-9056,11 18 9081,-6-21 0,1-2 0,-10-23 1</inkml:trace>
  <inkml:trace contextRef="#ctx0" brushRef="#br0" timeOffset="3150">4979 2985 16518,'-38'-39'156,"1"0"1,1 3 0,12 8 2211,22 20-2340,4-1 1441,3 0-1485,5-1-18,8 0-5,7-2-84,30-5 39,-6 4 29,-13 4 0,0 1-141,19-2-84,3 0-50,-3 2 1242,-19 2 0,3-1-1358,3 0 1,1-1 389,-8 1 0,-2 0 138,1 0 1,-5-1-61,-7-1 79,-6 0 84,-4 1 56,-6 1 352,-1-1-296,-4 2 1291,-2 0-1016,-4 2-10,0 0-321,-3 0 174,-1 2-241,4 0-23,-3 0-39,6 2-45,-1 0-50,2 0-23,2 3 23,2 2-6,4 6-5,11 14-23,-1-2 11,9 10-5,-3-5-11,9 16-796,-9-10 785,4 11 5,-15-14-11,-4-3 11,-4 8 22,-2-11 28,-6 4 6,-3-10-5,-1-7 22,-3 0 5,4-7 23,1-3 5,0-1 779,1-3-779,1-3-5,0-2 73,0-11-23,1-4-84,3-1-5,5-1-12,9-1-512,3 5 501,7-6-17,-2 9 1,3 0-6,2 2-12,13-6 18,-10 5 85,9-3 0,-14 7 10,-1 0-6,0 1 22,4-3-15,-8 3 19,7-7 2,-15 9-92,0-4 38,-6 3 72,-2 2 582,-2-1-615,-1 4-21,-1 3 125,0 1-249,1 5-27,2 8 20,1 1 0,1 8-3376,0-2 3398,1 3-46,2 14-6,-3-7-386,2 22-7,-5-20-1372,-2 18-530,-3-22 2386,-2 8 0,2-22 1,0-2-1</inkml:trace>
  <inkml:trace contextRef="#ctx0" brushRef="#br0" timeOffset="3332">6350 2392 11953,'-29'44'0,"5"-9"0</inkml:trace>
  <inkml:trace contextRef="#ctx0" brushRef="#br0" timeOffset="3607">6678 2369 22484,'-5'-44'433,"-1"1"0,1 3 0,0 8-153,1 18 1528,-1 3-1584,1 4 352,-1 5-559,1 8 266,0 9-272,0 9 0,0 11-2550,2 10 2528,1 11-40,2-8 1,2 6-720,1 5 0,1 4 305,-1-11 0,-1 3 1,1-2-574,-1-9 0,1-1 0,-2-2-136,2 19 1,-3-5-941,-3-16 0,-2-4-2435,1-2 1,-2-2 4548,-6 22 0,5-27 0,2-11 0</inkml:trace>
  <inkml:trace contextRef="#ctx0" brushRef="#br0" timeOffset="4091">6510 3168 19037,'30'-53'1057,"0"0"0,-3 5 0,-3 7-805,-7 17-90,0 2-520,0 2 403,1 2 180,10-8-214,-7 6 66,9-6-80,-4 3 0,0-3-2,9-15-345,-10 13 0,-2 0 367,-3-9 243,-12-1-215,-4 10 27,-2-9 214,-9 4-40,1 8 68,-4-6 84,3 12 22,-1 1 5,2 2-43,2 0-46,0 2 696,2 1-774,0 0-29,2 2-27,0 2-51,0 1-22,0 3-45,1 2-39,1 1-23,0 2 0,2 2-10,1 5-24,4 4 1,1 6 0,2 6-34,1 7 56,-2 6 6,-5 10 0,-2 3-747,-2-17 1,-1 2 729,0 21 0,-4 1-853,-1-23 0,-2-1 861,0 0 0,-1 0-19,-8 26-128,3-7 116,0 1-2265,6-19 2283,1 0 796,4-18-758,1-8 1365,8-6-1347,1-9 140,10-9-146,2-4 11,3-6 28,4-2 72,15-17 2113,-8 10-2216,-13 12 1,0 2 41,8-9-47,0 3 53,8-6-23,-2 8-66,-1 2 16,-7 14-12,-6 10-16,-5 6-16,3 5 21,-6 4-38,5 15-208,1 9-101,-1 2-229,-4 2-2050,-4 4-1803,-5-10 4424,1 17 0,-5-34 0,-1 0 0</inkml:trace>
  <inkml:trace contextRef="#ctx0" brushRef="#br0" timeOffset="5919">7798 2851 25545,'-25'24'358,"4"-3"-319,16-9 23,1 3-51,2-3 12,2 2-1,2-6 17,2-1 12,3-1 5,0-1 28,2-2 89,8-2-78,-2-3-22,6-2-11,-4-5 44,9-9-50,-5 1-5,3-7-7,-8 3 24,-4-1 16,1-14-40,-7 8-10,1-9 5,-6 13 17,-4 2 34,-6 0-51,-2 7-11,-8 1-6,2 10-10,-4 1 4,-2 4 12,-15 10 12,-1 8-24,0 5-10,7 5-12,13-5 6,4 2 0,2 1 6,5 14-23,3-9-28,15 23-11,2-23-33,14 9-40,1-16-45,7-3-816,4-3 727,5-4-39,3-5-34,-14-6 0,2-2 21,15-2 47,13-6 60,-25-4 1,9-13 179,-4-5 67,-3-2 12,-10-1 22,-14 8 145,3-10-67,-7 9 270,6-13-192,-11 20 12,2-3 0,-6 10-17,0 3-22,-1 2-40,0 2 772,-1 2-934,1 6-22,-1 1 33,0 9 11,0 10-10,0-3-3399,0 10 3387,0-8 11,0 1-227,1 0 227,1-2-11,1-1 0,0-1 23,1-2-23,1-3-12,1 0 1,-1-7 28,4-1 11,-3-8 3335,20-27-3352,-12 8 12,14-22-3058,-13 15 3063,0-2-1312,2-2 1324,-1 1-837,2 0 837,0 1-273,1 4 249,-1 0 7,1 5-6,-1 3 644,0 3-649,-1 3 887,5 5-904,-5 3 5,4 6 390,-7 4-390,0 6 3116,-1 3-3116,-1 3 0,-2 3 0,0 2 39,-3 3-33,-1 1-6,-3-1 0,-1 14 766,-1-13-778,-1 7 24,1-17-35,1-4 23,0-5 6,1-4 5,1-4-11,1-1 22,3-4 12,4-3-6,3-5 50,2-6-38,3-3 10,1-4 56,8-14-38,-6 9 4,4-9-4,-9 14-7,-2 2-10,-1 4-12,-2 1 0,-2 5-33,-1 4 16,-1 2-5,-1 4-12,0 1 18,0 2-18,1 3-3397,0 3 3387,1 4-549,2 3 566,-1 2-1,7 11-28,-6-5 11,4 8-16,-1 0-28,-3-8-12,2 7-39,-2-12-61,0 0-51,3-2-50,2-2-67,3-3-23,3-3-11,3-3-6,3-2-156,19-7 403,-10-2 72,13-6 74,1-8 954,-14 4-927,11-7 102,-5-3-430,-12 7 390,5-6-545,-15 10 595,-4 0 28,-3 1 18,-4 1 21,-3 2-5,-4 0 1862,-2 3-1923,-3 0-46,-3 4-49,-3 1 1213,-5 2-1236,-5 1 871,-14 6-911,4 0 18,-8 7-12,9 1 11,2 2-5,2 0-11,3 3 5,3 0-17,2 2 6,2 0 12,3 1-12,2 8 11,4-8-11,3 5 5,5-10 1,4-2-875,4-2 875,2-3 5,2-3 23,1-3-320,2-2 330,0-5 63,8-11 16,2-11-3050,-2-3 2988,-4-5-5,-10 7 562,0-1-574,-2 0 1,-1 1 39,-2 1 164,-1 4-248,-2-2 0,-4 10 0,0 1 0,-2 10 0,0 2 3392,-2 4-3392,0 3 0,-4 15 0,3-2 0,0 11 0,3 9 0,4-8 0,3 10 0,5-13-3392,5-2 3392,3-1 0,5-3-2269,4-4 2269,1-2-394,2-6 394,1-3-6,14-8 6,-11-5 0,11-8 0,-13-5 0,-1-3 0,12-20 679,-23 15 0,0-3-679,4-12 0,-1-5-743,-1-9 0,-3-2 743,-4 8 0,-2-1 0,-2-1 0,-2 0-272,-3 3 1,-2 1 271,-2 14 0,-1 0 0,1-7 0,-3 2 0,-10-12 1738,-5 14-1738,-3 7 462,-1 16-462,7 10 2827,0 2-2827,0 3 0,0 4 0,0 4 0,-1 7-1935,0 4 1935,-2 8-383,2 10 0,2 5 383,-4 16 0,7-18 0,0 7 0,3-2 0,2 10 0,2 0 0,2 1 0,1 0 0,2-1 0,3-4 0,0-17 0,3 0-166,11 19 1,4 1-1205,-6-14 1,2-2 1094,3 8 1,1-3-342,3 0-1076,-13-23-88,-7-11-876,-2-5 2656,-9-13 0,2 4 0,-3-3 0</inkml:trace>
  <inkml:trace contextRef="#ctx0" brushRef="#br0" timeOffset="6256">10341 2957 26766,'-33'-38'72,"0"0"1,2 2 0,13 12-73,25 24-22,7 0-23,5 2-34,6 1-55,6 3-56,3-1-29,4 1-441,-1-1 240,17-2 280,-14-1 171,11-4-99,-7-6 73,-11-1-522,6-6 545,-14 2 11,-2-2 68,10-11 122,-3-2-49,-1 1 360,-7 5-255,-11 9 712,-2-2-689,-4 7 736,-1-2-865,-4 8 30,0 1-209,-3 9 0,1 0 0,-4 10 0,1 1 0,1 4-3392,0 18 3392,2-8 0,4 12-108,2-11-469,9 16 51,-2-13-955,5 10 350,-6-17-1244,-2 0 2375,-1-1 0,-4-13 0,0-2 0</inkml:trace>
  <inkml:trace contextRef="#ctx0" brushRef="#br0" timeOffset="6444">11056 2474 23215,'-2'-2'1422,"0"0"-2352,2 2-8901,-7 21 8181,8-11 1,-7 13 0,9-19 0</inkml:trace>
  <inkml:trace contextRef="#ctx0" brushRef="#br0" timeOffset="6665">11635 2593 21164,'5'-5'2380,"-2"1"-614,-3 4-1424,0 0 42,-70 4 58,15 8-1822,6-5 0,-1 1 1433,19 3 0,3 1 20,-10 10-634,5 2 594,5 1-16,5 3 0,7 0 22,3 1-126,6 1 98,4 0-6,5 0-38,6 1 27,20 11-78,-5-20 0,2-2-67,1 1 0,1-1-1037,4-2 0,0-3 141,18 3-1199,2-3 2580,6-4 0,-26-5 0,-2-2 0</inkml:trace>
  <inkml:trace contextRef="#ctx0" brushRef="#br0" timeOffset="7325">2561 3895 22733,'55'-9'44,"0"1"1,1 0 0,-2 3-2339,-7 6 1,0 1 2329,7 0 1,1 1-1,6 0 1,2 0-8,-18-1 1,2 0 0,0 0-4,3 1 0,0-1 1,1 1-1,3-1 0,1 0 0,1 0 5,2 1 1,1-1 0,1 1 13,1-1 0,1 0 0,1 0-1,-14 0 1,0-1 0,0 0 0,1 1 6,1-1 1,0 0 0,1 1 0,-1-1-393,3 0 1,0 0 0,0-1 0,1 1 387,1-1 1,0 1 0,0-1 0,1 1-151,2-1 1,0 0 0,0 0-1,1 0 149,1 0 0,0 0 1,0 0-1,1 0-236,-11 0 1,1-1-1,-1 1 1,1-1 0,0 0 222,1 1 1,1-1-1,0 0 1,0 0 0,0 0-45,2 0 1,0-1-1,1 0 1,-1 1-1,1-1 43,2 0 1,0 0 0,0 1 0,0-1-1,1 0-5,1 0 0,1 0 0,0-1 0,1 1 0,-1 0-4,-8 0 0,0 0 1,0 0-1,1 0 0,-1 0 1,1 0-6,2 0 1,-1 0 0,1 0-1,1-1 1,-1 1 0,1 0-6,0 0 0,-1-1 0,1 1 0,0 0 0,3-1 0,3 1 3,-8 0 0,3-1 0,1 1 0,3-1 1,0 1-1,0-1 0,-1 1 0,-2-1 1,-2 1-13,5 0 0,-2-1 0,-1 1 0,-1 0 0,0 0 0,2 0 0,3-1-1,-5 1 1,2 0 0,1-1 0,2 1-1,-1 0 1,2-1 0,-1 1 0,0 0-1,-1-1-2,-5 2 0,0-1 0,0 0 0,1 0 0,0 1 1,-1-1-1,-1 0 0,0 1 0,-1-1 0,-2 1 2,11-1 0,-2 0 1,-2 0-1,0 0 0,0 1 1,1-1-1,3 0-2,-5 1 1,3-1 0,1 1 0,1-1 0,0 0 0,0 1 0,-2-1 0,-2 1 0,-4 0-2,10-1 1,-5 1 0,-2 0 0,0 0 0,1 0 0,4 0-1,-6 0 0,4 0 0,1 0 0,1 1 0,0-1 0,-1 0 0,-2 1 0,-3-1-12,5 1 1,-3-1 0,-2 1 0,0-1 0,1 1 0,3-1-20,-9 1 0,3 0 0,2-1 1,0 1-1,-1 0 0,-1 0 0,-3 0 1,-3 0-162,8 0 0,-4 0 1,-2 1-1,-1 0 0,0-1-1437,11 1 1,-2-1 0,0 1-1,1-1 1629,1 2 0,1-1 0,-2 1 0,-7-1 0,11 0 0,-7 1 0,-3-1 0,-1 1 0</inkml:trace>
  <inkml:trace contextRef="#ctx0" brushRef="#br0" timeOffset="8265">12561 2791 23159,'42'-17'-44,"0"-1"1,0 1-1,16-8 1,-5 8-13,-17 17 0,-3 4-5722,14 3 5649,3 6 1359,-29 9-1219,-21 7-1386,-11 2 1408,-19 2 7,-8-7-243,-8 0 284,9-7 0,-1 0-28,9-4 0,-1-1 6,-8 3 0,0 1 58,5-2 1,2-1-34,-11 6-28,-5 3-28,27-7-28,10-7 17,7 0 17,25-6-23,4-2-11,20-3-26,-11-3 1,1-2-400,24-6 416,-18 2 1,-1 0 3,17-9 16,-2-1 6,-5-2-1,-6 0 51,-7-4 23,-8 0 28,-7-1 1948,-7-4-1803,-8-17 12,-9-6-116,-4 22 1,-1 0 47,-8-14 34,-4 10 11,4 18 0,0 3-1296,0 3 1268,2 3 2423,-1 1-2518,5 4-51,1 1-4,6 2-69,0 2 7,1 2 10,1 5 3392,6 15-3397,6 15-3420,2 3 3403,3 7-17,-1 10-1180,-12-25 1,0 1 1002,-1 1 1,-2-1-261,-3 1 1,-3-2-2577,-9 18-6801,-2-5 9498,-1-6 0,7-19 1,4-10-1</inkml:trace>
  <inkml:trace contextRef="#ctx0" brushRef="#br0" timeOffset="8695">14575 2847 21682,'7'-49'653,"1"0"1,-2 5 0,-1 6-240,-7 6-122,-2 9 38,-9 5 835,2 9-1121,-5 2 383,5 9-404,-5 14-18,3 2 217,-2 14-222,5 17-31,8-12 1,4 4-260,1 1 1,3 1 140,1 0 1,2-2-227,13 18-112,-4-17-119,1-3-402,-1-1 45,-1-3-1463,-2-2-738,-3-2-6667,-3-6 9433,-4-5 0,-3-11 0,0-3 0</inkml:trace>
  <inkml:trace contextRef="#ctx0" brushRef="#br0" timeOffset="8883">14170 3009 20078,'42'-23'16,"0"0"1,1 0 0,-4 1 0,0 1 0,-3 7-50,27 8-336,-31 4 1,0-1-52,31 0-2004,-1 2 2424,-14 0 0,-3 1 0,-3 0 0,18 0 0</inkml:trace>
  <inkml:trace contextRef="#ctx0" brushRef="#br0" timeOffset="9085">15669 3000 25516,'-27'58'-288,"1"-1"0,2-3 1,2-9-1630,5-14 1917,-4 6 0,10-17 0,0-1 0</inkml:trace>
  <inkml:trace contextRef="#ctx0" brushRef="#br0" timeOffset="9457">16052 3052 26642,'31'-8'146,"20"-2"-129,-14 2-5661,21-2 5661,-7 2 0,4-1 1187,2 1-1193,-1-1 0,-2 3-11,-5-1 11,-6 3 1,-7 0-1,0 0-34,-14 1 577,-1 1-1131,-15 1-476,-3 1-1994,-2 0-125,-1 0 0,2 0 0</inkml:trace>
  <inkml:trace contextRef="#ctx0" brushRef="#br0" timeOffset="9834">17321 3017 23657,'2'-5'2291,"0"1"-124,-2 4-2139,7-9-5,-9 17-7,4-2 1,-12 20-3414,-4 3 3363,-4 4-159,0-7 0,-2 1-2697,-13 17 2083,8-14 1,-1 1 502,2-3 1,1-3 0,-3 4-1,0-1 1</inkml:trace>
  <inkml:trace contextRef="#ctx0" brushRef="#br0" timeOffset="10819">18396 2720 20336,'0'-6'862,"0"1"-2268,0 5 1182,4-35 84,0 26 45,3-25 45,-2 34 55,0 1 169,-2 0 543,0 0 6144,-3 0-6794,0-4-11,-1 1 39,0-1-100,1 10 38,-6 10-27,-2 6 16,-6 9-3414,-2-3 3404,-3 1-12,-16 17-2269,8-11 2264,-12 10-57,-2-1 0,10-12-55,-8 10-773,15-16 605,3-2 1291,-4 2-1673,8-8-89,-3 0-45,8-11 6,2-4 2307,-3-6-1977,5-4 179,0-6 210,5-3 32,1-4 116,2-15 52,2 5 1687,2-11-1470,2 10 130,2 0 666,6-13-78,4 3-611,2 0-6,-2 9-3420,-6 13 3349,-2 3-41,-1 2-78,-3 5-11,0 2-208,0 4-16,6 12-6,0 3 1,9 11-12,1 0-6,4 3-2279,3 3 2251,1-1-1544,2 2 1471,1-3-791,1-1 640,-1-2 212,13 5-520,-12-9 1364,6 3-1851,-17-12-3473,-2-1 398,-9-5 4128,-3-2 0,-7-4 0,-2 0 0</inkml:trace>
  <inkml:trace contextRef="#ctx0" brushRef="#br0" timeOffset="11023">18403 2730 16314,'-3'-11'6738,"0"2"-6313,-5-20 1,-3-4 202,0 10-942,-2-13 1,0 2 689,0 21-85,1 2 461,-2 2-579,3 4 54,0 8-205,5 6 1,2 11-7,2 3-4,1 6 4,1 5-21,2 5 5,3 3-26,0-10 1,1 2 295,2 17-458,-2-6 1,-1 0-3566,-1 7 3414,-3-17 0,-1-1-552,-4 10-275,-4-1-2262,-10 7-471,5-17-4665,-5 3 8564,8-22 0,5-8 0,2-3 0</inkml:trace>
  <inkml:trace contextRef="#ctx0" brushRef="#br0" timeOffset="11282">18137 3018 24687,'-35'-28'252,"0"-1"1,1 2-1,16 7-190,30 18 5,7-1 45,28-2-56,-15 2 0,3 0-2623,11 0 1,2 0 2602,-8 0 1,-1 1-4,-2 0 1,-3 0 1353,11-1-1320,-5 1 0,-5-1 801,-3 0-818,-5 1-16,-3 0-6,-4 2-6,-4-2 3097,1 2-3102,-8 0-23,-1 0-38,-5 0-343,-3 0-2475,0 2-6643,0 0 9505,0 2 0,0-2 0,0 0 0</inkml:trace>
  <inkml:trace contextRef="#ctx0" brushRef="#br0" timeOffset="13174">19298 3110 25948,'19'-36'28,"-7"13"-56,-21 51-73,-7 5-673,-3 4-39,0-7 1,0 1-5651,-11 17 1805,10-17 1,1-2 4422,-3 5 0,11-15 0,5-9 0</inkml:trace>
  <inkml:trace contextRef="#ctx0" brushRef="#br0" timeOffset="13492">20781 2663 19708,'-8'-40'254,"1"0"0,1 2 0,1 11 2322,3 25-2475,1 0 1120,-1 2-1199,1 0 635,-1 3-640,-1 3 17,-1 4 22,-3 6 5,-2 4 68,-16 26-76,6-16 0,-2 2 431,-1 2 0,-2 1-467,-4 3 0,-1-2-9,3-6 0,-1-1-2,-1 1 0,-2 1-9,-1 0 0,-1 1-6,0 0 1,0 0-23,-1 1 1,2-1-60,1-2 0,0 2-436,-5 10 0,2 0-1570,11-12 1,2 0 381,-2 7 0,5 0 1714,6 9 0,8-22 0,3-3 0</inkml:trace>
  <inkml:trace contextRef="#ctx0" brushRef="#br0" timeOffset="13866">21333 3328 19205,'2'-5'2044,"-1"2"1694,-1 3-3738,4-20 583,-8 21-684,-6-3 178,-6 20-654,-6 10-3214,4-6-3127,0 3 6351,-3 4 0,10-14 0,1 0 0</inkml:trace>
  <inkml:trace contextRef="#ctx0" brushRef="#br0" timeOffset="14758">22894 2680 17591,'1'-6'3047,"0"1"834,-1 5-3752,-63 11-4861,29 7 4771,-9-4 0,-1 4 29,1 19 217,-3 4-263,0 1-659,14-11 0,0 0 595,9-8 0,1 2-292,-12 15 1,2 0-2106,3 6 1041,12-18 1,3 0 1673,0 10 1,8-19-1,2-2 1</inkml:trace>
  <inkml:trace contextRef="#ctx0" brushRef="#br0" timeOffset="15125">22460 2478 19305,'-9'-5'1960,"2"1"-1350,7 4-4928,-65-20 4665,37 15-227,-12-5 1,0 3 1197,14 13-1201,0 4 1,2 6-40,2 3-5,2 4-4,3 2-36,3 3-5,5 1 6,4 0 0,3 0 10,6 0 29,4 0-11,7-2 11,5-3 1,17 3 94,6-8-78,2-3-531,-4-9 525,-14-7 0,-1-4 88,-4-2-71,-2-5 16,-4-2 704,-4-4-581,-4-13-139,-4 4 6,-4-10-6,-5 11 6,-3 0-18,-3 2-10,0 3-12,-2 2-11,1 3-17,-1 3 85,1 1-96,0 2 3370,2 3-3404,1 2-117,3 1 5,2 2-55,0 1-141,2 3-291,-1 4-599,1 5-2235,0 3 3439,1 5 0,1-8 0,0-1 0</inkml:trace>
  <inkml:trace contextRef="#ctx0" brushRef="#br0" timeOffset="15450">23156 3057 24413,'-27'54'190,"-1"0"1,1-5-1,13-12-33,29-20 0,0-8 0,3-3 0,1-1-23,3-3 12,0-1 11,0-3-28,1-2 179,6-6 5,-2-6-162,-2-1-33,-8 0-17,-10 4-6,-3 0-22,-2 0-6,-3 1-17,-5 0-22,-3 0-11,-19-4-34,2 6-55,-14-2-124,4 7-1989,-19 2 2185,8 2 0,6 0 0,20 1 0</inkml:trace>
  <inkml:trace contextRef="#ctx0" brushRef="#br0" timeOffset="16960">2529 4900 24934,'11'-31'134,"-3"6"-123,-7 26 12,-1-1-1,1 2 101,-1 0 668,1-1-623,-5-1-90,0-2 51,-7-4-73,2-1 11,-3-4 0,4-1-11,0 0 0,2-4-3397,1-1 3369,2-1-1380,2-1 1363,1 0 0,3 2 1,0 2-126,3 2 103,1 3 17,0 2 16,12 3 2619,3 4-2652,4 4-6,0 5 2012,-8 4-2001,-2 4 1,-1 4-23,-2 5 5,-3 19-22,-8 13-349,-7-17 1,-5 3 398,-6 4 1,-5 0-6,1-8 0,-2 0 0,-3 0 0,-2-1 6,-4 0 0,-1-1-4,0 0 1,-2-1 5,-6 4 1,-1-2 24,8-9 1,1-4 89,-14 1 29,17-23-80,14-10 7,6-10-3077,5-1 3048,2-3-1379,1-4 1357,3-2-40,11-15 18,1 10-6,10-7 11,-3 16-11,3 4 0,2 3-6,1 5 2338,14 3-2494,8 8-443,13 11 1397,-12 5-1795,-5 8-705,-15-2-2857,1 1 4565,3 4 0,-15-12 0,-1-1 0</inkml:trace>
  <inkml:trace contextRef="#ctx0" brushRef="#br0" timeOffset="17132">3413 5145 23719,'47'-10'-360,"1"-1"0,-11 1 1,-8 3-1,-12 7 0</inkml:trace>
  <inkml:trace contextRef="#ctx0" brushRef="#br0" timeOffset="20736">4607 4946 18358,'0'-10'3019,"0"2"-2167,6-55-2073,-2 32 1543,1-9 0,-1 0-2853,1 10 3013,0 5-51,-1 3 921,-1 5-1016,-1 4-78,0 3-84,-2 5-68,0 2 593,0 2-676,0 20 5,0-3-6,0 21 0,-3-4 3157,-2 6-3146,-5 4-16,-2 4-11,-3 2-9,3-13 0,0 0-516,-6 16 525,6-19 0,1 0-29,-3 5 29,4-7-12,1-5 12,4-7 22,0-6 11,4-6 492,0-3-155,5-13 273,0-3-599,6-12 17,1-3-28,1-6-1032,2-6 1021,0-4-638,0-4 641,-3-3 0,0-4-17,-3 7 0,0 1-593,3-12 1,-2 1 583,-3 16 1,-1 3 0,5-11 10,0 5-16,1 5 40,7-2-29,-4 15 11,9-1-22,-10 19 0,3 3 6,-4 6 813,2 5-847,1 3 28,12 19 0,-4-2 8,-2 2 1,1 2-777,5 10 756,-9-11 1,-1 0-34,6 14-33,-2 2-45,-4 0-62,-2 2-1776,-3 0 1516,-5-13 0,-1 0-250,2 16-716,-4-9 1,-1-1 301,-1 3-503,-1 8 10,-1-22 45,-2-4-5013,-2 2 3220,-2-10 3350,-3 2 0,4-13 0,1-1 0</inkml:trace>
  <inkml:trace contextRef="#ctx0" brushRef="#br0" timeOffset="21348">4957 5234 13683,'-45'-23'1882,"1"0"0,-2-3 0,6 4-1042,13 3 477,-16-10-824,21 13-56,-4-4-40,12 6 319,2 1-452,2 0 66,3 1-213,3 0-61,2 0-56,2 1 40,4-1-85,6-1 212,8-1-212,6 0-22,9-1-68,-4 4 1,4 0-289,5 0 0,2 0 280,1 0 0,0 0-1654,2 2 0,-2 2 1472,17-4 17,1 2-357,-2 1 379,-4 0 40,-3-1-697,-5 1 831,-5-1 68,-5 0 49,-4 0 40,-5-1 282,-5 1-92,-6 1 129,-5 2 2892,-4 1-2438,-3 0 1,-4 2-567,-2-1 1204,-3 1-1266,-2 0-11,-2 1-16,-1 0 10,-1 0-33,-2 2-3392,1 0 3392,0 0-28,1 0 0,1 0-16,2 2-23,1-1 11,1 3-56,3-2-6,0 2 34,3 6 3353,0-2-3359,3 6 18,6 6-40,2-4 22,18 15-28,-6-10-830,10 8 791,-7-7 45,0 0-17,-1 0-5,-2 1-128,-2-1 100,-3 0-34,-4 0-17,-4 1-28,-3 0-17,-4-1-10,-2 0-30,-4 0-324,-9 5 141,0-7-46,-6 3 1,4-12-28,-1-3-85,1-3-229,2-3-1568,-4-8 1069,5-2 252,-2-8 135,4-14 801,3 5 162,-2-14 168,4 8 953,-1-15-314,1 11 936,-1-8-842,1 16-49,-1 2-112,0 4-130,0 2 589,-1-1-885,2 7 431,-1-1-683,5 10-174,0 0-5,1 5 16,1 9-10,2-1-1,3 10 0,2-2-11,0 3 6,0 2-1,0 4-22,-2 2-27,-2 3-80,-2 3-806,-2 3 398,0 1-404,-2 2-917,1 0-3093,0-1-4274,0-4 8426,1-7 1,0-14 0,0-6 0</inkml:trace>
  <inkml:trace contextRef="#ctx0" brushRef="#br0" timeOffset="21885">6051 4783 16449,'1'-7'4907,"0"2"-2811,-1 5-752,0 0-1293,-36-51-3051,24 38 3017,-26-37 960,31 53-961,1 2-4,-2 3 4,0 0 713,2 2-729,-1 0-11,4 1 0,0 0 11,2 0-11,1 0 22,3 2-11,2-1 0,5 2 17,2 1-23,4 1 17,3 2-11,3 0-11,0 2 11,4 0-11,-1 0-1885,2 0 1885,0-1-1641,1 0 1636,-2-1 4,-2-1-44,4 7-16,-11-5-12,0 6-28,-12-7-6,-3-2-16,-6 0-34,-2 0-23,-5-3-94,-3 1-97,-3-3 618,-2-2-1031,-3-2-330,0-4-584,0-1-3920,-9-9 2223,9-3 472,-6-9-107,13-3 3041,3-4 37,1-22 321,6 9 2518,0-15 3822,5 4-3415,2 14-947,0-6-779,1 19 2092,-1 3-2075,-1-1-997,-1 8-140,0 2 2521,0 7-2779,0 2-67,0 2-112,-1 3 51,1 8-12,-2 2 11,1 9-5,-1-2-11,-2 5-6,-1 3-6,-2 3-22,-6 19-6,1-8-517,-4 14 445,6-16-113,0 1-150,2-1-225,2-1-1495,3 14-2876,5-17 1812,6 8 2736,8-22 1,-7-11-1,2-2 1</inkml:trace>
  <inkml:trace contextRef="#ctx0" brushRef="#br0" timeOffset="22096">6463 4922 21976,'8'-37'526,"0"-1"1,4-23 1623,-13 60-1943,-1 0 572,1 3-784,-2 2-6,1 4 11,-1 4 0,-1 4 400,-2 18-451,3 7-5,-1 3 1360,3 0-1741,4-2 73,2-11-174,4 7-291,2-17-616,2-3-3416,-1-4-4589,2-3 9450,-4-3 0,-4-4 0,-3-3 0</inkml:trace>
  <inkml:trace contextRef="#ctx0" brushRef="#br0" timeOffset="22281">6617 4531 21548,'-4'-5'1860,"0"2"-1749,4 3-771,-15 26-836,19-8-2615,-7 22 3140,28-12 0,-11-13 1,0 0-1</inkml:trace>
  <inkml:trace contextRef="#ctx0" brushRef="#br0" timeOffset="22739">7178 4737 21814,'0'-4'2890,"0"1"-728,0 3-2022,-71-21-1495,34 23 1386,-10-9 0,-2 3 25,4 22-50,-1 3 27,1 2-5,-6 12-45,11 1 6,6 0 468,16-4-457,13-7 0,6-8 0,4 3-2883,6-12 2905,4-2-314,5-3 314,5-3 28,21-11-27,-7 1 497,13-10-391,-2-6-1,-15 5 7,8-7 33,-20 9 162,4-6-162,-10 9-32,0-3 3078,-9 11-3214,-3 1 536,-2 4-536,-2 0 0,-1 3 0,-1 5 0,-1 9 0,-1 4-334,-2 12 334,1 1 0,-4 7 0,1-5 0,-2 1 0,-7 25-488,5-19 1,-2 4 487,-4 8 0,0 0-869,3-9 0,-1-1 869,-4 17 0,-1 0 0,5-14 0,0-2 0,0 0 0,0 3-98,1-6 1,-1 1 0,-1-1-446,-6 15 1,-2-1 500,2-2 0,-1-4 8,4-11 1,0-7 16,-5-3 184,1-11-391,-4-12-1687,8-10 1687,-2-10 897,8-29-1043,10 13 1,2-1 66,0-2 1,3-1-1533,9-15 0,5 0 841,-3 19 0,4 0-3922,13-18 1,2 3 3835,3 1 1,2 4-1,-27 31 1</inkml:trace>
  <inkml:trace contextRef="#ctx0" brushRef="#br0" timeOffset="23103">7489 4767 27029,'6'7'61,"-3"6"-33,-15 14-747,-1 4 742,0 4-1,-5 18-22,5-11-3315,-4 14 3332,8-21-6,2-1 713,1-5-729,3-5 5,1 1 0,1-11 5,1-1 107,0-9 303,0-2-235,3-3 111,5-10-202,2-2 12,5-9 28,1-1 2879,1-4-2919,3-2 96,13-19-1693,-6 12 1508,10-11 0,-11 17 0,2 4 0,-2 1 0,0 4 0,-2 3 0,-1 3 0,0 4 0,8 4 0,2 5 0,8 13 0,-3 12 0,-10 4 1319,-5 5-1319,-10-4-253,-3 1-3629,-3 3 2907,-3 2-951,-2 3 1926,-5 5 0,3-20 0,-3 0 0</inkml:trace>
  <inkml:trace contextRef="#ctx0" brushRef="#br0" timeOffset="24780">8428 5124 15939,'0'-7'5830,"0"1"-4642,0 6-247,0 0-202,10-65-151,-7 41-690,2-15 0,0 3 494,-3 20 27,-2 1-133,0 5-68,0 1-38,0 3-85,0 3-73,0 1 332,0 1-471,2 10 248,-1 1-126,2 11 1,-1 3 0,2 23-6,-3-8-934,0-4 1,-1 1 928,-2 5-814,-2 9 825,-1-19-80,0-6 91,-1-4 5,2-6 28,-1-4 23,2-5 50,1-3 1848,1-4-1859,0-4 953,1-4-1032,0-5 6,0-3 105,1-4-99,5-19-28,0 5-1440,6-14 1457,0 8-6,1-1-6,2 0-5,1 0-365,2 5 365,-2 1 11,1 6-11,-2 3-12,0 5 1,-2 5 5,2 3-11,-1 4 22,8 2-22,-6 4-5,7 1-1,-5 4 1386,10 9-1386,-5 1-16,9 9 22,-9 0-6,-1 4 414,-1 2-434,-6 4 1,-2 1 3,1 10-165,-5-8 0,-2-1 182,-5 3-1,-3-3 1,-1-3 10,-3 3 12,0-10-17,0-2 34,2-11 5,3-8 202,0 0-141,2-13 291,-1 4-369,3-13 12,0 5-12,1-4-5,1-2 17,6-15-18,-1 10-3,3-10-13,-1 13 0,0 3 0,1 2 0,0 4 0,1 3 0,7 1 0,-4 5 0,6 1 0,-7 4 0,1 4 0,2 1 0,1 5-7,1 3-4,-1 3 11,-1 4 5,-2 2-5,-2 3-312,-3 1 307,-3 2-3310,1 10 3304,-3-10-17,2 5-817,-3-13 817,0-3-168,2-2 168,1-2 164,7-3-159,-3-4 12,5-2 2866,4-10-2866,-5-1 22,26-26-6,-21 11 1238,13-16-1237,-12 0-6,-8 7-11,4-11 16,-9 13 295,-2 1-289,-2 3 1,-3 1 21,-3-3-10,0 8-18,-3-1 18,-5 8-18,0 5 12,-4 0-11,2 5-6,1 2-6,-2 2 6,0 2-6,-2 5 6,-2 3 6,0 4-17,0 3 44,-7 13-33,7-5 6,-4 10-3404,9-9 3382,2 1 4,3 1 1,2 0-11,2 0 11,4-2-57,11 9-105,13-4 38,2-2-21,6-8 4,-6-14-10,1-3 5,2-3-190,27-16 291,-22 2 3426,18-13-3393,-29 5 40,-4-1 0,-2-3 11,-1-3 0,-3-3 5,-2 0 1,0-2-3404,-3 3 3421,-1 1 5,-1 2-877,-1 1 916,-1 4 96,0-4 22,0 6-96,-1 2-27,-3 9-29,-2 6-44,-1 2-34,0 5 17,-1 2 12,0 8 32,0 3-38,1 4 16,0 5-10,0 2 2920,0 1-2932,-1 1 1325,0 1-1319,0-1-18,0-2-3380,0 8 3381,1-13 22,1 1-22,-1-14 22,2-5 1,-1-3 16,2-1 5,0-3 1,4-3-6,3-2 11,2-5 17,12-13-6,2-8-27,1-2 5,-1-1-28,-8 9 11,1 2-11,0 1 0,-1 4-1412,0 3 1417,-3 3-10,4 2 16,-8 6-22,1 1 2726,-6 5-2721,-1 2 12,0 5-12,0 5 6,2 16 2117,-2-5-2111,1 12-6,-3-9-6,0-1-5,0 0 17,5 6-17,0-9 11,4 3-12,0-12 12,2-3 0,2-4 6,2-4 5,13-8-5,6-11-1,12-15-3397,-10-2 3404,-4-7-12,-13 6-232,-2-5 221,-1-3 11,-1-5 2,-6 11 1,-1-4-314,1-4 0,-1 0 322,0 0 0,0 0-6,-2 2 1,0 2 33,1-13-26,-3 5-13,-4 7 2966,-2 7-2966,-3 7 0,-2 7 297,-5 1-297,2 9 0,-2 2 0,5 6 0,0 2 0,-1 2 0,0 3 989,-9 15-989,1 3 0,-6 15-3392,2 1 3392,1 6 0,-2 8-362,2 3 362,5-10 0,1 2-595,2-11 1,1 0 594,-1 13 0,1 0 0,4-14 0,0-2-43,3 0 1,0-1-1040,2 0 0,1-2 534,10 29-346,1-25 1,3 0-1240,2-5 0,0-2 2133,3 1 0,-1-3 0,5 1 0,-12-17 0</inkml:trace>
  <inkml:trace contextRef="#ctx0" brushRef="#br0" timeOffset="25030">10547 4746 27745,'37'-21'58,"0"0"0,-8 3 0,0 4-8,25 11 90,-1 0-2812,-15 0 2706,11 0 5,-8-3 819,-3 0-864,5-2 6,-14 2 377,-8 1-1525,-12 2-3455,-6 0 4603,-9 0 0,3 2 0,-5 0 0</inkml:trace>
  <inkml:trace contextRef="#ctx0" brushRef="#br0" timeOffset="26719">11547 4953 24917,'43'-40'-32,"-1"0"0,0 3 1,0 8-3,-8 21 1,2 5-1172,0-3 0,3 1 1104,15-1 1,3 2-46,-1 1 0,-2 0 34,-1 1 0,-2 0-48,-9 2 1,-6 2-636,3 6 437,-20 2 738,-10 5-918,-38 8 314,-4-3-597,5-6 0,-2 0 793,-24 7 36,25-11 1,-3 1 61,-12 4 0,-4 1 106,-1 0 1,-1 0-1212,0 0 1,2-1 1208,4 0 0,3-2 196,-9 4 575,8-2-643,6-2-100,8-3-79,8-1-78,6-3-62,7-2 1450,4-1-1349,8 0 3383,4-1-3360,11 1 49,26-3-122,-2-4-592,-11 1 1,2-1 569,23-7 4,3-2-8,-30 5 1,0 0 2,29-9 6,-2-2 0,-5-1 11,-5 0 45,-4-2 156,1-11 91,-15-4-180,-5-2-17,-19 1-22,-13 9 28,-5 0 11,-7-1 50,-2 1 40,-1 1-504,-2 4 537,2 2 0,2 4 247,-2-1-62,7 6-303,3 3 1107,8 5-1196,3 5-11,1 0-51,3 5 592,2 1-558,15 19-17,10 15-11,2 3-581,-10-6 1,-3 1 564,0 12 10,-8-15 0,-3 0-22,-3 19-92,-10-13 0,-5 4-452,-4 3 1,-3 1-295,-2 1 1,-2-1-4042,-2-3 1,1-5 4906,-7 9 0,13-25 0,7-10 0</inkml:trace>
  <inkml:trace contextRef="#ctx0" brushRef="#br0" timeOffset="29520">13411 4879 21341,'25'-29'11,"-1"0"0,-1 2 0,3 6 424,5 12 1,1 5-554,20-5 11,-19 3 1,2 0-370,0 2 0,0 0-899,0 2 0,-1 0-3541,6-1 1,-3 1 4472,12 3 0,-23-1 0,-20 2 1</inkml:trace>
  <inkml:trace contextRef="#ctx0" brushRef="#br0" timeOffset="29711">13474 5163 26390,'20'-11'51,"4"0"-79,6 3 0,3-1-95,17-4-355,-16 4 0,-1 1-65,15-4-561,-1 1-3812,-14 3 1,-1 0 4326,8-2 1,1 0-1,-31 8 1</inkml:trace>
  <inkml:trace contextRef="#ctx0" brushRef="#br0" timeOffset="29971">14691 5055 28182,'25'-18'40,"-3"7"-80,-17 40-55,-2-4-112,0 13-1115,-13 12-8509,-9 8 8125,-1-4 1,2-16 0,12-27 0</inkml:trace>
  <inkml:trace contextRef="#ctx0" brushRef="#br0" timeOffset="30421">15755 4763 24088,'-5'-42'1090,"0"-1"1,0 5-1,1 8-927,4 21-79,0 6-45,0 1-34,3 6 23,6 12-39,0 3 17,4 12-29,-5 18-16,-4-8-334,-2 18 228,-6-15-113,-1 1-884,-4 17-2213,4 0-1754,4-4 4285,8-8 1,-2-33-1,2-3 1</inkml:trace>
  <inkml:trace contextRef="#ctx0" brushRef="#br0" timeOffset="30627">15581 4904 26738,'14'-37'0,"1"0"0,-1 2 0,5 8-54,16 17 1,5 7-2624,1-4 0,1 0 2369,1 1 0,0 0-308,-1 0 0,-2 1-2848,20-1 3464,-25 3 0,-2 0 0,3-1 0,-1 1 0</inkml:trace>
  <inkml:trace contextRef="#ctx0" brushRef="#br0" timeOffset="30848">16549 4593 23299,'-3'0'3243,"0"0"-2991,3 0-303,60-32-184,-5 19-573,-11-5 0,2 0 289,-2 14 1,-4 3-451,8-1-705,12 3-2051,-25 4 3725,-1 4 0,-16-4 0,-3 1 0</inkml:trace>
  <inkml:trace contextRef="#ctx0" brushRef="#br0" timeOffset="31020">16572 5023 24982,'50'-26'48,"0"0"1,-4 2-1,-5 5-59,-7 9-107,3 0-1517,23-4-3479,-9 3 5114,-11 3 0,-2 0 0,-6 2 0,0 0 0</inkml:trace>
  <inkml:trace contextRef="#ctx0" brushRef="#br0" timeOffset="31252">17873 4897 27701,'0'36'39,"-2"-3"-50,-1-11-12,-5 3-111,-4 2-224,-6 4-1686,-4 2-2795,-5 2 4839,-9 7 0,16-19 0,0-1 0</inkml:trace>
  <inkml:trace contextRef="#ctx0" brushRef="#br0" timeOffset="31719">18785 4693 19036,'-5'0'3809,"1"0"106,4 0-3853,5-14-6,9 7 0,10-12-23,10 11 23,20-1-22,-11 3-3415,11-2 3392,-19 5 0,-2 2-22,-4 0-6,-4 1-151,-1 0-67,-10 1-179,-1 1-331,-8 0-678,-2 2-3074,-1-1-1488,0 0 5985,-1 1 0,0-3 0,0 0 0</inkml:trace>
  <inkml:trace contextRef="#ctx0" brushRef="#br0" timeOffset="31988">19620 4418 26278,'-10'-10'-39,"12"2"-56,34 3-79,4 2-106,4 0-123,0 2-1272,19 0-5349,-2 8 5961,2-1 0,-32-1 1,-21-3-1</inkml:trace>
  <inkml:trace contextRef="#ctx0" brushRef="#br0" timeOffset="32172">19589 4795 21825,'-4'2'3070,"1"0"-606,3-2-2453,54-11-811,-25 5 788,7-2 1,2 0 124,0 1-331,3 0-600,-9 3 0,0-1-2380,19 0-1625,-19 2 1,-1 0 4822,5 0 0,-17 2 0,-8 0 0</inkml:trace>
  <inkml:trace contextRef="#ctx0" brushRef="#br0" timeOffset="32402">20641 4909 27785,'-13'51'50,"-3"-5"-100,-4-25-107,-3 4-269,-2-1-582,0 2-2957,0-1-5866,3-2 9092,4-3 1,9-9 0,5-5 0</inkml:trace>
  <inkml:trace contextRef="#ctx0" brushRef="#br0" timeOffset="33065">21809 4406 20800,'1'-5'3826,"1"1"-1339,-2 4-2398,12-48-55,-9 38 28,3-26-12,-14 49 0,-8 14-5,-4 2 0,-7 7-527,0-5 1,-3 1 487,6-5 0,-2 0-659,-9 9 0,-2 0 653,9-8 0,0-2-681,-1 2 1,-1 0 604,1 0 1,0 0-93,-1 1 0,2-1-207,1 0 0,1-1-418,2 0 0,1 0-4387,-13 20 4633,9 1 1,14-24 0,4-2 0</inkml:trace>
  <inkml:trace contextRef="#ctx0" brushRef="#br0" timeOffset="33370">22359 4467 25687,'40'-19'-135,"0"1"1,-2 1 0,-5 5-337,-6 12-324,1 1-645,-1 1-1993,0 4-5619,-4-1 9085,-5 2 0,-8-4 0,-5-1 1</inkml:trace>
  <inkml:trace contextRef="#ctx0" brushRef="#br0" timeOffset="33556">22145 4920 24284,'-4'0'1597,"1"0"-169,3 0-1355,65-33-5678,-11 13 5613,-7-1 1,1 0-15,-14 11 1,-3 2 960,18-3-1311,-14 4 1,2 1-715,17-4-782,-18 4 1,-1 1 1851,16-3 0,-24 5 0,-2-1 0</inkml:trace>
  <inkml:trace contextRef="#ctx0" brushRef="#br0" timeOffset="33929">23641 4807 23416,'2'-3'2274,"0"1"-812,-2 2-1423,-10 7-22,-14 13-263,-19 14-861,14-9 1,0 0 255,2-1 1,1-2 0,-7 9 0,15-14-1</inkml:trace>
  <inkml:trace contextRef="#ctx0" brushRef="#br0" timeOffset="34354">24425 4387 21999,'0'-3'3008,"0"0"-807,0 3-2195,-7-22-12,6 21 12,-6-14-6,10 40-28,-2 8-51,1 4-78,-1 1-162,-4-11-263,-1 1-3757,-2 0 2603,-2 1-8095,-3 9 8490,4-13 1,0 0 0,5-19 0</inkml:trace>
  <inkml:trace contextRef="#ctx0" brushRef="#br0" timeOffset="34877">24232 4678 11681,'-3'-7'3836,"1"2"-1075,2 5-1725,0 0-683,-46-65-73,28 41-68,-10-14 1,2 2-34,13 22 546,1 3-596,3 2-28,3 2 1362,3 3-1430,2-1-21,5 2 4,3-2 7,9 0-1,5 0-2815,7 0 2821,5 1 11,26 2-2279,-12 0 2262,16 2-258,-18 0 253,-1 0-12,-1 0-5,-1-1-1446,-3 1 1401,-1-1-50,-3 0-62,-2-1 637,11 0-877,-12-1-29,7 0 11,-18 2 226,-3 0-180,-6 1 72,-4 0 2171,-5 2-1958,-5 1 90,-4 2 27,-4 1 3141,-12 4-3123,4-2 899,-7 3-888,7-3 33,-1 0 34,0 1 33,1-2 34,1 1 358,-13 4-402,11-5-46,-9 3-33,12-6-39,0-1-34,-1 1-29,-13 3-15,5-2-35,-12 4-38,8-4-197,-21 3 185,11-4 87,-1-1 0,1-1 109,3-4-16,-15 0 22,38-6 22,5-2 17,5-3 67,2-5 399,10-14-3562,0 5 3438,8-10-2230,-3 13 2275,-1 4 464,3-1-548,-7 9-73,0 0-96,-6 7 2190,-1 3-2290,0 1 3330,2 5-3426,6 11-50,2 3 34,6 12 16,11 12-72,11 6-282,-19-24 0,0 0 220,3-2 0,0-1-280,13 5-297,1-2-566,1-2-2133,-3-1-6000,-3-4 8556,-7-3 0,-13-7 1,-6-4-1</inkml:trace>
  <inkml:trace contextRef="#ctx0" brushRef="#br0" timeOffset="36271">25221 4342 17708,'-7'-5'2712,"2"1"-2181,5 4 270,0 0-829,76-31-2117,-39 21 2066,12-7 1,0 1-213,-9 13-2035,1 2 1166,-2 1-1360,-1 0-1317,-3 1 3837,1 3 0,-17-2 0,-1 1 0</inkml:trace>
  <inkml:trace contextRef="#ctx0" brushRef="#br0" timeOffset="36455">25175 4703 18494,'53'-19'-17,"0"0"0,-5 1 0,-4 4 1474,12 5-2123,-12 3-868,14-1-1740,-18 2 3274,7 1 0,-23 1 0,0 1 0</inkml:trace>
  <inkml:trace contextRef="#ctx0" brushRef="#br0" timeOffset="38021">26379 4727 25578,'-9'42'499,"-5"-1"-510,-8-10-57,-8 4-282,3-10 0,-3 1-2517,-3 2 1,-1 0-1850,1-1 0,1-1 3995,3-3 0,4-4 0,7-4 0,9-8 0</inkml:trace>
  <inkml:trace contextRef="#ctx0" brushRef="#br0" timeOffset="38473">27354 4219 26196,'-24'40'74,"1"1"1,0-2 0,1-3-1439,-11 7 1392,0 3-42,8-15 0,0 1-132,-13 16-1052,14-18 0,0 0 549,-7 9-489,3-1-1096,3-2-2701,4-3-3479,5-5 8414,4-7 0,6-10 0,3-5 0</inkml:trace>
  <inkml:trace contextRef="#ctx0" brushRef="#br0" timeOffset="38672">27009 4262 20554,'-2'-4'2857,"0"1"-1603,2 3-3578,-17-23-1721,13 23-4949,-11-15 8994,17 26 0,0-5 0,-1-3 0</inkml:trace>
  <inkml:trace contextRef="#ctx0" brushRef="#br0" timeOffset="39086">27401 4730 27908,'-1'7'34,"0"-1"-34,1-5 22,0 0-22,0 0 11,0 1-11,2 1 6,-1 0-6,2 0 0,2 0 0,0 1 0,3 0 0,0 0 5,2-1 1,-1-2-6,1 1 17,0-2-12,-1-1 18,-1-1 5,-2-2-17,0-1 23,-2-3 5,0-1-17,-2-3 17,-1-2-11,0 0 0,-1-3 6,0 1 0,0-1 10,0 3 7,0 0 61,0 0-56,-1 5-11,0 1-16,-1 6-29,0 0 0,-1 2 0,1 0 0,-2 0 0,-1 0 0,-1 1 0,-7 5-35,1 1-43,-3 5-320,0 4-33,6-2-241,-1 4-370,7-5-958,1 1-3517,6-2 5517,3 1 0,-2-7 0,2 0 0</inkml:trace>
  <inkml:trace contextRef="#ctx0" brushRef="#br0" timeOffset="39337">27859 4374 22543,'-4'-3'2458,"0"1"-850,4 2-1855,48-37-33,-18 27 39,4-10 1,1 3-545,3 16-620,-1 1-2057,-5 2-5746,-5 0 9208,-7 1 0,-10-1 0,-5-1 0</inkml:trace>
  <inkml:trace contextRef="#ctx0" brushRef="#br0" timeOffset="39539">27863 4665 22554,'-3'0'3288,"1"0"-2488,2 0-811,78-13-207,-29 5-537,8-1 1,0 0-232,-6 0-1148,-7 3-3501,-17 1 5635,-1 0 0,-13 2 0,-1 1 0</inkml:trace>
  <inkml:trace contextRef="#ctx0" brushRef="#br0" timeOffset="40522">27009 4223 23971,'1'-37'341,"0"7"-274,-2 31 29,-2 3-40,0 1-6,0 3-11,0 0-5,1-1-6,-1 2-11,2 0-1,1 0 12,0 0-5,0-1-6,0 0 11,0-2-12,0 0 7,1-2 5,0-1 11,1-1 17,-1-2 168,1 0 85,2-1-181,1-2-21,2-2-23,0-3 5,2-1-5,-1-3 12,0 0-7,-1-1 34,-2-1 157,0-1-5,-3 3-186,-1 1-33,-3 6 28,-5 3-67,-3 2-28,-2 0 17,-3 2-1,-3 5-16,0 4 22,-3 5-28,6-3 23,6-1-12,3-4-5,3 0 34,0-2-23,2 0 5,0 1 12,1-2-17,1 2 6,0-2-23,1 1 11,1-2 1,0 1-1,0-1-28,0 0-55,1-1-152,1 1-341,0-1-925,2-1-5568,1 0 6227,4-1 0,-6 0 0,1-1 0</inkml:trace>
  <inkml:trace contextRef="#ctx0" brushRef="#br0" timeOffset="54922">2229 6918 21422,'-8'9'2157,"2"-2"-1771,5-8-28,0-2 264,-1-3-353,1 0 168,-3-4-258,1 3-22,-1-3 78,-2-3-128,1 2-23,-1-6-6,1 1 1,2 0-1,0-2 6,1-1 0,1 1-22,1 0 44,6-8-44,5 3-46,3 0-10,4 6 33,-3 9-39,1 2 0,2 1-11,2 3-39,0 1 33,2 3 11,1 2 1,1 2-18,2 5 1,-2 2-3409,0 3 3386,-3 2-796,-4 2 779,-2 2 18,-6 2-1,-4 1-131,-9 16 165,-5-8 0,-7 12-1964,-5-12 1981,-3 0-12,-1-1 1981,-1-3-1987,1-4 12,2-4 12,4-5 801,3-4-762,4-3 22,3-4 146,3-3-146,2-1 5,1-1-22,1-3 3387,-1-1-3393,0-3 23,1-4-23,1 1-33,0 0-11,2 4 5,0 4-5,3 0-6,1-1 5,3 2-10,4-1 5,3 1 0,17 2-12,-5 1 1,13 4-3398,-12 2 3370,-1 2-39,9 9-40,-4 4-11,-2 9 40,-14 4 61,-14-6 28,-11-2 0,-8-8 5,-5-1-2279,-6-1 2258,-3 0-1101,-5-2 1028,-3-1-46,-2-3-50,0-2-419,-14-4-311,16-2 136,-7-8-800,23-3-3283,4-7 4814,4-7 1,8 10-1,1-1 1</inkml:trace>
  <inkml:trace contextRef="#ctx0" brushRef="#br0" timeOffset="55202">3069 7152 25544,'47'-16'84,"0"1"0,-4 1 0,-7 2-23,-16 4-27,-2 0 0,-2 0-40,-3 2-67,-2 1-145,-2 2-427,-3 1 659,0 1 1,-3 0 0,-1 1 0</inkml:trace>
  <inkml:trace contextRef="#ctx0" brushRef="#br0" timeOffset="60505">4680 6821 15274,'-11'-39'401,"0"0"0,2 3 1,-5 10 2406,-19 23-2713,4 5-5,-12 4-1701,9 5 1684,0 3-17,0 5 1049,2 2-1077,0 3 405,1 3-417,2 5-4,1 1-518,2 3 506,5 3 2249,2 19-2361,9 4 33,6-1-1885,10-9 1835,8-20 777,17 7-822,-2-14-5,14 3-354,-4-16 388,3-5-393,5-4 451,-12-6 1,3-3 794,-1-2 0,1-2-708,0-1 0,-2-2 14,-4 0 0,-3-3 114,16-18-16,-16 7 401,3-10-328,-17 12 1314,-6 0-1270,-2 3 275,-5-4 676,-2 11-771,-3-2 262,-2 13-593,-17 10-67,5 3 1,-13 11-1,8 0-11,-2 2-6,3 2-16,2-2-79,2 8 34,8-9-17,1 4-6,10-10-5,3-3-11,7-3 16,4-1 0,5-4-10,4-1 16,5-5 22,2-3 28,2-3-666,-1-5 728,-2-1 6,-2-2 28,-5-1 38,-2-3 35,-5 0 33,-3 0 28,-5-1 22,-2-1 213,-5-9-223,-1 7-34,-5-5-17,-3 10-23,-5 3-28,-1 1-22,-2 3 17,-10-1-62,5 6-33,-8 1-6,8 4 689,-1 5-706,0 1-3397,-7 12 3397,7-1-6,-5 8-10,12-4-6,0 2-1457,4 3 1395,1 0-39,2 0-45,3 0-79,2-2-89,4-1-123,3-1-212,5-2-371,3-1-985,3-4 272,3-2 1772,5-2 0,-12-5 0,0-1 0</inkml:trace>
  <inkml:trace contextRef="#ctx0" brushRef="#br0" timeOffset="60896">5403 6961 24329,'-15'-29'31,"-1"0"0,-9-11-9,24 49 0,0 7-10,1 0 10,0 4-5,0 13 16,-2 9-16,0-1-1632,-2 1 1632,1-14-11,-1-2 374,0-2-380,1-3 0,0-2-11,2 1 11,2-3 162,4-4 12,1-6 1525,11-13-1312,3-10-202,2-2 11,1-7-6,-7 5-5,-1-1-6,-3-1-33,0 0 11,-2-1-23,-1 1-11,-2 0-39,0 2 0,-1 2-11,0 3-17,0 4 67,1-2-123,-1 8 6,1-1-23,3 5 6,-1 3 0,5 1 0,0 5-6,1 1-6,1 4-33,0 2 0,1 2-3425,-1 2 3352,1 0-101,-2 1-1125,7 8-807,-5-6 1929,7 8 1,-14-19-1,-1-1 1</inkml:trace>
  <inkml:trace contextRef="#ctx0" brushRef="#br0" timeOffset="62070">6470 7069 22417,'-4'-44'354,"0"0"1,1 3 0,-1 7 663,-7 12-653,-1 2-230,-1 3 135,-1 7-186,-16 13-62,6 5-3,-3 4 1,-3 4-12,4 4 1,0 2-1608,-1 1 1,0 1 1601,1 2 0,2 1 3,-10 15-716,3 0 705,4-1-1,5-4-5,5-1-17,7-3-191,5-4 196,5-2-1898,6-5 1910,4-3-6,28 1 28,-9-11-877,21 0 871,-17-16 0,4-4 18,1-8-6,2-5 1104,-2-6-1087,-1-4-1,-3-4 23,-13 7 0,-1-2 6,9-20-34,-12 17 0,-1-1 17,2-19 991,-1-1-1008,-1-1-5,0 2 16,0 3 11,0 5 10,-3 6 35,-1 8-1325,-4 7 1353,-2 9 505,-2 4-544,-2 6 787,-1 4-843,0 2 42,-1 2-138,-2 4 2615,1 3-2564,-2 6 28,-4 21-11,1-2 1108,-3 17-1114,1-7 1,1 3-1,0 2-1470,1-1 0,1 1 1464,-1 13 6,2-14 1,1-1-12,2-3 12,7 12-705,0-18 699,7 7 0,1-20 5,3-3 630,2-5-635,2-4 2932,1-5-2910,13-4 6,-8-6 0,9-6-6,-9-5-97,-1-3 119,1-4 1,-2-2 14,-2-1 3,-3-1 10,-2 1 29,-4 1 33,-2 2 40,-3 2 16,-4 5 22,-1 3 113,-3 4-208,0 3-55,-1 2 1188,0 3-1267,-1 6 242,-1 0-219,0 6-1,0 2-5,-1 12 0,1-4-191,2 30-33,2-24-1407,3 16 1038,1-21-298,2-1-527,0-2-2600,2-1 4029,1-1 0,-6-9 0,1-2 0</inkml:trace>
  <inkml:trace contextRef="#ctx0" brushRef="#br0" timeOffset="62245">7247 6664 21808,'-3'-5'2767,"1"1"-2783,2 4-3788,-40 19-6027,33-5 8988,-30 14 0,40-17 1,-1-5-1</inkml:trace>
  <inkml:trace contextRef="#ctx0" brushRef="#br0" timeOffset="62470">7666 6606 24643,'14'-42'610,"0"0"1,-1 4-1,-3 8-167,-6 19-118,-2 4-141,-2 5-105,0 1-68,-4 7-11,0 2 6,-4 10-12,-2 6-5,-8 30-3370,2-7 3375,6-12 1,0 1-29,-4 20-424,5-12 1,1 4-131,1 3 0,0 1-607,0 1 0,2-1-1365,1-1 1,1-2 2559,2-9 0,1-4 0,0 3 0,0-1 0</inkml:trace>
  <inkml:trace contextRef="#ctx0" brushRef="#br0" timeOffset="62838">7531 7242 22117,'-3'-5'2526,"1"1"-1736,2 4-1015,87-59-1128,-42 41 1248,-3-4 1,9-5-1,-6 7-1799,12 9 1828,-21 2 1,-1 1-54,9-7 51,-4-1 387,3-10-292,-14 3 17,2-6 16,-17 8 157,1-9-16,-6 8 50,0-5 50,-5 13 62,-2 0 23,0 4 16,-2 0-23,0 3 492,0 2-576,0 1 1834,0 2-1945,0 1 175,-2 6-349,2 3 0,-2 7-6,1 4 6,0 6-3392,-1 5 3387,0 5 10,0 5-61,-1 3-370,-2 1 1,0 1-762,-2 11 613,1-11 0,1-2-1302,2-3-2706,1-5 4582,2-2 0,0-17 0,1-3 0</inkml:trace>
  <inkml:trace contextRef="#ctx0" brushRef="#br0" timeOffset="63020">8420 6583 23719,'-32'23'-1382,"0"0"0,3-3 1,8 1-1,22 13 0,1-13 1</inkml:trace>
  <inkml:trace contextRef="#ctx0" brushRef="#br0" timeOffset="63960">8595 6826 26911,'1'17'28,"-3"3"-33,-9 12 5,-1 3-5666,2 0 5649,-1 2-616,3-3 616,0 0 1034,2 6-1045,3-14 11,0 3 17,3-17 11,2-5 2517,-1-3-2477,2-2 2798,5-6-2782,0-3 0,6-6-3369,0-3 3414,2-3 129,9-13-23,2-5-2408,1 0 2274,-4 2 28,-1 3-56,1 5-33,5-2 2251,-3 11-2314,-2 8-32,0 6 27,-4 7-6,-1 3-16,-6 5-6,-1 2 3247,5 13-3555,2 5 79,0 1-113,1-1-817,8-5-437,9-4 717,3-2-62,3-8-722,4-10 1019,2-9 706,0-1 134,-5-7 101,-16 1 140,-1-1 106,-1-1 633,6-9-537,-8 7 404,12-13-578,-16 14-84,4-5 22,-8 10 101,-4 0 595,-1 2-590,-6 3-156,-3 2-145,-7 3-46,-3 1 51,-19 1 0,-12 7-39,-15 6-62,8 3-22,7 2 6,10 4-3393,11-5 3370,-2 6-11,9-2 0,5-6-6,3 11-6,6-15 23,4 5 6,4-11 0,3-2 5,1-1 6,4-1 27,6-6 85,2-5 95,3-10-67,-10-1 95,-1-11-129,-10 11-22,1-6 28,-5 9 3515,-1-2-3532,-1 8-11,-2 0-29,0 8-32,-1 2-147,0 1 102,-2 9-7,-1 1-3380,-2 9 3404,0 3 10,1 3-33,0 3 5,1 1-499,2-1 455,4-1 44,4-2-22,13 5 17,1-9-6,11 2-16,14-10 10,11-7 247,-18-7 1,-1-3-217,-5-1 1,-2-2-4,26-17 7,-17-2-7,-1-3-2251,-1-8 2269,1-6-15,-12 6 0,1-5-630,2-8 0,-1-2 630,0-2 1,-2 0-544,-2-4 1,-3 2 534,-8 14 0,-3 1 220,0-1 1,-1 1-199,-1 1 1,-1 0 10,-2 4 1,0 0-6,-2 3 1,-1 2-29,1-24 0,-5 1 1226,-8 15-1226,2 11 0,-4 16 1898,-1 21-1898,0 2 0,-6 13 0,1 5 0,3 2 0,0 5 1024,-4 11 0,0 3-1024,0 3 0,1 2-556,4-14 1,0 2 0,1-2 555,-2 10 0,2 0 0,-1 3 0,1 0-458,2 2 0,1 0 385,1 1 0,3-1-378,1-1 0,1 0-165,4-3 0,3 2 616,4-4 0,2 4 0,-1-6 0,-3-13 0,1-2 0,6 14 0,-1 0 0</inkml:trace>
  <inkml:trace contextRef="#ctx0" brushRef="#br0" timeOffset="65943">11310 6978 22641,'-9'-41'-56,"1"1"0,0 2 0,10 7-44,28 16-32,2 2 0,2 1-30,25-7-1556,-16 6 0,1 1 1620,-10 4 0,0 2 8,1-1 0,1 1 226,11 0 0,2 1-481,-5 1 0,-1 2 59,-2 0 1,-2 3-426,13 5-504,-34 15 856,-17-1 969,-11 10-722,-17-3-40,-9 3 174,2-6 1,-1 0 617,7-5 0,0 0-570,-11 6 0,1-1-764,-13 9 941,2-1 24,19-12 1,1-1-26,-12 9-66,-5 5-86,25-14-66,5-3-39,6-3 354,6-1-270,4-2 869,7-1-813,7-2 1585,8-2-1562,26-5-108,-3-4-1705,0-3 0,1-2 1695,14-7-543,-19 3 0,0 0 582,15-8-749,-3-3 794,-4-2 22,-6-4 22,-6-2-175,-9-4 209,-7 0-17,-9-3-5,-6 0-11,-8 1 27,-7 0 17,-6 3 325,-19-10-212,6 13 74,3 9 1,-1 2 8,-2 0-16,-7-1-39,18 11 2303,3 3-2298,3 1 1044,6 4-1397,1 1 1065,3 2-1098,6 8 527,0 2-488,6 10-1,2 3-21,3 6 10,1 7-846,0 4 813,-1 7-17,-1 4-62,-4 6-1286,-5 2 944,-3 4-69,-4-30 0,-3-1-1096,-1 2 1,-2 0 1624,-5 7 0,0-2 0,-3 2 0,-1 1 0</inkml:trace>
  <inkml:trace contextRef="#ctx0" brushRef="#br0" timeOffset="66953">13702 6694 20806,'-46'-23'390,"-1"0"1,4 2-1,6 5 1508,10 11-1668,1 2 613,3 1-669,4 2 279,3 0-380,6 0 938,5 0-1028,3 2-5,4 3 33,2 2 0,6 4 6,4 3-17,6 2 62,23 12-40,-6-6-1392,17 8 1375,-12-9 1,-2 0-6,-1 0 17,-6-1-21,-5-1-1,-7 0-6,-6-1 5,-6 0 23,-5 7 0,-4-6-6,-5 8 22,-4-8 7,-5 2 16,-2-1-17,-5 1 22,-2-2 1,-3 1 33,-12 5-72,0 1-46,1-2 18,11-4-51,13-8 1386,4-1-1458,4-1-132,2 1-182,2 0-516,4 2-1383,3-2 2341,6 1 0,-4-5 0,0-2 0</inkml:trace>
  <inkml:trace contextRef="#ctx0" brushRef="#br0" timeOffset="67372">14650 7190 25528,'25'-55'-179,"-5"14"921,-22 48-765,-6 13-38,-2-1 184,-7 11-812,-10 12-213,3-8-2310,-10 14-4545,11-16 7849,5-5 1,9-13 0,4-6 0</inkml:trace>
  <inkml:trace contextRef="#ctx0" brushRef="#br0" timeOffset="67736">15599 6670 20415,'0'-5'3372,"0"0"-1024,0 5-2348,-8-23 59,4 22 64,-11-8-33,-3 38-74,-3 2-2236,-12 7 2242,1-7-5,-7 1-743,-4 1 732,-3 0 11,0-3 0,4-2 5,4-4-11,8-6-11,9-4 11,7-3 29,9-5 27,7 1 22,6-3 2067,7 2-2050,7 0-2359,26 2 2264,-5 0-20,-11-3 1,0 0-173,17 3 102,4 1-61,-1 2-106,0 0-311,-17-2 0,0 0-1684,14 4 160,-17-5 0,-1 1 2081,10 4 0,-19-6 0,-3 0 0</inkml:trace>
  <inkml:trace contextRef="#ctx0" brushRef="#br0" timeOffset="68161">16770 7091 26990,'-2'26'-320,"-5"3"-111,-8 6-6221,-5 5 4166,-1 2-7345,0-2 9622,4-7 0,8-15 0,4-8 0</inkml:trace>
  <inkml:trace contextRef="#ctx0" brushRef="#br0" timeOffset="68721">17714 6613 20232,'-38'-31'44,"0"0"1,2 1 0,11 13 2479,22 22-2501,2 11 1173,3-3-1179,6 6-1875,16-1 1875,0-4-6,15 6 1558,-2-7-1563,-8-3 0,3 0 2,16 7 0,0 0 0,-14-5 1,0 1-1136,12 5 1,-6 0 1126,-19-4-6,1 9 23,-15-2 2225,-2 1-2225,-9 0 96,-14 3-74,-17 6-20,8-10 1,-2-1-12,2-2 1,0-1-6,0-1 0,-1 0-3,-27 15-228,8-4-164,0 5-56,22-12-218,15-4-2611,24-7 3277,5-3 0,-1-1 0,-3-4 0</inkml:trace>
  <inkml:trace contextRef="#ctx0" brushRef="#br0" timeOffset="68970">18676 6617 27706,'-21'-3'-263,"12"0"118,21 1-51,12 0-532,27 0-1726,-5 1 2031,-13 0 0,1 1-992,2 2 1,-1 0-1839,16 2-4948,9 2 7620,-32-1 1,-13-2 0,-7-2 0</inkml:trace>
  <inkml:trace contextRef="#ctx0" brushRef="#br0" timeOffset="69139">18635 6967 15093,'-9'4'2538,"2"-1"582,7-3-913,0 0-2381,54-9-162,-15 2-619,18-2 0,4 0-481,-25 3 0,-1 0 1436,18-2 0,-3 1 0,-10 2 0,-3 0 0</inkml:trace>
  <inkml:trace contextRef="#ctx0" brushRef="#br0" timeOffset="69377">19568 6987 23820,'10'48'-2,"0"-1"0,-1-3 0,-5-6-132,-14-11-174,-5 2-532,-4 3-1709,-4 0-7113,1-1 9662,1-4 0,10-13 0,4-6 0</inkml:trace>
  <inkml:trace contextRef="#ctx0" brushRef="#br0" timeOffset="69920">20728 6621 29886,'6'-6'2789,"0"2"-2697,-6 4-92,0 0 0,47-39 0,-38 30 0,35-27 0,-52 42-146,-3 5-1147,-5 3 16,-5 3 1027,-5 3-129,-18 13-2567,5-7 2725,13-7 1,0 0-247,-15 9-79,-3-1 496,-2 1-13,1-2-2,0-2-1662,2-1 1787,6-3-16,4-2 1803,9-3-1834,8-4-24,7-2 1397,5-3-1311,14 3-253,4-5 62,17 4-19,5-4 6,9 0-518,9 0 186,6-2 1323,-28 0 1,1-1-1075,0 0 1,1 0-153,15 0 0,1 1-582,2-1 1,1 0-156,-2 0 0,0 0-3353,-4 0 1,-3-1 4440,-10 0 0,-3 0 1,3 0-1,-2 0 1</inkml:trace>
  <inkml:trace contextRef="#ctx0" brushRef="#br0" timeOffset="70260">21587 6618 27163,'-3'-20'-140,"7"3"-106,35 14 27,-2 0-2253,17 1 2119,-9 2-78,0 0-118,-1 2-146,-5 1 155,-4 3-625,-6 1-605,-6 1-1401,-6 1-5282,-6 0 7724,-5 0 0,-3-4 0,-2-2 1</inkml:trace>
  <inkml:trace contextRef="#ctx0" brushRef="#br0" timeOffset="70420">21669 6950 25134,'54'-9'-355,"0"1"1,-4 0-1,-5 0-1034,-3 2-3534,3-2 4923,8-2 0,-25 5 0,0-1 0</inkml:trace>
  <inkml:trace contextRef="#ctx0" brushRef="#br0" timeOffset="71890">22791 7184 22946,'0'-7'2683,"0"2"-1782,0 5-27,0 0-969,12-57 11,-9 45-4235,8-41 4286,-13 61 236,-5 16-231,-1-1-90,-4 13-638,-6 12-286,5-10-1080,-4 15 2122,7-12 0,4-19 0,2-1 0</inkml:trace>
  <inkml:trace contextRef="#ctx0" brushRef="#br0" timeOffset="72212">23406 6645 26077,'38'-26'-84,"1"4"-17,-7 16-5739,6 1 5549,6 0-303,-9 3 0,2 0-1394,2 1 1,1 0-2332,-3 1 1,0 0 4148,22 2 0,-41-1 0,-8 0 0</inkml:trace>
  <inkml:trace contextRef="#ctx0" brushRef="#br0" timeOffset="72445">23560 6971 26390,'5'-13'-330,"5"3"44,9 4-593,24-2 263,-5 0-1617,19-2 1242,-8 1-270,4 0-357,4-1-696,4 0-3752,0 0 2257,1 0 3726,-27 5 1,-3 0 0,4 0 0,-3 0 0</inkml:trace>
  <inkml:trace contextRef="#ctx0" brushRef="#br0" timeOffset="72777">24474 6532 22032,'30'-16'-977,"0"-1"0,25-8-3135,-22 23 4112,8 2 0,-18 0 0,0 0 0</inkml:trace>
  <inkml:trace contextRef="#ctx0" brushRef="#br0" timeOffset="73020">24607 6865 27179,'59'-6'134,"-3"0"-83,-22-1 25,1 1-48,-2 0 7,-2 0-58,9-1-43,-11 2-735,15-1-891,-21 3 1692,5-1 0,-18 3 0,-2-1 0</inkml:trace>
  <inkml:trace contextRef="#ctx0" brushRef="#br0" timeOffset="74214">24724 6477 9458,'-5'1'7024,"2"0"-1463,3-1-3975,-61 7-992,40-5-2479,-13 2 0,1 0 2310,22-5 799,2 0-910,2 0 257,0-2-319,3 1-39,1 0 134,3 0 3482,0 1-3790,5-1-28,1 0-16,8-3-12,15-2 17,-1 1 0,16-2-3392,-8 3 3392,4 0-6,0 1-42,0 0 54,6 0-34,-15 1 33,2 0 1,-18 3 22,-8-1-17,-1 1 0,-6 0 68,0 0-40,-5 0 3368,-12 0-3390,-2 1-11,-11 1 71,3 2-71,-2 0-12,-2 0-22,1-1 40,3 1-3404,4-2 3403,4 1 22,3-1-21,7 0-1,2 0 28,5-2 146,2 0-163,4 0 3409,3-2-3447,5 0 21,4-4-16,2 2 5,5-1 18,4 0-46,3 1-22,2-1-28,0 1-3426,-1 1 3342,-1 0-2363,-4 2 2105,-3 0-195,-1 1-287,-6 0-4928,2 4 5836,-8 0 0,-2 1 0,-5-2 0</inkml:trace>
  <inkml:trace contextRef="#ctx0" brushRef="#br0" timeOffset="74587">25474 6915 26754,'26'-16'157,"-6"13"-151,-23 27-45,-2 3-62,-7 3-162,0-6-381,-3 1-1143,-3 1 1395,-7 4 0,13-14 0,-2-1 0</inkml:trace>
  <inkml:trace contextRef="#ctx0" brushRef="#br0" timeOffset="74996">25935 6577 26189,'4'-23'319,"1"4"-280,5 15-22,2-1 5,13 0-38,6-1-3410,4 1 3348,3 1-2133,6 2 1920,-10 1-420,11 0 77,-16 1-318,-2 0-437,-5 1-823,-3 1-2006,-3 1 4218,-3 1 0,-7-1 0,-1-1 0</inkml:trace>
  <inkml:trace contextRef="#ctx0" brushRef="#br0" timeOffset="75289">25995 6820 14553,'-5'0'3439,"1"1"2025,4-1-5285,-49 10 577,37-7-414,-34 7 80,48-10-220,4 0 663,2 0-708,2 0-62,5 0-39,3-2-11,4 1-22,3-2 5,0-1-6,1 0-16,1 0-1,1 0-16,1 0-11,1-1-23,0 1-381,0 1 235,1-1-184,-1 2-303,0-1-560,-1 0-1439,-2-1 2677,2 0 0,-14 2 0,-1-1 0</inkml:trace>
  <inkml:trace contextRef="#ctx0" brushRef="#br0" timeOffset="75605">26687 6468 26206,'-12'-3'268,"6"0"-240,16 0-22,2 0 0,2 0 10,2 1-10,1-1 5,2 1-16,0 0-23,1 1-135,10-1-38,-6 2-152,7-1-314,-6 1-565,1 0-1216,2 0 1600,2 0 0,-13 0 0,-2 0 0</inkml:trace>
  <inkml:trace contextRef="#ctx0" brushRef="#br0" timeOffset="75896">26738 6785 15137,'-4'2'4745,"1"0"1595,3-2-6194,-9 10-40,11-7 23,4 6-78,11-10-12,9-1 28,6-3-39,-8 2-17,10-2-39,-2 0-28,-8 1-61,7 1-141,-9 2-268,-2 0-500,1 0-979,-1 0-7826,6-2 8712,-10 1 1,0 1-1,-12 0 1</inkml:trace>
  <inkml:trace contextRef="#ctx0" brushRef="#br0" timeOffset="76220">27336 6493 26654,'7'-10'173,"4"0"-145,4 4-5666,4-1 5655,2 1 790,4 0-801,0 1-1147,1 0 1130,1 1-16,-2 1-12,1 1-28,-2 0-56,1 2-107,-2 0-179,-2 0-376,-1 0-777,-3 2-3294,0 0 4856,0 3 0,-9-3 0,0 0 0</inkml:trace>
  <inkml:trace contextRef="#ctx0" brushRef="#br0" timeOffset="76539">27454 6828 26385,'-39'17'537,"8"-2"-245,34-15-35,2 0-162,3 0-44,4 0 22,12-2-23,10 0-33,3-2-12,2 1 7,-12 0-18,-1 0-16,-2 0-62,-2 0-605,2 0-487,-8 1 1176,4-2 0,-14 3 0,0-1 0</inkml:trace>
  <inkml:trace contextRef="#ctx0" brushRef="#br0" timeOffset="84264">1978 8729 20610,'-1'-7'3187,"-1"2"-2582,2 5 935,0 0-5522,-10-60 4312,7 43-251,-7-44 797,10 60-960,-1 3 50,0 4 29,0 6 55,-2 8-28,-1 7-5,-3 9 0,-3 6-1100,-1-7 0,0 1 1095,-8 21-10,6-20 1,-1 1-14,-6 14 22,2-4 2100,4-3-2116,3-6 5,6-6 0,3-5-17,7-6 22,4-5-5,5-5 6,4-5 16,3-4 1,4-6-1,3-5 1,3-6 77,0-6 1,0-2 6,7-6-40,-9 5 0,-2-1 62,-6-1 3173,-4 1-3173,-2 1-11,-3 3 5,-3 3-33,-2 3 283,-1 4-294,-3 3-40,0 3-22,-3 3-68,1 0 29,-1 7 11,0 1 22,0 9 17,0 2-28,0 5-6,0 4 12,-1 3-45,0 4-45,0 2-79,0 1-2006,1 4 1553,2 0-454,3 0-874,4-1-6343,4-4-1324,1-4 9611,-2-7 0,-5-12 0,-3-6 0</inkml:trace>
  <inkml:trace contextRef="#ctx0" brushRef="#br0" timeOffset="84499">2997 9113 27673,'7'-1'39,"13"-4"-129,9 1-89,6-3-868,3 2-292,-9 1-3472,7 2-5020,-16 0 8781,-2 2 0,-9-1 0,-4 1 0</inkml:trace>
  <inkml:trace contextRef="#ctx0" brushRef="#br0" timeOffset="88868">4299 8566 17140,'-44'-31'-34,"11"6"2577,38 26-2521,5 1 1404,7 2-1438,8 0-27,9 0-73,9-1 368,7-2-660,6 0-352,-13-2 0,2 0 131,-11-1 1,0 0-2308,21-2 0,-1-1 2932,6-3 0,-10 1 0,-27 4 0</inkml:trace>
  <inkml:trace contextRef="#ctx0" brushRef="#br0" timeOffset="89558">4566 8448 23500,'-36'34'1,"0"0"1,2-2 0,9-1-35,22 5-4703,2 2 4596,1 6-106,0 2 717,2 4-1250,1 1-487,0-13 1,-1 2-1556,0 2 1,-1-1 1288,1 0 0,-1-2 303,0-4 0,-1-3-21,0 4 987,0-6 364,-2-6 1297,-1-4 1206,-5-2-318,1-8-18,-4-2 2969,4-7-3495,0-3 408,1-2-156,1-6-1288,1 1-163,1-3-140,2 2-134,1 1-118,1 0-78,2-1-50,2 0-23,6-1-28,4 0-40,5-1-10,6-1-23,4 1-3436,6-2 3380,3 1-28,2-1-329,2 0 312,0-2-167,15-6-2037,-2-5 2367,-4 1 39,-12 0 45,-19 8 16,-5 1 2222,-4 2-2104,-5 2 385,-3 2-284,-2 2 3756,-1-2-3700,-2 4 17,1-1-16,-2 4-63,2 2 124,-1 0-365,3 10-27,1-1 0,3 9-1,1 0 6,0 3 1,1 10 4,-2 5-10,-2-1-6,-2-2 0,-2-12 11,0 3 0,-1-9-22,0 2-6,1-11 701,0-3-511,4-8 34,6-11-111,2-4 10,7-7-5,-1 5 0,5-2 16,1 0-16,4-1 5,1 2-22,0 2-16,-2 3 21,10-2-78,-10 8-22,5 0 11,-11 10-5,-1 2 21,0 3 29,1 3-50,-1 3-18,1 5-16,-2 2-23,0 4-3408,-3 2 3330,-2 2-478,-2 2 198,-2 1-196,-2 1-247,-2 1-353,0 0-912,-1-1 1591,3 10 1,-4-20 0,2 6 0</inkml:trace>
  <inkml:trace contextRef="#ctx0" brushRef="#br0" timeOffset="90374">5997 8726 26921,'-11'-37'125,"0"-1"0,-2 2 1,-3 13-11,-12 31-93,-2 2-5,-3 11 45,-1 10-51,10-2-11,-5 11 0,15-9-20,4 2-24,4 15-57,11 4 0,2-19 0,2 0-84,10 18-397,6-16 0,2-2-2093,4 0 2333,-6-8 1,2-2-662,21 0-1876,-12-10 2890,11-2 291,-9-15-271,-11-4 238,5-6 50,-15-1 62,-1-1 50,-3 1 12,-2 1-12,-3 1 275,-2-2-420,-4 5 1437,0-4-1572,-4 9 3232,1 0-3310,-4 4 333,1 0-367,-3 1-11,-1 0 17,-5 4-40,2 0-22,-3 3 12,6 0-1,1 1 12,2 1-12,3 1-5,0 5-17,10 0 22,7 3 23,5-6 6,6-4-29,7-6-5,-5-1 5,7-1 6,0-5-5,-10 1-1,6-6-3392,-11 2 3398,0-2-452,-1-2 463,-1 0 22,6-9-5,-8 4 17,3-5 73,-7-3-40,-6 5 17,1-6 124,-6 0-134,-1 8-85,-2-5 0,-2 2 0,0 7 3168,-1-5-3168,3 9 0,0 2 677,0 1-677,2 3 0,-1 1 0,1 1 0,0 0 0,0 1 0,5 0 0,3-1 0,9-2 0,5 0 0,6 0 0,8-2-319,19-4 319,-12 1 0,11-4 0,-7-4 0,-13 4 0,4-6-3286,-16 5 3286,-6 1 0,-1 1 0,-4 2 0,-3-1 0,-4 5 0,-1-2 213,-3 3-213,0 2 3392,-1 0-3392,0 2 0,-1 1 0,1 0 0,0 3 0,-3 7 0,0 3 0,-2 10 0,0 2 0,-1 3 0,-1 18 0,4-11 0,-1 13 0,5-2-91,8 3-3135,-1-3 2548,8-4-2207,7-9 1518,-4-11-991,9 0-7473,0-15 8851,-8-4 0,0-2 0,-14-1 0</inkml:trace>
  <inkml:trace contextRef="#ctx0" brushRef="#br0" timeOffset="91277">7309 8931 17776,'4'-6'5511,"-1"1"-4519,-3 5 2329,0 0-3271,-5-45-44,4 34 11,-3-34 0,4 47-12,1-1-10,7 3 16,1 0-17,6-1 12,-1-1 27,10-2 18,2-5 22,5-6-51,-8-3 6,-3-4-6,-8 2 1,-1-1 72,0-9 34,-4 1-45,-1 0-11,-5 7 44,-7 6-89,0 4 11,-7 1 6,0 4 11,-2 2-4,-2 0-52,-2 4 0,1 2-3392,-9 11 3392,9 0 0,-4 9-250,8-3 250,3 3 0,0 2 0,2 3 0,-1 16 0,4-8-29,2-6 1,2 1-448,9 18 73,3-2-829,24-1-393,-5-26 639,14-1-112,-8-13-156,1-5-254,-3-1-2008,-1-4 2004,-2-3 1662,12-11-144,-12 0-382,10-9 1317,-15 3 342,-2-3 2060,4-16-2212,-8 8 2539,4-12-2141,-5 2-901,-4 12-2377,4-16 2158,-9 25 1540,1-8-1675,-7 18 31,1 1-149,-4 9 1,0 1-174,0 7 3399,0 0-3376,0 8 7,0 0 21,2 13-46,-1-4 12,2 9-11,-1-9-34,-1 26 12,0-19 10,0 19 1,-1-26 0,0-4 10,2-4-27,0-3 56,1-7 5,-1-1 12,-1-4 5,1-2-22,1-3 5,1-3 62,9-26-61,-2 8-6,7-19-572,-5 15 555,1 0 0,2 0 0,1 2-102,6-6 102,-5 10 0,4-3 0,-8 14 0,-2 1 0,1 4 0,4 0 0,-4 4 0,5 1 578,-5 6-578,1 2 0,2 5 0,1 3 108,2 3-108,-1 2 0,0 2 0,-1 1 0,2 13 0,-7-10 0,3 9 0,-8-12 0,0-1 0,-1-2 0,-2-4 0,0-2 0,0-4 0,-2-3 0,0-2 0,-1-3 0,0 1 0,1-1 0,1-2 0,1-3 0,2-3 0,6-11 0,-1 3 0,10-15 0,-7 13 0,5-5 0,-5 8 0,5 0 0,-3 4 0,2 1 0,-5 6 0,-1 2 0,0 1 0,1 0 0,9 6 0,-4-1 0,6 5 0,-8 1 0,1 0 0,-1 1 0,-1 2-35,0 0-144,0 1-140,0 0-152,-1-1-1209,6 4 151,-5-4-2190,5 1 3719,-4-5 0,-8-5 0,0 0 0</inkml:trace>
  <inkml:trace contextRef="#ctx0" brushRef="#br0" timeOffset="92165">8991 8863 26822,'-21'14'212,"4"-2"-133,19-7 5,2 1 123,8-1-129,1-1-22,6-1-39,0-3-11,1 0 5,2-3 0,-1-2 12,0-2 27,-3-3-28,0 0 12,-2-2 0,-1-2 78,9-16-51,-10 10-1331,6-11 1359,-13 16-5,-3 0 6,-1 1-6,-3 1 11,-1 0-5,-2 2-18,-2 0-2941,-5-1 2869,1 4 895,-3 1-895,5 3 0,0 3 0,0 0 0,0 3 0,-6 9 3392,1 1-3392,-4 11 0,3 0 0,0 4 0,0 3 0,2 2-795,1 2 795,4 1 0,2 0-3129,6 13 2960,6-14-49,7 8-85,7-19-55,6-4-57,6-5-21,4-4 4,3-6-1663,0-2 1810,0-6 94,-2-3 2232,-1-6-2041,9-13 51,-13 3 16,5-10 6,-17 7 145,5-13 124,-5 0-141,-1 2 40,-8 9 22,-8 13 12,-2 4-6,-1 2-73,0 5-68,-2 1 1,0 2-134,0 9 3337,1-1-3326,2 8 213,1 0-230,1 3 22,1 2-11,1 0 17,1 1 5,2 1-16,1-3 5,1 0 0,0-2 17,3 1-22,-5-6-6,1-1-11,-6-7 61,1-3 29,2-3-29,1-3 51,10-11-56,-7 2 5,8-8-11,-6 6 62,7-6-67,-6 6 5,6-1 11,-9 9 2,6 4-52,-5 2 0,5 1 0,-3 4 0,2 3 0,1 2 0,1 2 0,2 1 0,0 1 0,-1 0 0,10 4 0,-7-5 0,9 3 0,-8-7 0,2-1 0,0-4 0,1 0 0,1-4 0,0-2 0,1-5 0,-1-5 0,14-17 0,-10 0-880,2-17 1,0-7 879,-17 22 0,-1-2 0,2-3 0,0-3 0,-3 3 0,-4 0 0,-2 2 0,-1 1 0,-1 0 0,-2 2 0,0 1 0,1-24-2809,-4-4 2809,-3 22 0,-5-2 0,-3 23 0,-1 5 0,-3 4 0,-2 4 0,-4 3 0,-1 4 0,-4 3 0,-1 6 0,-14 20 0,9-2 0,-9 18 0,12-6-196,11-6 1,2 1 195,-6 21 0,9-19 0,3 0 0,3 17 0,8-1 0,8-1 0,9-1 0,9-2 0,7-1 0,-15-25 0,1 0 0,2-1 0,1 0 0,2 0 0,-1-1 0,2-2 0,0 0-79,-2-2 0,1 0-369,23 12-162,-5-7-264,-4-7 2196,-4-6-3769,-4-6 2447,7-10 0,-21 3 0,3-6 0</inkml:trace>
  <inkml:trace contextRef="#ctx0" brushRef="#br0" timeOffset="92397">10340 8734 16064,'-48'-22'847,"-1"-1"1,10 5 0,6 3-416,14 1 2435,15 9-2621,2 1 1376,16-2-1571,3 0-12,18-2 6,3 3 5,10 1-221,7 2 199,5 2 19,-15 0 1,1 0-23,-12 0 0,0 0-3,9 0 1,-1 0 16,6-1 6,-7 0-22,-8-1-7,-5 0 2805,0 1-2877,-10 0-73,-2 1-672,-10 0-101,-3 0-8929,-2 0 9380,-5 3 1,2-2-1,-1 1 1</inkml:trace>
  <inkml:trace contextRef="#ctx0" brushRef="#br0" timeOffset="92983">11634 8296 24710,'20'-48'614,"0"1"1,-2 5-1,-3 6 8,-5 11-359,-5 10-112,-3 8-21,-2 3-113,0 4 17,-2 4-34,-2 5 28,-4 9 56,-12 36-3293,-1 0 3231,5-10 1,-2 2 7,3-5 1,0 1-942,-2 4 1,-2 4 919,1-1 0,-2 4 1,1-1-12,4-12 0,0-1 0,-1 4-23,-3 7 0,-1 5 0,-1 1 0,3-2-809,-1 7 0,2-2 0,0-1 356,1 2 0,0-1 1,2-2-2358,3-5 1,2-1 0,2-5 2808,4-3 1,1-6-1,0 4 1,2-19 0</inkml:trace>
  <inkml:trace contextRef="#ctx0" brushRef="#br0" timeOffset="93408">12260 8866 25326,'9'-54'577,"1"1"0,-1 5 0,-1 6-202,1 3-67,-3 10-39,-1 8-45,-2 6-45,-2 7-73,0 3-38,-1 3-68,0 2-17,0 4-11,-2 4 0,0 8-3403,-2 9 3408,-2 10-194,-3 7 161,-1 8-56,-2 4-596,-2 3 333,3-13 0,0 0 70,3-11 0,0 1-132,-2 9 0,2 0-712,-1 12-531,5-6-1406,1-6-2874,4-8 5687,2-4 0,-1-16 0,0-2 1</inkml:trace>
  <inkml:trace contextRef="#ctx0" brushRef="#br0" timeOffset="93681">12230 9017 22153,'8'-56'845,"0"-1"1,0 5 0,-2 4-1657,-1-5 1236,-1 4-77,-3 2 21,1 4 625,-1 4-446,2-4-262,1 9 141,2 4-354,-1 11-34,2 11-34,2 1 213,4 1-224,5 2 953,23 2-947,-3 5-23,13 12 1,2 5-1697,-24-5 1,0 1 1682,20 13 0,-3 2 10,-21-7 1,-3 0-187,0 2 1,-2 0 172,-1 2 0,-2-1-28,11 28-6,-17-17 0,-4 1 34,-4 16 39,-6-20 0,-5-1 0,-13-3 0,-4-4 22,-21 14-25,14-15 1,-3-2 7,-20 3-590,-2-2 591,3-7-6,1-4 5,6-4-10,5-6-46,6-5-167,6-5-258,8-7 2455,8-7-3934,7-7 1955,10-11 0,-2 18 0,4-2 0</inkml:trace>
  <inkml:trace contextRef="#ctx0" brushRef="#br0" timeOffset="94132">13170 8944 28671,'-6'0'0,"2"0"0,6 0 0,2 0 0,3 0 0,4 0 0,16 0 0,11-3 0,14-3 0,-10-2 0,-6-4 0,-15 2 0,-4-1 0,-3-2 0,-1 0 0,1-11 0,-5 4 0,1-9 0,-5-1 0,-2 7 0,-2-5 0,-9 5 0,1 8 0,-26-7-3392,12 15 3392,-15-1 0,3 12 0,0 9 0,-5 12 0,10 2 0,8 6 0,8-6 0,4 2 0,2 1 0,4 1-2269,4 1 2269,5 0 0,5 1 1191,6-2-1555,4-2-229,4-1-179,2-3-337,3-4-5243,16 1-3479,-15-11 9459,8 0 0,-28-8 0,-4-2 1</inkml:trace>
  <inkml:trace contextRef="#ctx0" brushRef="#br0" timeOffset="95439">13960 8773 19800,'-7'-39'164,"0"-1"0,1 4 1,-2 10 2489,-2 24-2514,-21 8-123,10 1 1298,-14 10-1293,15 1-5,-1 4-11,2 2-6,0 4 17,-4 16-6,2 8-825,10-20 1,1 2 807,-4 20-16,8-6-368,4-16 401,6-2 0,2-4 6,7-1-62,16 3 12,-1-9-353,12 2 380,-8-11 1,1-4-1,1-4 2010,1-1-1965,13-7-6,-12 0 3114,6-6-3119,-17 3 39,-5 0 28,-4 1 29,-5 0 939,-2-2-1040,-5 2 20,-1-1-43,-3-1 0,-1 2 0,0-2 0,0-1 0,-1 4 0,1-2 0,0 2 0,1 2 0,0-1 0,0 4 0,0 0 0,0 1 0,-1 6 0,1-2 0,-2 10 0,2 0 0,2 5 0,2-4 0,9 6 0,-2-11 0,8 4 0,-5-9 0,3 0 0,11-2 0,6-1-3392,0-1 3392,0-3 0,-10 0 0,-2-4 0,8-4 0,-9 0 0,5-5 0,-4-8 0,-7 3 0,3-10 0,-7-5 0,-4 8 0,-1-10 0,-4 2 0,-3 10 0,-2-7 0,-6 6 0,1 8 3392,-1-3-3392,1 8 0,4 6 0,-1 2 0,4 3 0,-1 2 0,7 5 0,2 1 0,8 5 0,19 8 0,12 1-3392,3-1 3392,2-3 0,-18-9-178,8-2 178,-13-2-28,10-3 28,-21-2 0,0-3 0,-10-1 3290,-2-1-3290,-2-1 265,-2-1-265,0-1 0,-1-1 0,0-4 0,-1 4 43,0-2-43,-1 5 0,0 1 0,0 0 0,0 4 0,0 0 0,1 4 0,1 0 0,-1 3 0,1 1 0,0 6 0,0 3 0,0 5 0,0 18 0,2-5 0,2 13 0,1-10-866,3-2 866,1 1 0,1-2 0,8 10 0,-4-12-466,5 6-222,-5-16-625,1-5 473,1-4 17,1-4-353,9-6 946,-5-5 208,5-6 117,-8-3 95,-2-4 85,-1-3 89,-1-2 571,7-12-419,-6 7 492,7-15-572,-12 19 793,1-3-870,-8 14 658,-1 0-1017,-2 6 0,-1 1 0,1 4 0,-2 2 0,9 5 0,1-2 0,7 5 0,2-2 0,3 0 0,3 0 0,14 1 0,-8-4 0,8 0 0,-14-4 0,-3-2 0,-2-3 0,-3-5 0,-3-1 0,-1-12 0,-5 5 0,-1-10 0,-6-2 0,-2 7 0,-2-6 0,-2 12 0,-1 2 0,-1 4 0,-3 2 0,-1 2 0,-3 2 0,-2 2 0,-21 8 0,13 2 0,-25 16 0,27-2 0,-6 12 0,13-5 0,-1 17 0,8-9-487,4-3 0,4 1 487,7 6-15,13 1 1,5-1-1101,9-1-145,-3-9 0,1-3 1260,14-2 0,-21-11 0,-1-2 0</inkml:trace>
  <inkml:trace contextRef="#ctx0" brushRef="#br0" timeOffset="97306">15766 8792 20795,'0'-9'4004,"0"2"-3202,0 7-158,0 0-151,10-62-96,-6 43-151,3-16 1,-1 5-101,-3 25-79,0 3-28,-3 2-39,0 5 6,2 3 5,1 8 0,1 6-5,-1 4-1,0 6-349,-2 3 361,-1 2-653,-3 1 664,-3 0-23,-1 0 12,0-2-17,1-3 17,0-3-17,0 5-34,3-7 57,-1-3 313,4-12-330,0-9 789,0-3-694,2-1 16,0-3 57,11-12-555,0-2 437,9-12-27,-1-1-29,3-4-1201,2-5 1201,0-3 0,0-2 0,0-1-122,-2 2 122,-2 0 0,-2 3 0,3-8 0,-7 17 0,1-2 0,-5 16 0,-5 9 369,0 0-369,-3 7 1235,2 1-1235,1 0 145,5 1-145,3 3 0,3 5 0,13 12 0,-8 1-1084,9 10 1084,-12-4 0,0 2-3033,-3 1 3033,-3 0-567,-2-2 567,-3-1 0,-2 5 0,-3-5 0,-2-2 0,-1-10 0,-1-9 658,0-4-658,0-1 3078,0-1-3078,2-8 0,-1 0 0,3-9 0,2-12 0,1 5 500,5-11-500,0 9 0,4-1 0,1 2 0,2 1 0,7-5 0,0 5 0,3 1 0,-9 10 0,-6 6 0,-4 5 0,0 0 0,1 3 448,3 3-448,1 3 0,1 4 0,1 3 0,-1 1 0,0 3 0,12 21 0,-9-13-1523,8 13 1523,-12-18-320,-1-1-140,0-2-60,-1-1-2922,-1-3 2910,-1-3-1710,0-3 1873,-1-4 584,6-2-259,-4-5 49,4-3 51,-5-5 2309,1-3-2062,2-11-306,-3 3 272,4-6-71,-1-1 59,-3 7-25,3-6 59,-6 13 12,0 2-12,-3 3 3045,-2 3-3012,0 4 609,-2 0-926,-1 2 63,-1 5-83,1-1 26,-1 6-13,1 4 0,3-2 0,3 5 0,3-4 0,11 2 0,-3-4-3392,8 0 3392,-3-6 0,0-3 0,2-1 0,-2-2 0,0-2 0,-1-2 0,-2-3 0,-2-2 0,-2-3 0,1-13 0,-6 3 0,1-9 0,-9-7 0,0 9 0,-5-9 0,-4 8 0,-2 11 3392,-2-3-3392,-4 10 0,3 5 0,-3 1 0,3 5 0,2 0 0,-1 3 0,0 1 0,-12 17 0,9-4 0,-14 28 0,16-15 0,-2 14 0,8-8-2364,0 0 2364,4 1 0,1-1 0,4 0 0,3-1-85,14 8-100,0-11 1,9 4-7,-3-16-258,2-5 298,2-4 45,0-4 38,-1-3 40,1-5 23,-1-2-981,-2-5 1019,-1-3-580,-1-2 591,-3-2-1926,10-13 1943,-9 5 29,7-9-466,-10 8 471,0 2 1706,-1 2-1695,-1 2 12,-3 4-1,-2 2 515,-2 5-597,-3 1 2820,-3 4-2855,-2 2 1431,-1 1-1431,-1 1 189,1 3-189,0 2 0,2 6 0,2 3 0,0 5 0,2 2-3392,-2 4 3392,0 0-70,-1 1 70,-3 1 0,1-2 0,0 0 0,-1-3 0,2 4 0,0-9 0,0 2 0,-1-11 0,0-3 0,0-2 0,1-1 0,1-4 0,3-2 0,2-4 0,12-12 0,-3 1 0,8-9 0,-7 6 0,1-2 0,0 2 0,-1 1 0,-1 3 0,-2 4 0,-2 3 70,-3 3-70,-2 3 0,-2 1 0,0 3 0,-1 0 0,1 1 0,6 6 0,-1 1 0,4 6 0,-2 0 0,1 2 0,2 2 0,0 2 0,2-1 0,-1 0 0,2-2 0,2-2 0,11 2 0,-7-6 3392,10 0-3392,-10-8 0,10-6 0,-8-3 0,8-9-203,-13-2 203,-2-6 0,-2-5 0,5-28 0,-8 7 0,-7 14 0,-1-1-2878,1-25 2878,-6 30 0,0-1 0,0-2 0,0 1-117,-1 0 0,0 0 117,0 1 0,-1 0-969,0-26 969,0 7 121,-4 9-121,-1 10 2442,-2 8-2442,-1 8 0,0 4 288,0 6-288,1 2 1433,0 3-1433,2 1 0,-1 1 0,-1 3 0,-3 3 0,-3 6 0,-14 20 0,4 0 0,-9 18 0,9-4-1223,2 5 1223,2 6 0,3 3 0,3 2 0,6 1 0,4-2 0,7-3 0,5-3 0,7-5 0,4-5-375,2-12 0,3-2 375,6 7-177,-7-12 0,1-3-467,-2-8-263,-1-5-432,-1-5-1629,-1-3 2283,1-5 0,-10 3 1,-2-3-1</inkml:trace>
  <inkml:trace contextRef="#ctx0" brushRef="#br0" timeOffset="97522">18250 8624 19907,'52'-21'186,"1"-1"1,-4 3 0,-6 3 2051,-6 11-2238,19-3 0,-14 3 0,-8 0 0,-1 1 0,2 1 0,7-1 0,-17 3 0,-3-1 0,-2 2 0,-3 0-24,-2 0-642,-5 0 700,-1 0-6000,-4 2 6190,-3 2 0,-1-1 0,-1 0 1</inkml:trace>
  <inkml:trace contextRef="#ctx0" brushRef="#br0" timeOffset="101066">19816 8116 24497,'21'-15'722,"5"3"-688,-5 8-12,8 0 1,1 0-1715,5-1 1687,5 0-12,5-1-11,5 0-34,3-1-25,-13 2 1,0 1-37,21-3-1560,-22 3 0,-1 1 1509,8-1-61,-5 0-111,-2 2-169,-16 1 33,-5 0 85,-15 1 622,-9 3-432,-5 1 16,-10 3-78,-24 10 216,14-6 0,0 0 47,-2 1 1,0 1 7,-3 1 1,1 0 14,-18 9-281,15-5 1,0 1 299,9-5 1,0 1 78,-18 10 0,1 0 36,-4 3-56,19-10 0,2-1 107,-4 5 235,-3 2-207,12-7 39,-1 2 16,12-10 3024,2-1-3130,6-5 1830,1 0-1729,4-3-145,10-1-29,4-2-391,15-3 313,8-3-884,10-1 862,9-3-1247,5 0 1244,-28 6 0,-1 0-3,1 0 0,-1 0 0,-1 0 0,1 0-97,8-3 0,0 0 102,-4 0 1,-2-1 8,-1 0 0,-2 0 285,12-9-193,-20-1-44,-11 5 10,-3-7 12,-8 5 772,-4-2-643,-7-12-62,-2 5 62,-5-8 39,4 10 644,-10-21-616,10 20 1346,-7-11-1279,11 21-196,2 7-11,0 0 233,3 6-295,1 1-27,1 2-46,1 0 7,0 2-7,0 9 18,1 2-23,2 11-3381,2 0 3381,5 6-2280,3 2 2280,4 4-1545,4 2 1523,2 2-246,2 0 229,0 1-132,-10-12 0,-2 1-277,3 16-408,-1 15-3673,-22-29 0,-5-1 4529,-17 22 0,1-7 0,6-22 0</inkml:trace>
  <inkml:trace contextRef="#ctx0" brushRef="#br0" timeOffset="104389">21482 8113 19152,'-3'-40'451,"0"0"1,-1 2 0,2 10 662,1 23-1002,1 2 1478,-1 3-1674,1 5 1063,0 2-985,0 7 2399,0 5-2409,1 5 1660,1 6-1711,-1 2-275,0 22-457,-1-10 278,-1 14-263,-2-15-2078,-4 17-1350,0-15 3608,-5 16 0,7-40 0,0-2 1</inkml:trace>
  <inkml:trace contextRef="#ctx0" brushRef="#br0" timeOffset="104604">21287 8291 24637,'-40'-17'424,"1"0"0,2 2 0,11 3-111,20 9 96,4 1-213,0 0-123,2 1-51,9 0-38,14-1-80,24-1-27,1 1-439,10 1-136,-25 0 1,2 2-2661,2-2 0,1 1 3358,4 0 0,-3-1 0,0 0 0,-26 1 0</inkml:trace>
  <inkml:trace contextRef="#ctx0" brushRef="#br0" timeOffset="104860">22262 8023 22834,'-3'-2'3405,"1"0"-973,2 2-2432,-9-10 0,6 8 0,-6-6 0,8 11 0,1 4 0,-1 14 0,0 1 0,0 12 0,-1-4 0,-1 2-3392,0 1 3335,0 1-2329,0 0 2162,1 0-1573,-1 12 1007,1-12-612,0 9-1331,1-17-6907,-1-3 9640,1-6 0,0-8 0,1-4 0</inkml:trace>
  <inkml:trace contextRef="#ctx0" brushRef="#br0" timeOffset="105088">22125 8287 25290,'-42'-12'506,"0"0"0,3 0 1,9 4-278,25 7-49,1-1 39,4 2-141,7-3-5,1 0-25,9-3-26,4 0-16,6 1 3,5 0-4,17 1 1,-12 2-443,12 1 443,-21 1-17,-2 0 11,-5 0-34,-2 0-67,-4 1-112,-1 1-263,-2 1-2554,4 4 3030,-3 0 0,-2-2 0,-5-1 0</inkml:trace>
  <inkml:trace contextRef="#ctx0" brushRef="#br0" timeOffset="105306">22750 8380 19580,'2'4'3024,"0"-1"-1506,-2-3-1322,-6 64-792,-3-38 610,2 13 0,-2-1 157,-8-15-474,-2 1-811,0 0-3966,0 1-4128,3-3 9208,3-4 0,7-8 0,2-5 0</inkml:trace>
  <inkml:trace contextRef="#ctx0" brushRef="#br0" timeOffset="105843">23474 8304 19212,'-42'-2'196,"10"0"2375,52-5-2577,0 2 23,12-2 5,12 0 23,5 1-1122,1-1 1088,-6 2 255,-17 3-261,-5 0 1381,-3 0-1403,-5 0-39,-4 2-767,-2-2 2664,-5 2-2962,0 0 264,-2 0 857,3 1 0,-3-1 0,2 1 0</inkml:trace>
  <inkml:trace contextRef="#ctx0" brushRef="#br0" timeOffset="106212">24256 8128 18823,'-7'0'3680,"2"0"-2985,5 0 2195,0 0-2733,-57 13 0,43-9-6,-42 9 0,56-13 95,0 0-111,4 0-18,2 0 7,6 0-29,5 0-17,6 0 40,22 0-85,-9-2 7,14 0-29,-17-2 22,-3-1 7,6-1-24,-12 2 12,1-1 0,-14 3 6,-5 1 5,-2 0 0,-3 1-33,0 0-118,-5 0-207,0 3-4671,-13 6 4990,-1 3 0,3-2 0,4-3 0</inkml:trace>
  <inkml:trace contextRef="#ctx0" brushRef="#br0" timeOffset="109073">2165 10600 25819,'-4'-2'364,"-1"0"-269,1 1-11,-1-3-5,-1 2 100,-11-6-145,2 4-18,-12-3 7,-15 4-12,4 2-3397,-20 2 3391,12 3-22,-2 2-155,2 3 177,3 2-16,5 0 6,7 0 10,5 0-10,8-1 5,3 0 0,6-1-6,2-1 12,3 1 5,2-1 3326,0 0-3331,1 0 249,0 1-272,1 1 6,0-1 17,1 2-12,0-1 17,0 1-22,0 0 33,1 6-16,-1-4 11,1 6 5,-2-7-5,1 6-17,-1 1 11,0 1 6,0-3 17,0-6-23,1-1 6,-1 0-6,1-2 0,-1 0 11,0-1 18,0 0 16,0 1 128,-3 3-77,1-3 5,-4 3-6,2-6-16,0 0 16,1-2 6,0-1 639,2-1-718,5-6-16,-1 0 5,4-4-9,0 0-13,2 0 0,3-3 0,3 1 0,12-4 0,6 1 0,0 2-13,10 4 2,-19 6 0,9 1 11,-10 2-11,0 3-12,0 1 7,-2 3-24,-1 1-4,-3 1 16,-2 3-6,-3 2-39,-3 12 51,-6 5-1,-12 13-21,-5-9-35,-21 11-72,-3-9-1799,-1 0 1754,2-6-124,13-14-212,1-3-313,2-5-634,3-3-3629,3-4-4549,4-1 9657,3-4 0,4 2 0,2-1 0</inkml:trace>
  <inkml:trace contextRef="#ctx0" brushRef="#br0" timeOffset="109337">2511 10903 23634,'47'-17'73,"-6"2"-79,-23 7-22,1 0 1570,3-1-1794,0 1-347,0 0-813,-1 0-4139,-1 0 5551,0 1 0,-9 3 0,-2 1 0</inkml:trace>
  <inkml:trace contextRef="#ctx0" brushRef="#br0" timeOffset="113425">27843 7071 24531,'44'-26'420,"-9"5"-387,-35 21-22,-1 1-16,0 0 44,-4 4 17,0 2 6,-5 2-29,0 3-33,-4 0-39,-3 2-67,-2 1-130,-2 1-251,-2 2-515,0 0-1401,-2 0 2403,-3 3 0,13-10 0,0 0 0</inkml:trace>
  <inkml:trace contextRef="#ctx0" brushRef="#br0" timeOffset="115566">28612 6595 21635,'-2'-50'743,"0"0"0,0 3 0,1 7-228,3 10-1667,1 0 1550,1 4 122,-1 2-167,0 3 311,0 4-379,-2 6-72,1 3-62,-2 4 653,0 3-827,-3 7 331,1 1-297,-2 9-3386,-1 2 3381,1 5-6,-2 6-17,0 3-101,-6 21-50,2-9-951,-2 14 570,5-15-359,3-1-4115,3 18 5023,6-11 0,-3-8 0,3-19 0</inkml:trace>
  <inkml:trace contextRef="#ctx0" brushRef="#br0" timeOffset="116015">28749 7027 25987,'-5'2'17,"0"1"-6,2 4-5,-1 1 11,1 1-23,1 0 12,-1 1-1,2-2 6,-1 1 6,2-2-11,-2-1-6,2-2 11,0-1 11,0 0 606,0-3-399,2 0-33,0-2-45,3-2-33,1-2-17,0-2 5,0 0 6,1-2 151,0-2-128,-3 3-12,0-3-17,-4 6-22,1 1 0,-1 1-22,0 1-12,0 2-37,0 0-13,-2 0 0,0 1 0,-1 0 0,1 0 0,0 0-113,1-1-95,0 1-744,-1-1-2263,1 0-2442,0 0 5657,1-1 0,0 1 0,0 0 0</inkml:trace>
  <inkml:trace contextRef="#ctx0" brushRef="#br0" timeOffset="116282">29193 6400 22610,'-2'-2'1831,"0"0"135,2 2-1983,6-42-4130,8 26 4091,11-32-56,11 38 639,7 1-824,8 3-512,2 2 36,1 2-509,-4 4-1138,-4 3-2262,-7 2 4480,-3 4 1,-18-4 0,-4-1-1</inkml:trace>
  <inkml:trace contextRef="#ctx0" brushRef="#br0" timeOffset="116438">29255 6609 25227,'47'-17'-37,"0"1"-1,-4 0 1,-4 4-697,14 2-1161,-12 2-1332,14 0 2998,-12 2 1,-19 4-1,-2 0 1</inkml:trace>
  <inkml:trace contextRef="#ctx0" brushRef="#br0" timeOffset="116681">30030 6668 26133,'-20'50'-90,"2"-7"-123,11-25-370,-2 1-895,-1 2-3586,-1 0 5064,-4 3 0,8-12 0,-1 1 0</inkml:trace>
  <inkml:trace contextRef="#ctx0" brushRef="#br0" timeOffset="116983">30699 6103 22531,'2'-7'2840,"-1"2"-2179,-1 5 963,0 0-1624,-2-23 11,-8 33-16,0-18 5,-11 54 5,8-14-227,-2 14 216,8-14-639,2 14 561,3-11-67,4 10-179,1-13-1373,9 11-487,-3-9 1408,4 11 1,-8-28 0,-1-2 0</inkml:trace>
  <inkml:trace contextRef="#ctx0" brushRef="#br0" timeOffset="117756">30585 7022 22285,'-5'0'2498,"1"0"1327,4 0-3762,-1 2-63,1-1 0,0 1 0,-2-1 0,0 2 0,-3 5 0,1 1 0,-1 3 0,1 3 0,1-2 0,-1 2 0,3-4 0,-1-1 0,0 0 0,1-1 0,0 3 0,-1-5 0,2 1 0,-2-4 0,2-2 0,0 0 0,3-8-164,-1 1-49,4-7-22,-1 3-17,1-2 45,0 0 33,0-2 46,1 1 49,-1 0 18,0-1 72,-3 4 11,0-3 6,-3 7-33,0 0 16,-1 2-6,-1 1-10,-1 0 16,0 1 6,0 0 5,0 0 62,0 0 560,2 0-521,0 1-128,0 0 10,-1 1 1,-1 1 0,0-1-6,0 1 0,0-1-12,0 1 12,1 0-33,0 0 10,1 0-16,1 0 34,2-2-1,0 0 17,2 1 6,0-1-11,3 0-6,0 0 61,2 0-16,-4 0 39,0 0 6,-3 0-18,-1-1 12,0-1-22,0 1 57,-1-2-119,0 0 0,0 0 0,0 1 0,0-1 0,0 0 0,-2-1 0,0 2 0,-1-1 0,2 3 0,0 0-253,0 0-929,0 0-61,-1 3-1283,2 0 2526,1 4 0,-1-4 0,2 1 0</inkml:trace>
  <inkml:trace contextRef="#ctx0" brushRef="#br0" timeOffset="118451">30662 6444 22339,'13'-40'379,"1"-1"0,-2 4 0,-3 7-104,-6 17-29,0 0 885,0-1-930,-1 1 305,0-2-58,1-11-319,-2 9-6,2-9 165,-2 13-204,-1 2 553,1 2-542,-1 1-5,1 3-1,-1 0-27,0 4-163,0-1 62,-2 7 11,0 0 39,-2 7-11,0 3 0,-1 3 11,0 3-44,1 1 38,-1 3-5,1 2 6,-1 2 16,-1 2-22,1 0-3386,-2 3 3375,0-2 22,-1-1-952,1-1 936,-1-1-229,0-3 200,1-2 23,-1-4 11,3-1 0,-1 1 22,2-7 2794,0 1-2794,3-9 1354,0-1-816,1-3-89,1-9-387,3-11-56,-1-5-17,2-8 0,0 2-11,0-4 17,4-24-1,-3 27 1,-1-1-275,0 0 0,0 1 269,5-23-45,-4 24 40,-1 5-1,-1 6 1,-1 5 33,-1 5-39,-1 3-22,-1 4-107,0 1 635,-3 7-518,-3 10 12,-1 3-11,-1 10 11,1-5-17,1 2 12,1 1-29,2 1-846,1 0 729,1 0-140,5 0-258,4-1-3147,17 10 3696,2-7 0,-4-5 0,-8-12 0</inkml:trace>
  <inkml:trace contextRef="#ctx0" brushRef="#br0" timeOffset="118730">31190 6367 22257,'-3'-2'1607,"2"0"701,1 2-2308,18-38-22,-6 26-29,16-28-72,-9 36-135,3 1-1114,16 2-297,-8 1-2947,12 2 4079,-10 2 0,-14-1 0,-2 0 1</inkml:trace>
  <inkml:trace contextRef="#ctx0" brushRef="#br0" timeOffset="118931">31200 6520 26833,'15'-7'-431,"3"0"67,5 4-292,6 0-509,6 1-2254,3 1 3419,9 0 0,-21 1 0,-2 0 0</inkml:trace>
  <inkml:trace contextRef="#ctx0" brushRef="#br0" timeOffset="119166">31825 6318 25287,'35'-29'-639,"2"7"-397,17 20 163,-11 2-1558,14 2-168,-22 2-7232,5 3 8129,-17-1 1,-2 0 0,-17-5-1</inkml:trace>
  <inkml:trace contextRef="#ctx0" brushRef="#br0" timeOffset="119423">31726 6542 23443,'33'4'280,"0"-1"1105,8-7-1335,-8 1 12,13-1-29,-13 2 40,10-1-17,-12 1-3215,5 0 3187,-16 1 947,0-1-947,-6 2 570,-2-1-586,-8 1 52,-2-1-669,-1 1 665,-8-2-60,-2 1 0,0-1 0,3 1 0</inkml:trace>
  <inkml:trace contextRef="#ctx0" brushRef="#br0" timeOffset="125685">4177 10176 19680,'0'-3'3215,"0"0"-1540,0 3-1608,-42 42 28,22-13-2199,-7 3 1,0 2 2137,7 11-6,0 4 205,2 4-222,1 1-17,3 1-27,2 0-23,3-3-79,6-16 1,1-1-124,1 16-134,5 11-151,6-26-162,7-4-125,4-6-89,5-5-78,5-4-51,2-6-1187,4-5 1003,0-3-85,1-5-33,0-4 141,0-4-1429,12-12 2521,-13 3-492,9-9 1326,-19 6 553,-1 0 298,-5-1 1772,-2-1 66,-1-8-64,-7 8-2278,-1-6-190,-8 13 2404,0-2-2797,-4 7 1527,0-1-1706,-2 9-78,-1 1-78,-1 3-73,1-1-28,-2 1-23,0 3-5,-2 1 0,-4 11-12,3-3-5,-2 7-28,8-4-11,1-1-17,3 0-11,5-1 22,3-2-5,6-2-1,5-1 1,3-3-12,6-2 1,0-2 16,3-2-396,-1-1 419,-2-2 33,-2-3 11,-3-1 23,-4-1 11,-3-1 28,-3-2 23,-3 0 27,-2-3 45,-3 1-5,-2-1-6,-2-1 5,-2 1-5,-4 0-11,-2 1-22,-3 1-29,-2 2-22,-2 0-17,-1 2 6,-1 1-6,0 2-50,0 2 17,2 1-23,-1 3-22,2-1 11,1 3-45,0 1-17,-1 4-11,2 2-44,0 3 3,0 10-435,5-3-1686,5 18-370,9-15-7226,6 6 9789,0-13 0,-5-8 1,-4-3-1</inkml:trace>
  <inkml:trace contextRef="#ctx0" brushRef="#br0" timeOffset="126354">5432 10561 21959,'0'-3'3249,"0"0"-1221,0 3-1922,-71-22-566,38 22 493,-13-9 1,-1 4 22,8 20-22,-2 4-17,0 2-17,3 2-518,3 2 512,5 1 261,6 0-266,6 0 5,5 0-5,6-2-11,4-1 5,4-3-22,5-3 22,6-2 17,5-3-17,7-4 278,4-5-267,6-4 1,4-6 16,3-6 253,1-8-264,0-3-1262,-1-3 1301,-4-3 22,-3 1 29,-4 0 28,-4 2 10,-6 4 40,-3 4 40,-6 4-12,-3 4-5,-4 5-191,-2 3 251,-2 1-251,-4 6 1311,0 1-1311,-14 13 0,4 0 0,-9 10 0,5 0-3392,-1 6 3392,-1 5 0,0 6-991,0 6 991,1 6 0,10-27 0,1 1 0,-1 1 0,1 1 0,0 1 0,0 0-82,1 1 1,0 0-45,1 1 0,0 0-26,0 0 1,0 0-26,2-2 1,-2 2-157,-3 10 0,-2 3 114,-7 4 1,-1-1 240,4-10 1,-1-2 22,-4-1 0,1-8 78,0-17-17,3-7-22,2-9-22,1-5-1,3-7-38,1-6 5,3-5-11,3-5-12,9-25 2462,3 9-2473,-1 14 0,3-1-44,7-5 0,2 1 19,-3 8 0,1 0-11,6-10 0,2 2-6,-6 10 1,1 2-166,9-8 0,2 0-1298,-9 10 0,1 0 1343,6-6 0,2 2-227,-2 4 0,0 3-453,14-12 657,-15 13 1,-1 0-107,9-5 112,-2-2 84,0 1 85,-4-1 72,-1 0 44,-4 1 276,3-9-102,-11 10 250,2-4-127,-12 12 972,-2 4-893,-3 4 3065,-1 2-2797,-1 3 740,-1 1-1462,-3 6 148,2-1-187,-4 6 34,2 0 0,-2 3-6,1 4 12,0 2-23,1 2-6,1 1-28,1 13-3397,1-7 3364,0 8-56,1-12-147,1 1-99,1-2-258,1-1-404,1-1-795,0-2-3546,1-2 5372,1 0 0,-3-8 0,0-1 0</inkml:trace>
  <inkml:trace contextRef="#ctx0" brushRef="#br0" timeOffset="126546">6035 10385 26001,'-27'-19'-359,"0"0"1,-18-6-387,41 62-857,2-5-3075,4 12 3860,3-6 1,-1-19 0,1 0 0</inkml:trace>
  <inkml:trace contextRef="#ctx0" brushRef="#br0" timeOffset="126784">6600 10532 24161,'0'-3'2549,"0"0"-825,0 3-1684,-61-29-2447,32 27 2415,-10-9 1,0 3 13,7 24 409,-2 5-386,0 3-45,0 2-22,2 4-6,4 1-234,4 3 195,5 1-28,5 1-28,5 0-56,5-1-51,6-1-61,5 0-118,7-3-162,7-1-247,7-2-403,5-4-1675,-4-11 0,2-2 2896,25 4 0,-8-3 0,-19-9 0</inkml:trace>
  <inkml:trace contextRef="#ctx0" brushRef="#br0" timeOffset="127342">6979 10786 20246,'3'-9'3764,"0"2"-3047,-3 7-85,21-65-2167,-14 39 1773,5-12 0,-2 1 176,-7 18 606,-2 4-673,0 2 448,-5 3-649,-4 4-102,-3 2-16,-4 4 1094,2 2-1116,-2 4-6,-2 3 0,-1 4-12,1 1 18,-1 4-6,2 3-6,0 3-521,4 3 499,0 1-16,4 0-12,2 0 11,4-2-231,2-1 242,5-4 12,2-5 10,5-3-10,2-5 16,2-3 18,0-2-29,2-3 531,0-5-486,2-2 0,1-5 17,-1-3 39,9-12-34,-9 5 17,5-8 12,-11 9 260,-2 1-244,-3 1 29,-1 3-39,-3 4-85,-2 3 0,-1 4 0,-2 3 0,0 1 0,-4 1 0,-5 7 0,-3 1 0,-4 7 0,1 1 0,2 0 0,1 2-481,3 1 481,5-1-199,1 1 199,6-2 0,2-1 0,7-2 0,5-1 0,6-4 0,6-2 0,25-4 0,-8-4-1101,-14-1 0,0-2 1101,17-7 0,-14-1 0,0-2-2195,18-10 2195,-19 6 0,-1-1 0,13-12-179,-3-3 179,-2-5 0,-14 6 0,-1-2-204,-6 7 1,-1-2 203,6-11 0,-2-1 311,-7 8 0,-1-1-311,5-19 0,-2-1 141,-4 13 0,-2-1-141,3-12 0,-2 1 0,-7 18 0,-2 3-11,1-26 11,-6 9 0,-5 12 0,-4 10 0,-3 8 486,-1 8-486,0 4-1400,-6 8 1400,4 5 0,-5 8 1734,-2 24-1734,5 0 0,6-9 0,0 5 0,0 14 0,1 2-917,2-7 1,0 1 916,-2 18 0,-1 1 0,4-13 0,1 0-376,0 1 1,0 1 375,1 1 0,1 0 306,2 0 0,0 0-615,2-2 1,3 3 308,5-1 0,4 4 0,-2-7 0,-4-13 0,1-2 0,7 16 0,0-1 0</inkml:trace>
  <inkml:trace contextRef="#ctx0" brushRef="#br0" timeOffset="129122">9802 10148 23691,'-12'-45'588,"0"0"0,2 4 0,1 8-302,1 18-62,2 5-79,1 5-55,0 2-51,-1 6 28,-12 16-33,-1 5-373,-14 20 400,1 3-1210,14-19 0,0 1 1174,-2 3 1,1 0-10,-1 3 1,1 3-8,1-1 1,0 3-1,1-1-4,-2 8 1,1 0-8,3-7 0,-1 3 1,3-3-1244,1 4 1,2-2 1238,1 0 1,2 0-15,2-1 1,2 0-494,1-1 0,2-1 457,3-1 0,3 0-76,2-1 1,2 0-146,4-2 0,4 0-404,3-1 0,3-1-1221,3-2 1,3 0 1805,9 1 1,0-2 0,2 2-1,4-3 1</inkml:trace>
  <inkml:trace contextRef="#ctx0" brushRef="#br0" timeOffset="130193">10912 10676 26245,'35'-24'11,"-7"8"0,-28 29 17,0 5 0,0 2 0,-2 4-5,-3 2 16,-4 2-17,-5-1 12,-4 1 5,-2-2 11,-2-2 1,-1-2-1253,1-4 1263,2-3 18,2-3 55,4-4-313,3-3 375,4-2-56,2-3 50,-2-6-156,3-2 11,-2-8-23,2-1-16,2-4 5,0-4 11,2-5-10,0-3-159,0-4 164,0-4 17,3-22 9,-1 27 1,1-1-33,-1 0 0,1 1-5,-1 0 0,0 2 10,1-13 12,-1 3-28,0 4 17,0 7 11,-1 5 0,0 5 6,-1 6 50,1 3-56,-1 6 11,0 2 1028,0 5-1095,0 1 681,-2 1-653,0 2-22,-3 4 27,1 4-10,-1 3-3382,-2 5 3404,1 3-136,-1 3 124,2 4-10,2 0-12,2 3 39,1 2-22,5 0 6,2-1-6,6-1-3,5-2 0,3-1 2768,8 7-2768,-5-7 0,1-1-780,10 1 794,2 0-11,4 0-16,2 1 4,1-1-10,1 2-12,-2 1-5,-3 1-39,-5 1-51,-6 2-45,-7 1-49,-7 1-97,-7 1-128,-5-1-207,-8-1-354,-4-1-1158,-5-2-7664,-1-3 9208,1-7 1,7-12-1,2-5 1</inkml:trace>
  <inkml:trace contextRef="#ctx0" brushRef="#br0" timeOffset="130754">11900 10924 23562,'5'0'1960,"0"0"-246,-5 0-1708,-13 0 5,-17 1 0,-4-1 6,-10 0-12,13 0 7,-2 0-1,0 0 17,1-3 84,-6-4-28,13-1 22,-2-4-33,16 1 0,4-1 28,4-15-68,3 3 1,5-12-17,4 5-12,6-3-3374,5-4 3380,2-1 0,4-1-409,2-3 398,1 2 28,-1 0 8,-10 14 1,-1 0 25,7-10 10,1-9 12,-15 21 12,-3 3-12,-4 2-23,-3 4-22,-3 2-11,-2 1-21,-8-1-7,2 3 0,-6 0 0,4 4 0,1 3 3187,-1 0-3187,2 3 0,0 0 0,1 1 620,1 0-620,0 2-3392,-1 2 3392,0 5 0,2 2 0,-5 11 0,7-4 0,-1 10 0,5-4 0,4 2 0,3 4-887,5 3 887,7 3 0,6 1 0,8 3 0,6 1-441,8-2 441,-7-10 0,1 0 0,-9-8 0,1-1 0,10 7 0,-1-1 0,14 8-12,-21-11 1,0 1-73,12 10 25,-18-11 0,-3 0-98,-1 8-67,-8 0-123,-8 2-168,-9 0-202,-9 3-246,-11 0-522,-9 1-2026,-6-2 3260,-9 2 1,22-18-1,0-2 1</inkml:trace>
  <inkml:trace contextRef="#ctx0" brushRef="#br0" timeOffset="130959">12750 10822 23282,'9'6'1501,"-1"-2"-1070,-8-4 297,0 0-655,9 62-812,-9-35 711,4 11 0,-3 1-114,-9-10-1129,-4 2-8560,-1-2 9104,1-4 1,9-19 0,4-8 0</inkml:trace>
  <inkml:trace contextRef="#ctx0" brushRef="#br0" timeOffset="131451">13564 10652 22875,'2'-48'623,"0"0"1,0 5 0,0 6-221,1 11-89,-1 4 989,0 4-1113,0 4 398,0 3-414,-2 3 150,2 3-289,-2 3 559,0 1-594,0 6 0,0 1 0,0 9 0,4 20 0,-1-3 0,2 19 0,-1-8 0,-2 3-1128,0 3 960,-2 0-193,0-13 0,0 1-3425,0 15 3128,0-18 0,2-1-9173,3 18 8714,-1-20 0,2-2 0,-4-22 1</inkml:trace>
  <inkml:trace contextRef="#ctx0" brushRef="#br0" timeOffset="132225">14252 10649 22117,'-1'-6'3226,"0"1"-1641,1 5-1238,-18-63-1327,11 40 1120,-3-13 0,0 1 89,5 20-10,1 2-40,1 1 395,0 1-561,2 1 200,0 2-213,0 1 0,1 1 0,0 1 669,-1 0-669,1 0 0,0 1 0,0-1 0,0 2 0,0 0 0,0 0 0,0 1 0,0 0 0,0 1 0,-2 0 0,1 1 0,-1 0 0,0 0 0,2 0 0,-2 1 0,1 0 0,0 1 0,0 6 0,0 1 0,-1 9 0,-1 2 0,2 4 0,0 4 0,1 3 0,0 19 0,1-9 0,1 16 0,3 5-1633,0-15 1154,-1-15 0,-1-1-1089,3 11-3467,0-1 5035,3 3 0,-5-21 0,1-2 0</inkml:trace>
  <inkml:trace contextRef="#ctx0" brushRef="#br0" timeOffset="132522">14903 10961 26943,'14'-36'0,"-2"12"0,-8 44 0,-2 5-12,0 5-39,-4 5-72,-3 3-174,-7 3-375,-6 3-901,-5 1-6090,-4 1 7452,-5 5 0,15-25 0,0 0 1</inkml:trace>
  <inkml:trace contextRef="#ctx0" brushRef="#br0" timeOffset="133015">15916 10624 23820,'1'-52'601,"0"0"0,0 4 1,0 6-216,-1 5-44,1 4-1,-1 4 652,1 7-773,-1 5 28,1 6-248,-1 3 127,1 3-127,-1 3 0,0 1 390,0 7-390,0 1 0,0 9 0,0 22 0,-3 17 0,-2 5-1696,1-26 0,-1-2 1696,-7 17 0,-1 0-428,-1 2 203,0-3-441,1 1-1903,2-2 418,5-2 2045,2 2 1,3-22-1,1-3 1</inkml:trace>
  <inkml:trace contextRef="#ctx0" brushRef="#br0" timeOffset="133432">16014 11414 23629,'-10'-1'2274,"3"1"-1843,7 0 163,0 0-600,-32 16 23,25-7-6,-25 15-16,32-12 5,3 0-17,0 0 6,4-1 5,0-1-5,2-1 0,-1-2 11,1-1 5,-2-1 23,-2-2 34,-1-2 44,-1 0 18,0-1 16,0-3-6,1-2-33,1-4 33,0-3 1,1-2 16,-2-2 11,0 0-5,-1-1-23,-2 0 75,0-5-209,-2 6 0,-1 0 0,0 8 0,-2 3 0,-1 3 0,0 0 0,-2 1 0,-3 1 0,-2 1 0,-4 1 0,-2 3 0,-1 2 0,0 1 0,-6 4 0,7-2-13,-1 2-367,9-4-259,4 1-391,2-2-701,2 1-3730,4-3-4218,2-1 9679,3-2 0,-2-1 0,-2-1 0</inkml:trace>
  <inkml:trace contextRef="#ctx0" brushRef="#br0" timeOffset="133715">16774 10008 28671,'-3'-38'0,"12"15"0,32 58-5661,6 7 5661,-21-17 0,-1 1 0,1 2 0,0 2 278,0 0 0,-2 4-278,7 18 0,-2 5 0,-14-15 0,-2 3 0,-1-1-352,1 1 1,-1 0 0,-3 1 351,-5 0 0,-4 0 0,-2-2 0,-5 5 0,-4-1-483,-4 0 1,-4 1-120,-1-2 0,-4 3 602,-7-1 0,-4 3 0,4-6 0,10-11 0,0-3 0,-14 15 0,0 0 0</inkml:trace>
  <inkml:trace contextRef="#ctx0" brushRef="#br1" timeOffset="269220">14263 3660 17055,'-34'-2'256,"1"1"1,-21-2-239,54 3-478,0 0 539,2 3 161,5 2 270,9 5-250,3 0-41,8 1 2,-2-3-30,6 0-36,3 1-43,4-2 112,3 1-387,1 0 267,3-1-1073,-1 0 1030,1 0-6,-1-1-504,0 0 488,-1-1 68,19 1-19,-13-2 12,14 1 39,-29-3 1,-1 0 25,20 0-704,-4 0 1,1 0 575,-19-1 0,1 0 1,13 0 0,6 0 0,-4 1-86,-8-1 0,1 0-151,8 0 0,7 1 0,-7-1 145,-10 1 1,-2-1 1,13 1 1,-2 0-5,-13-1 0,-1 1 2,-1-1 0,2 0 22,12 1 0,3 0 10,2-1 1,-1 1 46,1-1 0,-1 0-68,-3 0 1,-2 0 93,18-1 7,-1 0-13,-16 0 1,-1 0-104,-11 0 0,1 0 117,23 0 1,0 0-43,-25 0 1,-1 0-4,10 0 1,-1 0-8,14 0-12,-1 1-7,-3 1 35,-1 1-6,-1 2-632,-4-1 1,2 0 642,14 2-9,1-1 1,0-1-406,-28-2 1,-1-1 388,13 1 0,0 0-68,-10-2 0,-2 1 65,2-1 0,1 0 3,0 0 0,0 0 2,0 1 1,2-2 8,17 0 0,0 0 3,-12 0 0,0 0-3,13-1 0,2 0 28,-1 0 0,1 0 2,3 0 1,1 0-410,0 0 1,-2 0 381,-2 0 0,-4 0-1,-15 1 1,-3 0 8,1 0 1,0 0-4,-1 0 0,1-1 6,0 1 0,-1 0 0,1 0 0,1 0-3,-2-1 1,3 1 16,16-1 0,2 0-17,-15 0 0,3 0-11,-2 0 0,7 1 0,0-1 0,-6 1-11,6-1 0,-2 1 2,1 0 1,4 0 0,-3 0 431,9 1 0,-4-1-432,-12 1 1,2 0-149,2 0 1,4 0-1,-5 0 154,-4 0 1,-1 0-1,12 0 0,-1 0 210,-17 0 0,-1 1-219,-1-1 1,1 1 348,-2 0 1,0 0-346,0 0 0,0 0 5,29 1 0,-18-2 1,0 1-489,-11-1 1,0 1 482,11-1 0,-2 0 16,18 0 924,-2 0-929,1 0 6,1 0 5,0-1-1371,2-1 1360,1 0-3,-31 1 0,2 0 8,14-1 1,1 0-9,-12 1 0,1 0-3,11-1 0,1 0 11,-1 0 1,0 0 8,2-1 0,-1 1-12,1-1 1,-2 0-6,-4 1 0,-3-1 8,14-1 1,-3 1 5,-1-1 17,-3 1-9,-16 0 0,0 0 387,17-2-384,12-1 1,-20 1 1843,0 1-1832,20-3 46,-14 3-86,-16 1 0,0 0 6,12 0 6,0-1-7,-1 2 1,-1 0 2417,12-1-2378,-1 2-2279,-3 0 2251,-9 1-17,-16 0-162,-1 0 162,1 0 0,-1 1 1,0-1 735,1 1-730,10 1-1880,-8-1 1868,7 1 1965,0 0-1987,-10-1 220,8 2-198,-12-2 1,-1 1 11,-3 0-6,-1-1 0,-2 1-5,-2 0-12,-1-1-5,-2 1-40,0 0-44,-1 1 3055,1 1-3902,1 1-3319,0 2-4673,-1 0 8934,-2-1 0,-3-3 0,-1-1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5:17:06.362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2476 2195 15704,'-1'6'380,"8"-4"-368,50-13-52,-9 2-2841,-13 2 1,0 0 2729,20-3-39,2 0 1034,4-2-1063,1 1 251,-30 5 1,1-1-153,1 0 0,0 1 80,1-2 1,0 0-54,0 1 1,3 0-405,15-4 1,3 1-404,1 1 1,-1 0-53,0 0 1,-1 1 387,-6 2 1,-6 0-1704,5 1 2312,-13 3 1,-17 0 0,-9 1 0</inkml:trace>
  <inkml:trace contextRef="#ctx0" brushRef="#br0" timeOffset="499">2470 2503 24316,'-41'2'654,"1"0"1,3 0 0,10-1-453,19-1 911,6 0-1114,1 0 707,6 1-819,4 0 274,10 0-141,9 0-12,6-2 1,3-1-204,-5 1 0,3-2 95,11-1 0,7 0 0,-4-2-687,3 0 0,0 0 621,-5 0 0,3-1 0,-3 1-1206,6-2 1,-2 0 1447,1 0 1,-1-1-31,-1 0 1,-1-1-551,-2 1 1,0-2 520,11-4 1,-1-2 183,-7-1 1,-3-1 21,-1 0 1,-5 0-49,-12 1 1,-7-1 315,-6-9 104,-10 1-835,-12-2-266,-9 0-189,-11 0-4,-6 0 58,-6 2 128,-3 0 490,-1 6 1,0 2 1483,-11-5-1328,11 6 0,2 3 489,2 3 256,4 3 188,4 2 1532,6 1-1341,-1 2-654,13 2-129,0 0 1243,12 2-1126,0 0-459,4 2-132,5 2 0,8 4 0,8 4 0,9 3-591,2-1 1,2 1 575,-7-3 0,1 1-61,6 2 1,4 2 0,-2 1-103,8 7 1,-3 1 177,0-1 0,-3 2-27,-7 0 1,-6 1-330,-5 13-506,-11 4-2930,-16 2 2836,-13 3-744,-7-12 1,-5 0 1475,2-4 1,-1-3-1,3-2 1,1-2-1,-7 3 1</inkml:trace>
  <inkml:trace contextRef="#ctx0" brushRef="#br0" timeOffset="1434">5109 2216 22112,'-1'-44'528,"-1"0"1,0 4-1,0 7 1118,0 16-1377,-1 5 389,1 4-568,0 5 176,0 1-300,2 2 824,2 17-785,2-2-22,4 18-117,12 14-68,-2-7-397,11 16-141,-10-25 1,0 0-1692,13 16 1703,-11-16 0,1 0-1115,1-3 1,0-1-3236,14 13 3966,-14-16 0,0-1-792,9 3 513,-2-5 714,-2-6 800,-5-5 577,-1-6 493,-5-4 465,-1-6 241,-3-6-1813,-2-6 1668,0-5-293,0-4-245,-2-2 293,0-2-624,-1-1-107,-2 1 2115,-2 1-1812,-2-5-695,-4 12-61,0-1-5,-8 14 3092,-4 8-3390,-12 12-16,1 5 186,-5 10-198,5-1-1018,0 1 1024,1 2-284,1 0 245,-2 13-28,7 0 39,2-1-6,9-8 17,6-15 6,0-4 11,1-3-5,0-4 21,0-3 12,1-1 1034,2-8-1023,9-23-22,-1 3-152,7-17 152,-4 16 6,1 0-12,0 0 11,0 4-5,-1 3-3257,-1 3 3246,-1 5-971,-2 2 959,-1 5-10,5 2 10,-3 3 0,6 4 6,-1 4 247,3 3-242,3 3-16,16 6 28,-7-4-827,13 5 799,-10-7-1661,1-2 1667,2-2-6,0-4-80,13-3 80,-13-6 17,8-4 5,-19-6-6,-3-2-16,-4-5 17,-2-2-1,-4-4 12,-2-3 981,-3-2-976,-3-5 1,-2-1-4,-2 6 1,-2-1 38,-1-19-28,0 16 1,0 1 41,-4-16 7,0 2 100,-4-11 1458,2 19-1557,-1-4-4,3 25 107,2 5-143,0 7 2888,2 4-2944,0 2 520,1 6-373,1 12-44,0 4-61,2 14 1,2-1-124,4 5 421,4 5-709,2 2-1395,2 3 199,2 2-2240,0 0 3812,2 8 0,-9-28 0,-1-1 0</inkml:trace>
  <inkml:trace contextRef="#ctx0" brushRef="#br0" timeOffset="2017">6696 2100 32767,'-25'-45'-2061,"8"14"1467,25 48 52,3 3 279,4 4 159,1 3 23,3 3-645,1 2 54,1 2 657,9 16-18,-8-13 37,3 9-66,-12-20-50,-6-4 116,-2-3 318,-4-5-102,-6-2 466,-2-4 67,-6-2 247,-1-4-77,-8-4-177,6-2-139,-3-6-607,8-2 0,3-2 0,3 0-618,2-1-239,3 0 213,4 0 320,5 1 394,6 1 236,7 0 263,4 3 136,6 0-206,23-2-2234,-11 4 2064,16-2-175,-19 3-1096,17-5 840,-17 2-381,9-6 398,-12-4 150,-13 2 11,1-6-15,-14 7-153,-4 0 25,-5 2 1754,-1 2-1943,-2 1-109,-3 2-157,0 0 1134,-5-2-988,0 4 595,-1-2-445,3 5 306,0 1 39,2 2 147,1 1 232,2 1 393,1 4-692,0 4-86,1 5-54,1 5-154,2 6-169,1 4-92,3 3-145,0 3-1617,2 2 1596,-1 0-148,0 2-551,0-1 204,-2-2-331,0-3-1325,-3-2-3325,-1-5 6029,-2-1 1,-1-12-1,0-2 1</inkml:trace>
  <inkml:trace contextRef="#ctx0" brushRef="#br0" timeOffset="2174">7523 1778 31944,'-9'35'-816,"-1"-1"0,-5 21 1</inkml:trace>
  <inkml:trace contextRef="#ctx0" brushRef="#br0" timeOffset="2424">7917 1806 32767,'-8'-53'-664,"1"1"0,0 4 0,0 7-1500,1 4 1355,-1 9 1669,-1 7-1426,0 5 992,0 5-580,2 5 240,1 3 385,1 2 2750,2 7-2600,-1 5-621,1 9 0,0 9 0,1 10 0,1 9 0,1-5 0,1 3-733,-1-10 0,-1 2 396,2 13 1,0 1 72,-1-15 0,0 0-556,-1-1 0,2-1 641,-1-1 0,1-1-202,4 30-112,4-6-218,6-6-400,4-4-565,6-5-555,3-5-4004,3-3-3064,-3-7 9348,-4-7 0,-12-9 0,-5-6 0</inkml:trace>
  <inkml:trace contextRef="#ctx0" brushRef="#br0" timeOffset="2900">7889 2214 31229,'-38'-26'-280,"1"0"1,-1 3-1,16 3-477,27 13 2827,5 0-1006,12-1-1064,7 0 0,9 0 0,8 0 0,7 1 0,4-1 0,-14 3 0,0 0 0,-11 1 0,1 0 0,8-1 0,0 0 0,11-3 0,-6 1 0,-5-1 0,-8 2 0,-6-2 0,-7 2 0,-6 0 0,-5 0 0,-4 2 0,-19 0 0,5 2 0,-15 0 0,12 2 0,0 0 0,0 1 0,1 1 0,1 3 0,3 4 0,3 1 0,4 4 0,6-2 0,5 1 0,6 0 0,6-1 0,4 0 0,4-2 0,2-2 0,0-2 0,0-2 0,-4-2 0,-3-1 0,1-6 0,-10-1 0,1-6 0,-11-1 0,-3-2 0,-3-11 0,-4 7 0,-2-9 0,-4 10 0,-1-1 0,-2 3 0,-1 0-128,0 2-98,-3 4 580,-12-1-354,4 6 0,-10 0 0,8 6 0,-1 4 0,0 3 0,1 5 0,2 4 0,-5 15 0,9-5 0,0 11 0,11-8 0,6 2 0,3 1 0,7 3 0,6 2-944,7 2-2455,4 1-2133,5 2 5294,6 5 1,-15-23-1,-1-1 1</inkml:trace>
  <inkml:trace contextRef="#ctx0" brushRef="#br0" timeOffset="3533">10780 2228 16489,'10'-47'644,"0"0"1,-1 5 0,-2 5 1244,-7 4-1645,-7 7-731,-6 5 655,-9 6 201,-5 4 1093,-5 5-1113,-4 2 135,-3 6 1023,0 3-932,0 4 572,4 6-479,-6 16-318,15-4-265,8-1 1,2 2-134,2 23-158,3 1-83,7-4-112,8-17-150,2-2-106,6-5 81,5-3-67,3-6 505,3-4 224,3-5 147,1-3 1110,1-6-614,10-14 53,-10-3-24,6-13-54,-2-16-1112,-10 9 584,8-15-219,-13 16 2365,5-10-2550,-8 16 296,2-4-326,-9 20 179,-4 7-28,-1 4 1553,-3 7-1122,-5 10-3006,-1 2 3074,-5 10-2265,1 1 2228,-1 4-127,3 25-89,4-8-335,5-13 0,4 0-2936,7 18 244,12 2-3374,5 1 6125,-7-24 0,-2-1 1,3 2-1,0-2 1</inkml:trace>
  <inkml:trace contextRef="#ctx0" brushRef="#br0" timeOffset="4250">12634 2473 17937,'0'-45'378,"0"0"0,0 0 0,-1-15 0,0 8 2119,-1 10-2228,-2 13-79,-2 10 1354,1 8-1482,-1 6 854,1 4-916,-1 8 6,-4 20-12,1 3 1981,-1 19-1986,4-1-1,4-6 1,1 1 5,0-8 1,1 1-730,2 13 0,0 0 712,1-13 1,2-1 8,0 2 0,1-1-45,1 0 1,1 0-46,0-2 0,1 2-316,6 11 0,1 2-628,1-1 0,1 1 236,3 6 0,0-2 478,-5-14 1,-2-4-501,5 20 672,-14-37 150,-7-4 933,-7-16-736,-12-17-84,3-4 0,-7-16 1356,9 0-1289,1-7-372,2-8 440,0-6-893,7 27 1,1-1 793,0-2 1,0 0 2,1-2 0,0-1 145,-1-19 1,0 0-135,1 14 0,0 1-815,-1-13 1,0 1 853,2 19 0,-1 1 152,-1-11 0,-2 1-462,3 13 1,-1 0 211,-1-8 1,0 2 346,-2-7-327,2 5-33,3 5-23,1 4 1186,8-4-1220,3 12-5,8-2 1984,4 13-2023,7 4 22,7 3 698,5 3-709,6 6 0,3 4-324,2 8 497,0 7-108,-15 0 1,1 3-13,-10-6 1,0 2-14,7 8 0,0 4-56,-5 2 0,-4 1 12,-8-9 1,-1 1-9,2 7 1,-5-1-206,-7 10-353,-16-5 574,-11-5 108,-16-5 97,-10-6-1025,-10-4 977,27-12 0,-2-1 2,1-1 1,-2-1 141,-29 2-63,5-4-91,7-3-77,9-4 440,10-3-709,10-8-221,9-4 721,9-5-1469,13-5-603,11-3-2723,14-1-4318,5 3 8834,-1 5 0,-17 11 1,-8 7-1</inkml:trace>
  <inkml:trace contextRef="#ctx0" brushRef="#br0" timeOffset="4868">13447 2012 32767,'56'-7'0,"0"-1"0,-4 2 0,-3 5 0,-14 12 0,-3 4-130,19 7-82,-20-6 1,-1 1-191,4 9 584,-8 0-648,-8 1-194,-10 0-633,-13 9 749,-9-9 1146,-12 5-569,-24-4 356,9-10-2080,-17 3 2036,18-11 142,3-4 594,5-2-902,6-2-164,8-2-113,6-4-432,5-1 116,5-5 1845,5-3-1720,17-12 154,3 5 557,16-10-383,-2 10 98,7 0 15,-10 6 1,2 1 304,3 0 1,0 0-202,0 0 1,-1 1-257,-1 1 0,-3 2 0,12-3 0,-3 1 0,0 1 0,-5 0 0,-2 1 0,-6-1 0,-3 0 0,-4 0 0,-4 2 0,-5 0 0,-3 2 0,-4 2 0,-4 2 0,-2 1 0,-6 1 0,-12 7 0,-2 0 0,-10 8 0,5 0 0,0 2 0,3 2 0,4 1 0,5 11 0,5-7 0,8 7 0,7-10 0,7 0 0,6-1 0,8-2 0,5-1-168,6-3 150,-9-7 1,2-1 220,16 2-713,13-2 1020,-25-4-510,-5-5 0,2-8 0,-8-8 0,-5-3 0,-11-4 0,-9 3 0,-6-3 0,-4-2 0,-6 0-573,-15-14-3421,-5 1 3247,-3 2 209,4 8 600,13 16 249,4 3 276,2 4 953,5 2-860,3 4-69,3 0 18,2 2 803,-1 3-1432,3 3 0,-2 5 0,2 4 0,2 3 0,3 4-1643,5 4-1510,4 2 3007,20 21 0,-19-27 0,10 10 0</inkml:trace>
  <inkml:trace contextRef="#ctx0" brushRef="#br0" timeOffset="5253">15447 2157 32767,'-9'-41'-23,"-1"0"0,2 3 1,-2 9-1758,-9 19 2533,-19 4 252,2 4-915,-17 6-90,9 5-1034,0 5 1373,0 3 356,5 3-695,5 2 0,7 2 0,5 10 0,12-9 0,4 8 0,12-14 0,13 4-86,1-9-508,10 0 70,4-10 488,-8-7 562,9-3 188,-13-6-714,0-3 0,-3-2 0,-3-3 0,-2-2 0,-2-1 0,-3 1 0,-1-8 0,-4 11 0,0-4 0,-3 13 0,-1 3 0,0 2 0,0 3 0,0 1-212,0 7 49,0 1 117,1 22-57,0-1-390,1 19 253,1-3-2332,-2 5 2372,1 7 8,-2 2 22,0 4 85,0-30 0,0 0 55,0 1 1,0 1 16,0 1 0,0 1-460,-1 0 1,0 2 520,-1 0 0,0 0 8,-2 1 1,-1 0 25,-1-1 0,-1-1-50,-2-1 0,0-1 24,-1-3 0,0-1 92,-13 25-395,-1-9-522,-3-9-1435,-1-10 2338,-5-7 0,15-12 0,1-3 1</inkml:trace>
  <inkml:trace contextRef="#ctx0" brushRef="#br0" timeOffset="5800">15896 1983 28299,'-12'-41'-116,"1"0"1,0 4 0,4 9-97,6 21 892,0 3-656,1 3 374,8 2 439,2 4-3625,25 13 3029,-4 1 295,16 12-44,-5-4-2220,2 3 2119,3 2-888,1 3 77,0 2-1047,-2 1 1285,-4 0-34,-8 0-148,-4 11-100,-15-13 1197,-6 7-1183,-38-10 834,5-16 186,-24 2 246,15-18 562,0-6-778,3-3 61,5-6-20,1-15-428,11 4-926,4-23-202,13 17 58,7-9 303,8 12 405,6 4 2297,5 1-1847,5 5 346,3 2 95,6 4-171,2 3-1094,-9 5 1,3 0-2155,4 2 0,2 0 2728,4 0 1,-1 1 0,14 0 0,-28 1 0</inkml:trace>
  <inkml:trace contextRef="#ctx0" brushRef="#br0" timeOffset="6136">17196 1963 32767,'-3'-3'-194,"1"0"388,2 3-194,-69-20 0,38 19 0,-12-8 0,0 3 0,12 16 0,1 2 0,-1 4 0,3 2 0,0 2 0,5 0 0,4 2 0,5 0 0,7 1 0,3-1 0,7 0 0,5 0 0,5-1 0,3-2 0,3-2-3270,2-4 2886,-1-4 254,0-3 959,-3-4 816,6-10-335,-6-1-1310,4-9 0,-7-1 0,0-3 0,-2-2 0,0-1 0,-2 1 0,-1 2 0,-1 3 0,-1 2 0,-1 2 0,-2 6 0,-1 1 0,-1 7 0,-1 0 0,0 3 0,2 2 0,5 11 0,1 2 0,3 9 0,-1-1 0,0 5 0,1 2-2871,-1 5-2033,1 1 2469,0 3-2936,2 2-4460,0-6 9204,-3-4 1,-4-17 0,-4-7 0</inkml:trace>
  <inkml:trace contextRef="#ctx0" brushRef="#br0" timeOffset="7051">17495 2215 16174,'0'-3'4162,"0"1"2005,0 2-5457,4-60-1052,-3 45 469,4-44-77,-5 59 150,0 0 236,0 2-345,0 3 36,0 4-262,5 23 112,-1-7-783,4 16 763,-1-13-143,1 1 255,1 1-101,1-1-12,0-2-4,0-2 24,3 3 8,-3-6 30,-1-4 208,-5-8 720,-3-8-804,0-2 196,-1-4-217,-1-3-21,-1-6-39,0-3-14,-2-3 0,1-5 15,0-3 17,2-20-225,2 7 167,5-13 30,2 16-999,5 1 1067,2 2 36,3 4-55,2 3 95,0 4-30,0 3 7,1 5-2678,-1 2 3014,1 5 74,1 1-95,0 4-60,2 2-42,0 4-119,2 2-53,1 6-457,10 13-118,0 10 96,-15-10 1,-3 2 0,9 17-272,-12 2-37,-10-13 202,-5 0 64,-2-2 128,-2-3 179,-4-3 88,-1-5 161,-1-5 111,1-4 171,1-4-29,1-4 3267,2 0-3242,2-7-691,1-12-7,3-3-6,4-13-31,6 4 44,4-4-96,4-2-102,4 0-159,3 1 841,3 2 297,2 3-28,0 2 359,-2 5-63,-1 2-880,-2 5 0,-2 5 0,-3 2 0,-1 5 0,-1 2 0,1 5 0,1 4 0,2 4 0,1 4 0,2 4 0,2 3 0,0 3-266,1 3-802,0 3-104,0 3-307,0 2-629,-1 4-2867,-1 0-4387,-3-2 8684,-5-7 1,-10-14 0,-5-9 0</inkml:trace>
  <inkml:trace contextRef="#ctx0" brushRef="#br0" timeOffset="7475">20324 2275 21347,'12'-48'353,"-1"0"0,1-1 0,-1 5 0,0 0 0,-2 5-112,0 4 0,-2 3 151,6-27-62,-3 9-44,-4 9-45,-2 11 1436,-3 10-1554,0 7 493,-1 8-588,0 3 264,0 8-292,0 6 37,-1 12-9,1 10-422,-1 11 416,1 6 10,0 8-17,0 4-5,0-30 1,0 1-7,1 1 0,1 1-1450,-1 0 1,1 1 1379,2 1 1,0 0-33,1 0 1,0 0-515,2 1 1,0 0 390,0-2 0,3 1-1339,5 17 0,3-1 1093,-5-15 0,2 1-338,2 1 0,3 3 1,-2-5-244,-1-7 0,-1-2 1048,7 11 0,-1-6 0,-7-10 0,-2-5 0</inkml:trace>
  <inkml:trace contextRef="#ctx0" brushRef="#br0" timeOffset="7925">20208 2390 24631,'-16'-43'437,"-1"0"0,2 4 0,4 7-218,9 15-85,1 5-55,1 1-51,3 3-12,4 2-10,20 2 5,2 1-11,18 3 0,2 4-2001,7 2 1992,-24 0 1,1 0-4,2 0 1,2 0-9,0 1 1,2 0-6,19 4 0,1-1 13,-15-2 1,0-1 5,14 2 0,-2 0 5,-20-5 1,-1-1-3,-4 0 0,1-1 2,4-2 1,-2 0 11,10-4 0,2-4-2417,-29-2 2445,-7-1-5,-4 0-24,-5 0 48,-7 2-6,-6 1 2,-9 2 12,-9 2 1035,-7 2-1001,-7 4 19,-3 2 1650,-2 4-1680,1 5-28,3 2-7,5 2-36,5 3 61,8 1-79,7 1 4,9 1-17,4-1 15,8 1-2836,7 0 2822,7 0-2,9-2 17,6 0 6,7-1 425,4-2-428,5-2 1,3-3-3,1-4 5,-1-3-16,-3-2 28,-5-3 15,-7-5 73,-7-1-24,-5-7 29,-8-2 5,-6-4-28,-4-2-1,-5-2-6,-4-1 3006,-6-1-2894,-28-20-124,11 17-149,4 5 1,-1 2 110,-4 1-6,3 3-28,2 2-6,5 4-83,5 3-107,4 3 786,4 3-1481,2 0-907,2 4-3399,2 1 5197,4 3 0,-5-4 0,3-1 0</inkml:trace>
  <inkml:trace contextRef="#ctx0" brushRef="#br0" timeOffset="8417">23269 2390 25418,'-46'-40'392,"0"-1"0,5 4 0,6 6-117,14 16 92,4 3-176,4 2 8,1 3-87,5 3 75,1 1-171,3 2 74,1 0-79,1 3-22,1 4 17,-1 3-1,1 6-21,3 1 16,5 5 5,7 4-10,8 3 21,7 5-3408,9 2 3398,6 3-3,-20-18 0,1-1-215,1 1 1,1 0 211,-1 0 0,0-1-9,-1 0 1,-1 0-14,20 16 11,-9-3-1125,-8-2 1136,-9-4 0,-9-4 0,-6-3-779,-12-4 773,-5-2 1560,-34-2-1548,3-5-9,11-3 0,-2 0 15,-23-3-18,-1-1 0,-1-3 1,2-2 5,5-5-23,6-2-5,7-3-67,9-1 887,9-1-1671,10-9 1322,13 7-1620,9-7-1114,13 10-2379,7 1 4670,13 0 0,-20 7 0,1 2 0</inkml:trace>
  <inkml:trace contextRef="#ctx0" brushRef="#br0" timeOffset="8935">23803 2437 27700,'-42'-6'16,"8"5"-5167,26 19 5140,2 2 1413,3 11-1397,5-6 855,5 7-849,15-1-2243,0-8 2238,10 4-1,-5-11 2193,2-2-2148,11-4-39,-9-5-2202,14-7 2219,-22-5 17,4-6-1,-14-1 12,-2-1-22,-3-2 28,-2 1-12,-3 0 2231,-1-9-2281,-4 11 0,0-3 0,-1 13 0,0 1 0,2 2 3392,0 1-3392,1 4 0,1 5 0,2 1 0,3 5 0,3-4 0,4 3 0,3 0 0,4 0 0,4 2 0,5-2 0,3 2-3392,6-2 3392,-1 0-2269,3-1 2269,-2-3-1357,-2-2 1357,-4-4 0,-5-3 0,0-12 0,-11 1 0,-2-12 0,-11 3 0,-6-5 0,-5-1 0,-6-1 0,-7-2 1329,-4 1-1329,-1 2 0,-2 2 0,3 4 0,4 3 0,5 4 2254,6 4-2254,4 3 2838,10 3-3090,4 2-476,20 7-375,11 4 386,2 3-1035,2 2 408,-15-3-5634,14 8 6978,-5-3 0,-7-2 0,-12-7 0</inkml:trace>
  <inkml:trace contextRef="#ctx0" brushRef="#br0" timeOffset="9460">25125 2547 25928,'-46'-37'239,"0"1"0,4 2 0,5 9-121,12 18-40,2 4-61,2 2 5,3 1 174,-4 8-168,7 0-28,-3 9 61,7-1-73,0 12-3308,5-5 3309,1 8 34,5-8-23,3 0 0,2 0 0,3-2 0,0-2-6,0-3 23,-1-3-11,-1-4 10,-2-3 35,-1-3 3394,-2-2-3327,0 0 52,1-2-70,0-2-38,2-1 0,0-4-1,2-2 79,1-5-67,0 3 129,3-12-141,-5 14-5,2-6-22,-5 11 5,0 0-5,-1 2-12,-1 0-11,1 1 12,-1 0 6,1 1-29,0 5 0,0-2 0,2 3 0,0-3 0,1-1 0,0 0 0,2 0 0,-2-1 0,0 1 0,0-1 0,-3 1 0,1 0 0,-2 0 0,0 1 0,0 2 0,0 4 0,0 7 0,0 1 0,1 3 0,1-2 0,3 0 0,3 1 0,3-1 0,4-1 0,1 0 0,4-2-192,3-1-189,3-1-324,3-2-499,2-2-6420,15-2 6862,-5-3 1,-7-1 0,-15-2 0</inkml:trace>
  <inkml:trace contextRef="#ctx0" brushRef="#br0" timeOffset="9975">25482 2505 25648,'2'49'67,"0"1"1,1-2-1,0-5-28,7 3-5,1 2-6,1 1-1443,0 1 1426,0-1 6,-1 1-11,-2-3-12,-3-1 12,-2-2-1,-1-5-10,-2-2 16,-1-5 1091,0-4-1096,-1-4 606,0-6-606,-1-3 581,0-6-542,1-3 1635,0-4-1628,1 0-52,0-6 0,0-4 0,2-7 0,0-6 0,2-22 0,0 4-798,1-19 798,-2 8 0,1-5-1222,0-6 1222,-3 29 0,0-2 0,0 1 0,0-2 0,-1 0 0,0 0 0,0 0 0,0 0 0,0 1 0,0 0 0,0 2 0,0 1 0,0-28 0,1 8 0,5-8 0,1 20 0,16-11 0,-3 28-447,10 1 447,-2 14 0,4 3 0,4 5 0,2 5 0,4 4-609,-1 8 609,0 5 0,-2 5 0,-3 5 0,-15-5 0,0 1-1969,6 19 1969,-11-16 0,-3 1 0,-4 13 493,-5-1-493,-11-5 0,-9-3 0,-12-7 0,-11-4-1491,-10-5 1491,-11-5 0,27-10 0,-1-1 0,-2 0 0,-1-2-400,0-1 1,-1-1 124,1 1 1,0-2 207,2-1 1,0-1-1242,2 0 0,1-1-5464,-26-8-2962,11-1 9734,12 0 0,18 6 0,9 2 0</inkml:trace>
  <inkml:trace contextRef="#ctx0" brushRef="#br0" timeOffset="10425">27261 2807 19143,'8'-48'556,"-1"1"0,0-1 0,3-18 0,0 8-58,0-3-89,-1 11-68,-4 8 445,-2-3-601,-1 18 1253,-4-3-1438,0 22 767,0 2-767,1 11 0,1 5 0,0 10 1451,0 11-1451,0 9 1036,0 9-1036,2 9-373,-1-26 0,0 1 373,1 3 0,1-1-714,-1 3 0,0 0 666,1 1 0,0 0-19,-1 1 0,1 0-20,0 0 0,1-1-33,-1 0 0,1 0-6,0-2 0,1-1-51,0-1 1,1 0-88,-1-3 1,2 1-572,2 7 1,0-1-549,5 16-2115,-2-19 0,-1-3 2858,2-4 0,-2-6 1,-6-17-1</inkml:trace>
  <inkml:trace contextRef="#ctx0" brushRef="#br0" timeOffset="11053">27442 2878 23999,'-41'-38'478,"0"0"0,3 3 0,10 8-321,24 19-29,2 2-55,2 0-78,11 1-7,2 2-4,13 1-3382,4 1 3398,10 2-6,6 2 6,8 2-2123,3 2 2123,3 2-490,-2 0 479,-2 0 11,-5 1 0,-6-2-17,-5-1 6,-8-1-1401,-6-2 1384,-7 0 1445,-7-2-1361,-4 0 1872,-5-2-1710,-2 0 636,-5 1-770,0 0 3398,-4 1-3381,-2 2-23,-2 1-5,-4 1-23,0 4-16,0 0-29,1 4-16,3-1 11,5 3-11,3 1 33,6 9-22,6-6 17,7 7 17,18 0-23,-4-7 6,14 4 11,-9-11-393,1-3 415,1-5-10,0-1 10,2-4 17,-2-3 6,-2-3 17,-3-5 5,-3-3 118,1-9-68,-10 5-10,0-5 16,-13 10 77,-2-2-88,-11 4 305,-1 0-407,-10 6-3363,3 3 3393,-2 2-2,1 1 4,3 2-36,1 2-5,4 1-5,3 3-10,3-1-33,0 2-25,6 0 10,3 2-9,7 2 37,19 8 1,-2-4 15,17 4 17,-8-7 2722,3-2-2717,-1-2-13,0-3 11,-4-4-3,-3-1 26,7-10-3188,-14-1 3146,4-8 418,-12-12-451,-8-7 0,-3-2-2,-8 0-2,-6 11 0,-3 2 0,-3 1 3418,-10-7-3392,6 10 0,-2-1-97,12 15-110,3 4-62,4 2-78,2 1-67,5 3-146,7 2-151,6 4-236,6 1-409,6 2-789,3 2-2961,4 0 5106,7 2 0,-22-8 0,0 0 0</inkml:trace>
  <inkml:trace contextRef="#ctx0" brushRef="#br0" timeOffset="11350">29456 2968 21445,'3'-6'3041,"-1"1"-1478,-2 5-1261,-64-29-5741,34 21 5510,-11-8 1,1 3 16,10 12 1370,3 2-1436,4 3 869,-2 9-875,8 9 1,3 0-11,8 4-1,7-5 1,4 1-17,4 3 3403,6 0-3381,4 2-3397,5 0 3414,3-1-23,2 0-303,0-4 309,-1-3-97,-4-4 159,-4-4 22,-4-6 34,-5-2 22,-2-5-28,-3-3 3183,-1-5-3217,0-5-21,-2-4-12,-1-2 5,-1-4-2888,-1-1 2861,0-3 22,0 0 96,0 0-62,-1-15-85,-1 20-296,-10-15-23,1 29-307,-11-1-594,1 10-2634,-5 0-5549,-2 2 9189,5 0 0,10 0 0,6 0 0</inkml:trace>
  <inkml:trace contextRef="#ctx0" brushRef="#br0" timeOffset="12333">4085 4783 20655,'16'-52'982,"0"1"0,-2 2 0,-4 4-344,-6-4-1871,-5 11 0,-3-1 1643,-2-20-226,1 20 1,-1 1 146,-3-11-23,1 6-45,2 7 951,2 6-917,2 6 324,0 11-599,1 3 0,0 11-22,3 5 1897,1 7-1891,4 7-6,3 9 17,4 6-1,0-4 1,0 1-858,11 19 841,-7-17 0,1 0 0,13 14 0,4-2-5,2-3-1306,4-5 1311,-1-5 6,-1-7 16,-4-4-11,-5-5 6,-6-6-423,-8-4 523,-5-4-16,-5-1 6,-2-6 664,-2-4-754,1-7 16,0-8-5,0-5-5,0-7-1,-1-4-1058,0-4 1047,1-1 0,1-3-22,1 2 22,3 3-22,2 3-6,3 4-5,2 4-51,2 5-56,3 5-89,1 5-130,2 5-217,1 5-281,1 4-2782,2 4 1534,1 4-2357,1 5-4701,-2 1 9152,-5 0 0,-10-5 0,-6-3 0</inkml:trace>
  <inkml:trace contextRef="#ctx0" brushRef="#br0" timeOffset="13225">5541 4249 22946,'0'-6'2341,"0"2"-571,0 4-1518,-26-65-56,11 44-132,-2-15 1,-3 4 24,1 25-27,-4 4-23,-2 3 11,-20 13-33,9 0-338,-14 14 332,13-2-1100,12-5 1,2 3 1088,-10 11-5,-3 13-1,22-14 6,6-1-11,5-3 11,6 1-6,4-4 6,6-1-11,5-3 17,5-4-45,3-5 33,5-5 12,2-4-12,2-8 12,2-4-176,-1-7 215,12-16 22,-15 4-22,6-10 11,-19 8 6,-4-1-6,-4 0 16,-4-2-4,-3 3 21,-2 2 23,-2 3-27,-1 5-85,-1 5 2258,-2 4-2258,0 5 0,-2 4 0,1 6 0,-2 4 0,-1 7 0,0 3 0,-1 4 0,2 2 0,4 2-3229,0 2 3229,7-1-1094,3-1 1094,6-1-627,4-4 627,5-2 0,4-4 0,4-4-1589,5-6 1589,5-3 0,2-6 1468,2-5-1468,-1-7 0,0-6 0,-16 1 0,0-2 0,13-15 360,-16 11 1,-2-1-361,4-17 0,-4-2 0,-11 9 0,-1-2 0,2-21 0,-7 18 0,-1 0 0,-2-19 0,-3-1 0,-2 2-214,0 2 214,-3 5 0,0 7 2177,-2 8-2177,0 9 192,-3 5-192,-3 12 708,1 8-708,-2 13 0,5 10 0,-3 8 0,1 7 0,0 7 1173,2 6-1173,5-8 0,1 1-454,0-9 1,2 1 453,2 27 0,1 1 0,1-23 0,1-1 0,2 12 0,2 1 0,-1-15 0,2-2-54,0 0 0,2-1-97,15 27 0,6-7 28,6-7 39,6-9 11,3-8 45,-12-16 0,2-4-344,0-5 1,1-6 374,8-6 0,-1-5-1,-10-1 1,-3-2 8,-3-6 1,-3-1 5,8-14 5,-6-2 6,-3-1 22,-5 1-5,-3 2 34,-6 2 5,-3 5 33,-4 5 1,-2 6-6,-1 4-44,-3 6 174,1 4-242,-2 3 1329,0 3-1329,-3 4 859,2 4-859,-3 5 0,1 14 0,2-4 0,1 10 0,5-9 0,3 1 0,4 0 0,3-3 0,3 1 0,4-4 0,2-1 0,4-4 0,17-2 0,5-7-518,-2-6 518,-5-7 0,-18-5 0,-2-4-3220,-3-2 3220,-2-4-1238,-5-1 1238,-1-1 0,-4-2 0,-3 0 280,-1 1-280,-7-9 0,2 11 0,-5-5 0,4 15 2747,0 3-2747,2 4 1949,1 3-1962,2 3-233,1 0-90,4 5-134,6 2-174,5 3-174,6 2-213,3 2-3086,18 7-414,-8-4 3683,14 5 0,-29-12 0,-2-1 0</inkml:trace>
  <inkml:trace contextRef="#ctx0" brushRef="#br0" timeOffset="13803">7664 4046 27124,'-41'-4'119,"-1"0"1,4 0 0,8 3-76,17 5-10,4 1-34,5-1 344,2 0-322,2-1 103,4-1-103,1 0 61,4 0-67,3-2 201,3 0-173,14-3-10,-4 0-12,9-5 12,-10-1 5,0-1 45,5-11-60,-4-6-24,-2-2 0,-8-1 0,-9-1 0,-3 10 0,-5-6 0,-2 12 0,-5 2 0,0 3 0,-3 4 0,-1 1 0,-12 4 0,3 4 0,-9 5 0,7 6 0,1 3 0,0 6 0,1 2 0,-5 20 0,10-9-773,-2 13 773,13-14 0,3-1 0,4-1 0,6-1-65,15 11 65,3-14 0,14 6 0,-2-16-1056,6-5 1056,4-4 0,3-5 0,2-2 0,-1-5 0,0-4 0,-3-5 63,-3-6-63,-4-4 0,-4-4 0,-5-3 0,-4-4 0,-5-3 0,-4-3 0,-3-2 0,-3-1 0,-2 1 0,-4 1 0,-1 3 0,-3 3 58,-1 4-58,-1 3 0,-2 3 0,-3 3 0,0 4 1072,-3 1-1072,1 4 701,0 2-701,2 2 0,1 3 0,1 2 0,1 1 0,0 14 0,2 0 0,2 12 0,2 0 0,2 3 0,2 4 0,2 2 0,3 1 0,3 2 0,4-1 0,4 1 0,-4-13 0,2 1-263,2 0 0,1 0 263,0 0 0,-1 0-957,20 18 957,-20-13 0,-9-1-2901,-7 0 2901,-9 1 0,-11 0-1256,-8 0-116,-13 1-2571,-6-3-5472,0-4 9415,2-4 0,18-11 0,6-3 0</inkml:trace>
  <inkml:trace contextRef="#ctx0" brushRef="#br0" timeOffset="14192">9143 3669 26909,'-39'20'26,"0"0"0,3-2 0,10 0-3,22-4-12,2 1 23,3-1 317,3 1-329,5 0 116,4-1-76,17 3-23,-5-5-11,12 1 17,-9-7 101,25-4-96,-21-4 247,27-16-191,-41 4 2,3-22-108,-18 15 0,-6-7 0,-2 7 0,-5 2 0,-1 0 0,-2 3 0,1 2 55,0 3-55,0 2 169,1 4-169,1 2 0,-1 2 0,2 2 0,-1 2 0,1 4-489,-4 23-306,6-8-459,-1 18-1345,9-14-5725,1 0 8268,2-3 1,-2-12 0,0-3 0</inkml:trace>
  <inkml:trace contextRef="#ctx0" brushRef="#br0" timeOffset="14501">9555 4249 25298,'-7'0'1860,"2"0"-1452,5 0-94,-65-1-2196,33 5 1971,-9-2 1,-1 1 34,7 8-46,3 1 546,3 1-602,6 1-5,4 0-6,6 1-17,5 1 6,5-1 6,2 1 366,4-2-366,4 2 16,4-2-11,5-1 1,3-1-12,4-2 0,3-2 715,4-2-715,2-1 73,0-2-73,-1-2 0,-3 0 0,-3-4 0,-5-2 0,-5-5 0,-4-2 0,-4-4 0,-4-1 0,-2-3 0,-4-1 0,-4 0 0,-5 0 0,-5-1 0,-3 2 0,-3 1 0,-1 3 0,-2 2 0,1 4 0,-1 2-51,2 5-439,2 0-6573,-9 9 7063,6 1 0,4 0 0,10-2 0</inkml:trace>
  <inkml:trace contextRef="#ctx0" brushRef="#br0" timeOffset="14950">2532 5436 16887,'-47'-1'112,"0"0"0,0 0 0,-17-1 0,6 1-1267,-4-1 1239,23 1 1466,24-1-1578,22-1-764,20-1 798,24-3-12,-16 3 1,3-1 30,9 0 1,2-1-26,10 0 0,2-1 13,-15 2 0,2 1 0,1 0 2,5-1 0,1-1 0,2 1 1,4 0 1,2 0 0,1-1 1,-13 2 0,0 0 1,1 0-1,1 0-300,2-1 1,1 1 0,1-1 0,0 1 328,3-1 1,1 1 0,0 0-1,0-1 15,-10 2 1,0-1 0,0 0 0,1 0 0,0 0 21,1 1 0,1-1 0,0 1 0,0-1 0,0 0-76,2 0 1,0 0 0,0 0-1,1 0 1,-1 1 98,2-1 1,0 0 0,0 0 0,0 0-1,0 0-5,2 0 0,0-1 0,0 1 0,0 0 0,1 0-11,1 0 1,-1-1 0,1 1 0,1 0 0,-1-1-23,-9 1 0,0 1 0,0-1 0,1 0 0,-1 0 1,1 1-17,1-1 0,0 0 0,0 0 0,1 0 1,-1 1-1,1-1-11,1 0 1,0 0 0,0 0 0,0 1 0,1-1 0,0 0-11,1 1 1,0-1 0,1 0 0,-1 0 0,1 1-1,0-1-9,1 1 0,1 0 1,-1-1-1,1 1 1,0 0-1,0 0-10,1 0 0,0 0 0,0 0 0,1 0 1,-1 1-1,1-1-7,-10 1 0,0 0 1,-1 0-1,1 0 1,1 1-1,2-1 1,1 1-12,0-1 1,2 1-1,2 0 1,1 1 0,1-1-1,-1 0 1,0 0 0,-2 1-1,-3-1-19,4 1 1,-3-1 0,-2 1 0,0 0 0,1 0 0,0 0 0,3 0-25,-5 0 0,2 0 0,1 1 0,1-1 0,0 0 0,-1 1 1,-1 0-1,-3 0 0,-2 0-113,5 0 1,-3 1-1,-2-1 1,-2 1-1,0 1 1,1-1-329,6 1 1,0 0-1,-1 0 1,0 1-1,1 0 489,0 0 0,1 0 0,0 1 0,-4-1 0,-5 0 0,2 1 0,-5-1 0,-2 0 0,18 2 0,-1 0 0</inkml:trace>
  <inkml:trace contextRef="#ctx0" brushRef="#br0" timeOffset="30326">5277 7692 23332,'-3'4'1658,"1"-1"381,2-3-1978,20-44-2359,-5 20 2320,1-6 1,3-2 5,8-3-5,5-6 5,6-6-17,-18 21 0,0 0-579,1-3 1,0 0 584,0-2 0,-1 0 2,0-2 1,-1 0-863,0-3 0,-1 0 868,-1 0 1,0-3 15,-1-9 0,1-5 0,-3 2-19,1 2 1,-2 0-180,-1 0 0,1-3 0,-4 3 199,-3 0 0,-2 4-17,-1 12 0,-1 1 11,0-4 1,-1 2 13,-4 0 631,-1 11-669,-8 4-18,1 11 1000,-10 5-1022,-7 20 23,-1 3 1787,-7 16-1788,8 1 12,-1 8-1994,-1 7 1985,16-24 1,0 2 4,-5 16 1,2 5-917,3 4 1,0 1 910,1 0 1,2 1-559,4-2 0,3-3 558,3-17 0,2 0-346,5 11 0,3 0 346,-2-13 0,2-2-6,4 9 1,2-3 1153,10 6-1145,3-7 868,3-6-868,3-8 17,1-7 0,4-7 0,2-4 1083,2-9-1083,0-5 5,2-9-11,0-7 12,0-5-1,-1-5 0,-14 8 1,-1-1 5,12-14-9,-15 14 1,-3 1-190,3-8 231,-6 3 119,-4-2-80,-8 12 792,-1 0-846,-7 15 518,-2 3-564,0 2 0,-7 3 0,0 0 3254,-4 5-3254,1 2 417,-1 5-417,1 2 0,-1 2 0,-2 23 0,6-12 0,0 16 0,7-18 0,2-1 0,3-1 0,5 4 0,2-9 0,5 3 0,-1-12-3392,1-2 3392,4-4 0,2-2-196,6-6 196,2-5 0,22-20 0,-9 2-743,-5-3 1,2-3 742,-15 12 0,-1-2 0,9-9 0,-1-1 0,-9 7 0,-1 0 0,1-2 0,-1-1-226,-1-1 0,-1-1 226,-1 1 0,0-3 0,3-15 0,-1-1 423,-4 12 1,-2 0-424,2-11 0,0 0 0,-7 16 0,-1 2-674,4-30 674,-4 4 599,-4 5-599,-5 4 0,-4 6 0,-3 6 0,-3 7 489,-6 2-489,6 14 1599,-2 2-1599,7 10 1298,-1 7-1298,0 5 0,-4 12 0,-2 8 213,-3 10-213,-1 8 0,-1 8 0,9-26 0,1 2 0,0 1 0,1 1-573,0 2 0,1 0 573,1 2 0,1-1 0,-1 0 0,2 2 0,0 14 0,1 0 0,0-14 0,1-1 0,-1 9 0,3 1 0,3-9 0,3-1-441,3-3 1,2 0 358,0-2 1,3-2-2851,18 19 1991,-2-24-565,4-4 1554,0-10 0,0-2 0,-4 0 1,18 0-1</inkml:trace>
  <inkml:trace contextRef="#ctx0" brushRef="#br0" timeOffset="30528">6688 6737 27141,'10'-5'-454,"13"-1"-134,35 0-1391,-24 2 0,2 0 772,2 0 1,3 0 885,8-2 1,-2 2 0,4-1-1,-1 0 1</inkml:trace>
  <inkml:trace contextRef="#ctx0" brushRef="#br0" timeOffset="31128">8738 7141 25148,'23'-51'491,"1"-1"0,-3 4 1,-2 4-184,-1-9-1920,-5 2 1819,-4 5 1,-5 4-18,-3 7-11,-6 6-33,-4 6-77,-8 6-13,-5 5-16,-5 4-7,-6 4-22,-5 4 17,-3 6-16,-2 5 4,1 6-786,4 4 770,5 3-6,8 2-11,4 4 17,7 1-1,4 3-26,5 19 15,4-12 776,7 13-770,5-18-5,7-3-152,5-4 141,5-6 22,2-6 11,1-5 0,-1-5 40,-3-3 1430,5-10-1358,-10-2-77,4-10-46,-8-3 0,0-5-374,0-5 374,1-3 0,0-2 0,1-2 0,-2 1 0,0 0 0,-1 3 0,-3 4 0,-2 6 673,-3 5-673,-3 7 0,-2 4 0,-2 5 407,-2 1-407,-2 10 0,1 1 0,-4 12-856,1 4 856,-2 7-96,0 6 96,1-7 0,0 1 0,-1 19-668,3-8 1,3 1 72,7 6-245,9 11-369,10-25-819,10-4-3019,7-6-4784,0-6 9273,-2-6 1,-19-7 0,-9-4-1</inkml:trace>
  <inkml:trace contextRef="#ctx0" brushRef="#br0" timeOffset="31326">10017 6623 27019,'-25'-22'-163,"1"1"1,-9-12 73,57 42-404,10 2-636,1-2 1,4 0-1953,-8-2 1,2 0 3080,19 3 0,-3-1 0,-9-2 0,0-1 0</inkml:trace>
  <inkml:trace contextRef="#ctx0" brushRef="#br0" timeOffset="31501">10060 6980 25182,'53'-19'-445,"0"0"1,-1 2 0,-2 1-100,-9 6 1,-2 2-513,4-1 1,-1-1-3861,-3 1 1,-1 1 4417,-3 0 0,-4 1 1,4-1-1,-15 4 0</inkml:trace>
  <inkml:trace contextRef="#ctx0" brushRef="#br0" timeOffset="32053">11893 6330 24704,'-45'-9'89,"0"-1"1,3 2 0,8 2 5,15 6 12,-2 0 10,-1 0 963,-15-1-1012,5 0-35,-12 1 50,-11-2-50,12 2 1,-15 0-1,21 1 18,-4 4-40,16 0 237,-1 1-237,13 0 511,6 1-522,2-1 11,4 0-6,1-2 242,0 2-235,0 1 4,0 1-4,3 3 16,0 0-12,3 2-4,0 0 4,1 1 7,1 7-18,-2-4 12,-1 5-6,-4-6 6,0 0 0,-3 1 11,-2 0-6,-3 1 12,-1-1 11,-2-1-17,0-2 11,-1 1-11,4-5 34,0-2 94,6-6 109,0-2-265,5-3 0,6-8 0,2-2 0,9-7 0,1 3 0,4 0-284,3 1 284,1 2 0,1 2 0,11 0 0,-9 4-493,22 2 493,-22 6 0,26 11 0,-11 8 0,-1 3 0,-7 4 0,-18-8-3135,1 12 3135,-10-6-1575,-2 10 1575,-13-9 105,-21 13-105,-2-10 0,-5-4 0,-4-2 41,-11 2-41,13-10 0,-1 0-219,-14 0-134,1-2 1289,1-3-1692,2-4 1741,4-2-3254,4-6-2772,5-4 5041,3-7 0,13 5 0,4 0 0</inkml:trace>
  <inkml:trace contextRef="#ctx0" brushRef="#br0" timeOffset="32249">11683 6169 21780,'3'3'1418,"-1"0"1606,-2-3-3186,48-3-1188,-21 0 641,6 1 1,1-1-8909,2-4 190,-2 2 9427,-5 0 0,-13 2 0,-7 2 0</inkml:trace>
  <inkml:trace contextRef="#ctx0" brushRef="#br0" timeOffset="32460">12648 6392 27466,'-7'-17'-3652,"7"7"-5741,14 21 9393,0-1 0,-7-3 0,-2-4 0</inkml:trace>
  <inkml:trace contextRef="#ctx0" brushRef="#br0" timeOffset="32626">12713 6999 27314,'-35'51'41,"1"1"0,2-4 1,4-5-82,2-2-150,2 3-2832,8-11 0,-1 1-6680,-5 13 9418,8-17 0,2-2 0,3-10 1,4-6-1</inkml:trace>
  <inkml:trace contextRef="#ctx0" brushRef="#br0" timeOffset="33911">5525 9409 21793,'-20'28'104,"-1"-1"0,-11 18 1463,31-43-1438,4-1 626,3-5-475,22-16-219,2-4-371,7-7 0,3-2 315,-11 7 1,0 0-675,14-12 1,-1-1 676,-11 9 0,-1-1 9,0 1 0,-1-4 33,5-12 1,-1-3-1167,-10 12 0,-1-1 1146,4-10 1,-4 0 5,-9 14 1,-4 1-164,1 1 0,-2 0 194,4-27-11,-3 5 522,-2 8-382,-2 0-106,-3 19 1614,-1-1-1682,-2 21-27,0 3 3159,-2 6-3165,-2 3 644,-4 6-617,-6 7 7,-4 8-12,-6 9 0,-3 7-533,-4 8 567,0 4-462,15-25 0,1 0 425,1 1 1,0 1-18,0 0 1,2 0-1,0 0 1,2 1 5,1-1 1,1 1 2,1-1 0,1 0-1055,-1 30 1038,4-3 11,5-1 1,5-5 10,5-4 1,7-5-6,4-4 0,3-7 17,4-4 5,20-1-5,-8-12-12,15-3-2566,-12-14 2589,2-8 5,2-8 65,2-7-76,0-6 23,0-6 5,-2-4-81,-17 8 0,0-1 62,-9 8 0,0-1-560,5-8 1,-1 0 612,4-11 168,2-9 913,-13 20-986,0-2-28,-14 24-77,-3 5 142,-1 6-216,-1 1 706,-4 3-706,1 2 0,-6 5 2684,-1 4-2684,-4 6 0,-1 4 1655,0 3-1655,1 3 0,1 1 0,4 0 0,2 0 0,4 12-3392,6-12 3392,2 7 0,5-16-664,3-2 664,5-4 0,4-3 0,4-4 0,7-4 0,4-6 0,6-6-2049,4-8 2049,3-8 0,0-6 240,1-6-240,-26 16 0,0-1-69,-1 0 0,-1-2 69,0 0 0,-1-2 0,-1 1 0,-1-2 0,6-14 0,-2-2-702,-6 9 0,-1-2 702,4-11 0,-1 0 0,-8 10 0,-2-1 0,4-16 0,-1-1 0,-4 14 0,0 0 206,2-11 0,-2 2-206,0-6 58,-3 11-58,-3 13 1637,-2 10-1637,-1 9 2446,-1 6-2446,-4 6 1729,-1 6-1729,-6 8 0,-3 7 1125,-4 10-1125,-4 12 0,-1 4 0,9-15 0,1 1-588,-11 21 1,3 1 587,11-21 0,3-2 0,-1 1 0,1 1 0,1 0 0,2 0 0,0-2 0,2 3-236,5 25 1,5 0 44,-2-23 1,3-1-143,4 6 1,3 3 0,4-5-846,6-8 0,3-5 380,0 1 0,0-3-1925,0-6 0,-2-4-6054,7-3 8777,-8-4 0,-11-5 0,-7-2 0</inkml:trace>
  <inkml:trace contextRef="#ctx0" brushRef="#br0" timeOffset="34075">7112 8935 16210,'-41'0'291,"1"0"0,3 0 1,10 0 2295,24 0-2587,4 0 1414,4 0-1430,8-2-102,10 0-184,11-4-1400,4 0 1,3 0-369,-7 1 0,1-1 2070,21-2 0,-2 0 0,-9 2 0,-1 0 0</inkml:trace>
  <inkml:trace contextRef="#ctx0" brushRef="#br0" timeOffset="34715">8789 8948 20062,'9'-59'623,"-1"-1"1,0 5 0,-1 6 467,3-4-727,-2 9 819,-1 9-886,-2 9 628,-1 6-925,-2 7 0,-1 5 1411,0 4-1411,-1 3 1068,0 1-1068,-3 3 399,2 1-399,-3 8 0,2 5 0,0 8 0,0 9 0,2 8-399,-2 8 399,1-10 0,0 1-912,0-9 0,-1 1 912,0 11 0,-1-1 0,-1 19 0,-2-1 0,0-2 0,2-21 0,0-1-1031,-2 14 1031,2-17 0,1-2 0,0-3 0,1-6 283,2-15-283,0-8 1653,0-13-1653,1-1 1318,0-14-1318,2-1-368,0-4 368,3-2 0,1-1 0,3 0 0,1 2 0,3 2 0,0 4 0,1 6 0,-1 3-3270,-1 7 3270,0 2 0,8 5 0,-4 3 0,9 3 0,-5 3 0,3 5 0,1 4 0,1 1 0,2 4 0,0 0 0,0 2 0,0 1-235,-1 0 235,-2 0 0,-4 1 3011,-5-1-3011,-7 1 0,-5 1 0,-9 1-63,-25 16-127,-5-11-269,8-9 1,-3-1 144,-24 4-588,24-13 0,-1 0 666,0-2 1,-1-1-14,-1-1 0,1-1-289,-29 1-229,5-4-5904,3-15 6674,21-5 1,8 0-1,18 4 1</inkml:trace>
  <inkml:trace contextRef="#ctx0" brushRef="#br0" timeOffset="34941">10052 8797 22795,'55'-24'-749,"0"0"1,-3 1-1,-3 7-836,5 14-2946,-1 2-4559,-7 3 8420,-10 0 0,-17 0 1,-9 0-1</inkml:trace>
  <inkml:trace contextRef="#ctx0" brushRef="#br0" timeOffset="35092">9915 9194 23799,'40'-21'-174,"-1"0"1,1 0-1,17-8 1,-5 5-533,7 9-102,-27 8 1,0-1-1498,1 1 1,0 0-7527,29-5 9442,-10 0 0,-24 7 0,-12 1 0</inkml:trace>
  <inkml:trace contextRef="#ctx0" brushRef="#br0" timeOffset="35660">12147 8510 27983,'-53'-13'33,"0"0"1,3 3 0,5 9-2260,-3 41 2231,24-17 1,0 1-9,0 2 0,1 1-5,1 1 0,0 3-1345,-3 13 0,1 3 1342,8-11 0,2 0-1,-2 12 1,3-1 293,7-13 1,4-1-305,2 0 0,2-1-23,8 30 0,10-4-17,7-6-698,6-7 692,5-8 18,2-8 5,0-8 34,-2-10 28,-3-5 11,-4-5 22,-4-6 12,-4-3 712,-3-6-701,-3-2 28,-3-3-6,-4-1 23,-3-1-12,-4-2-99,-1 1-7,-6 0 0,-3 1 0,-7 1 0,-6 2 0,-5 1 0,-5 2 0,-6 2 0,-5 2 1408,-4 3-1408,-1 2 0,1 3 0,1 1 0,6 3-449,4 3-1448,0 11-3027,13 2 4924,-2 10 0,17-15 0,1 1 0</inkml:trace>
  <inkml:trace contextRef="#ctx0" brushRef="#br0" timeOffset="36101">13107 8774 25811,'3'-32'-1914,"4"11"0,8 40 0,-4-6 0</inkml:trace>
  <inkml:trace contextRef="#ctx0" brushRef="#br0" timeOffset="36275">13059 9388 28356,'7'46'-69,"-1"0"0,-1-2 0,-4-4-598,-11 1-2486,-11 4 2768,4-16 1,-2-1-1,-1 1 1,-3 1-1</inkml:trace>
  <inkml:trace contextRef="#ctx0" brushRef="#br0" timeOffset="44883">18652 7543 22940,'-3'-45'773,"0"-1"0,0 4 0,1 8-370,1 13-100,1 5-57,-1 4-72,0 3-62,0 4-62,0 3-279,1 1 156,-1 8 45,0 2 56,1 12 17,0 4-17,0 10-3387,1 7 3376,0 8-9,0-6 1,0 2-1144,0-7 1,-1 0 1134,1 16 0,-1 1-516,1-12 0,-2 0 516,1 3 0,0 0-581,1 2 0,-2 0 581,1 2 0,-1 0 3,1 2 0,-1 1 338,-1 2 1,1 0-336,-1 3 0,0 0 344,-1 2 0,1 1-345,0-19 1,0-1 0,0 2-8,0 0 1,-1 2 0,1-1 12,-1 2 0,-1 0 1,1 1-1,-1 2 0,0 0 0,0 0 4,-1 2 0,0 1 0,-1 0 5,1 2 1,-1 0 0,0 0-8,0 2 0,0 0 0,-1 0-251,0 2 1,0-1-1,0 1 245,-1 1 1,0-1 0,0 0-3,0 1 1,0-1-1,0 0-1,-1 0 0,1-1 0,-1 0-3,0-2 1,0 0 0,0-1-4,0-2 0,1 0 1,-1-1-5,1-2 0,0-1 1,0 0 5,0-4 0,1 0 0,0 0 0,-2 17 0,0-1 2,1-6 1,0-1-68,2-4 1,-1-3 58,2-5 1,1-1-375,-1 7 0,0-2-578,0 14-538,3-27 1,0-2 1659,0 0 1,2-18 0,0-2 0</inkml:trace>
  <inkml:trace contextRef="#ctx0" brushRef="#br0" timeOffset="45638">22107 7561 22767,'-12'-44'411,"1"1"0,1 3 0,2 9-98,6 20 1022,1 4-1178,1 3 320,0 2-471,0 2 192,0 4-215,-1 4 706,0 19-667,-1 0 6,0 16-983,-1-10 0,-1 2 983,-1 24-14,1-15 0,0 1-1372,1-8 0,0-1 1377,0 4 1,1 0 8,0 2 0,0 1-628,0 0 1,0 3 640,0-2 0,1 4 0,-1-3-723,1 10 0,-1 0 686,0-8 0,0 3 0,0-3 18,0 7 0,0-3 141,-1 1 0,0 0-141,0 1 1,-1-1 13,0-1 1,-1 4 6,0-8 0,-1 6 1,0 0-1,0-4 196,1-4 0,0-3 0,0 5-211,-1 0 0,1 6 0,-2 3 0,1-1 0,1-4-154,-1 14 1,0-4 0,0 1 133,2-15 1,0 1-1,0-1 1,0 1-2,-1 14 1,0 0-1,0-3 233,2-15 0,0-2 0,0 2-235,0 2 1,0 3 0,1 0 0,-1-2-6,1 2 0,-1-2 0,1 2-336,0 13 1,-1 2 0,1-4 304,1 2 1,0-2-163,1-6 1,-1 1 0,1-2-448,2 5 0,0-1 160,0-11 1,0 2-1,0-5-1453,3-3 1,0-3 1932,2 0 0,0-3 0,0 1 0,1-5 0</inkml:trace>
  <inkml:trace contextRef="#ctx0" brushRef="#br0" timeOffset="47255">18294 11638 22468,'-18'-44'1377,"4"5"-1082,14 34-4,0-2 260,0 2-339,1 2-54,-1 1-68,0 1-82,0 5-3,1-1 18,2 8-35,1-5 12,1 3 17,1-3-6,-1 0 12,1 0-12,1-1-5,0 2 5,1-1-6,0 1 12,1 0 28,5 3 5,-1-1 57,14 5-34,-8-5 27,9 1-16,-3-5 118,17 0-68,13-2-84,-17-2 1,1 0-612,-5-1 1,-1-1 574,1 1 0,-2-1 14,17-1-334,-1-1 300,1 1 17,-1 0-8,-13 1 0,0 0-2881,18-1 2886,-19 1 1,1 0-9,0 1 0,-1 0-797,21 0 797,-20 0 0,2 0-610,1 0 0,0-1 593,20 0 23,-19 1 0,-1-1-49,13-1 57,-16 0 0,1-1-3,15 0-11,-10 0 0,0-1 17,3 0 1221,12-1-1232,-21 2 0,-1 0 22,-1-1 707,-1 1-730,15-2 1,-11 1 2303,12 0-2309,-15 0 11,2 2-45,-2-1 498,1 0-441,14-1-7,-11 1 1042,11-2-1053,-1 1 12,-13 1 120,9-2-148,-7 1 11,-10 0 620,5 1-603,-5-1-28,-6 1 22,6 0-6,0-1-10,-5 2 5,6-2 0,-8 3 5,0-2 12,2 1-11,1 0-12,1-1 6,1 1 17,1-1-23,-1 2 12,0-1-12,-2 1 6,7-1 17,-3 1-34,-1 0 29,-5 0-1,-10 1-11,2-1-11,-5 1 11,1 0 5,1-2-22,1 2-27,13-1 49,-4 0 1,9-1-1,-6 1-21,11 1 16,-10-1 0,8 1 11,-14 0-34,6 0 35,-4 0-7,-1 0 6,-8 0-5,-4 0-12,-3 1 46,1-1-52,0 1 12,3-1 0,3 0-22,2 0 28,3-1-6,12-2 0,-5-1 5,9 0 6,-9 0 12,-1 0-34,-1 0 22,-3 0-11,-1 0 5,-3 0 29,-1 1-34,-1 0 11,-1-1 12,-2 2-7,1-1-3396,-3 1 3402,1 0-28,0-1 12,2 0 11,0-1-6,1 0 6,0 0-6,1 0-11,0 0 6,0 1-12,-1 0 6,0-1 3392,-1 2-3398,-2 0 18,-1 0-12,-1 1 0,-1 0 0,-2 0 16,0 1-16,-1 0 6,2 0 0,1 0-6,4 0-28,7 0-6,-2 0-78,5 0-857,-1-2-555,-7 0-3533,2-1 5057,-7-1 0,-2 2 0,-1-1 0</inkml:trace>
  <inkml:trace contextRef="#ctx0" brushRef="#br0" timeOffset="49689">18664 7384 18756,'-26'-43'1893,"4"8"-1350,20 31 17,1 2-49,-1 0-69,1 0 1008,0 2-1450,6 2 28,-1 0-22,6 4 0,0-2 5,2 1-6,3 0 18,1 1 44,14 3-28,-6-2 56,26 6-50,-18-5-1222,14 2 1227,-12-2-420,4-2 426,2 2-6,2 0-3,-10-3 1,0 1-14,18 2-15,-18-3 1,0 1 19,12 1-1464,0 0 1464,-1 0 12,1 0 537,1 0-555,0 0 12,1 0-6,0 1 14,-13-4 1,2 1-15,16 3-16,-18-3 0,2 0 10,-2-1 1,0-1-1,17 3-19,-18-3 0,1-1 0,0 1 0,-2 0 9,18 2-15,-18-3 1,1 1 10,1 0 1,-1 0-9,19 1-8,-18-2 0,1 0-3,0 1 0,-1-1 5,17 1-258,-17-1 1,-1 0 274,9 0 17,-2 0-22,-2-1 0,8 0-11,-13 0 5,5 0-6,-15-1-598,5 2 593,-8 0 1312,6 0-1306,-8 0-12,0 1 12,2-1 430,1 0-414,16 0-16,-7-1-2033,24 0 2066,-21 1-1725,10-1 1702,-14 0-17,0 0-38,-1-1 27,-2 1-4,-2 0-1,6 0 22,-9-1 2257,4 0-2240,-4 0 6,3 0-11,1-1 5,-2-2 1,-3 1 3370,0-1-3371,2 0 12,-1-1-29,2 1 6,-1-1-50,10-2 45,-7 1-6,9 0 37,-10 1-37,11-2 5,-8 3-5,8-2 34,-11 1-28,0 0-1,0 0 40,9-3-34,-7 2 6,7-2-11,-12 3 5,0-1 11,4-1-22,-3 1 17,-1-1-11,-5 2 22,-3 0-23,-3 1 6,4 0 6,3-2-11,-3 1-6,7-3 11,-5 3 0,2-1 0,2 0 1,0 0-1,9-3 0,-7 3-11,4-1 0,-11 3-17,-1 0 17,-3 2 6,-3 0-6,-2 0 5,-2 1-5,-1 0 28,-2 0-16,2 0 16,0-1-12,2-1 1,2 0 0,3-1-17,1-1 22,1 1 12,-1-1 56,3-1-6,-5 2 22,1-1 45,-6 2 51,-2 1 195,0 0-234,-1-1-29,0 1-55,0-3-51,-1-1 11,-4-6-22,1 2 5,-3-4-5,3 5-34,0 1 23,1 1 10,1 0-4,0 1 10,1 1 12,-1-1 33,0 0-62,1-2 1,-2 1 0,1 1-1,0-2 1,-2 0 5,-1-2-17,-2-1-5,-1-1 17,-2-1-1,-2 1-10,-2-2-23,-8-8 17,4 6-3376,-5-4 3398,8 7-5,2 1-6,2 2 11,2 1 23,2 2-29,1 1 1,0 1 0,2 0 3380,-1 0-3375,-1-1-5,-1 0-6,-3 0-6,-12-5 6,0 2 0,-12-4-1669,4 2 1669,-4 0 0,-4 0-200,-1 2 212,-3-1-12,0 2-741,1 0 746,2 1 18,3 1-18,3 1-5,5 1-501,-5 1 501,10 0 1013,-4 1-1013,10 1 178,1 0-178,-1-1 811,-2 1-811,-3-1 630,-2 0-619,-19-3-2946,6 1 2974,-16-2-39,12 1 6,-4-1-15,13 2 1,-1-1-251,-16-2 259,-12-1-2190,23 2 2201,4 1-16,4 1 2179,2 1-2168,4 0-34,1 1 28,-5-1 269,6 1-258,-5-1-11,8 1 0,-1 0 17,-3 0 11,-3 0-28,-3-1 3387,-6 0-3376,-25-1 6,9 0-895,16 1 1,0-1 888,-18 0-39,0-3 34,3 2-6,3-2-220,6 1 237,5 0-12,-3-2-5,12 3 0,-2-2 0,12 3 6,1 0-1,0-1 29,-1 1-28,-3-1-1,-3 1 1,-2-1-17,-3 0 1456,-2 0-1445,-3 1-3029,-4 0 3012,-4 1 20,9 0 0,-1 0-468,-17-1 473,17 2 1,1-1-14,-10 0 5,5 0 195,5 0-195,4 1 0,6 0 0,5 1 3161,3 0-3145,3 0-16,1 0 6,1 1 710,0 0-738,-5 1 22,2 0 0,-5 0-6,3 0 12,-2 0-6,-2 2 0,-1-2 11,-3 2-17,-2 0 12,0 0 0,-13 4-6,9-3 0,-7 3 0,15-2 11,3 0-17,2-2 1,-2 4-1,5-3 12,-2 2-6,5-1 0,1-2-12,0 1 12,-1 0 0,-1 0 0,0 1 12,-2 0-18,-1 0 12,-1 2 5,-8 3-11,3-3 0,-4 4 0,5-4 11,1 0-17,0 0 23,-4 3-17,6-4 23,-3 3-7,9-6-16,0 1 6,2-2-12,0 1 1,1 0 10,-1 0 7,1-1-12,0 1 5,0 0 1,-1 1-17,0 0 11,0 1-6,-1-1-11,1 2 6,0-1 5,-1 3-5,2-1 11,-2 1-11,4-2 0,0 0 11,1 0 0,-1 5-6,-1-2 12,1 3-6,1-2 5,1 1-5,-1 0 6,0 1-12,0 0 1,0 1 16,0 0-22,0 1 0,1 0 11,0-2-6,2 2-16,-1 2 22,2-4-12,1 2 12,3-5 6,2-1-12,4 1 6,2-1 12,5 0-3416,6-1 3393,6-1-6,5 1-63,6-2 68,5 0-2,-10-1 0,0-1-450,21 2 150,-19-2 1,-1 0-1608,13 2-3406,-1 0 5327,4 0 0,-26-3 0,-1 0 0</inkml:trace>
  <inkml:trace contextRef="#ctx0" brushRef="#br0" timeOffset="51623">25328 7274 25247,'-1'-53'354,"0"12"-304,1 41 45,0 0-27,0 3-1,0 0 11,0 4 68,0 7-68,0 0-11,0 8 12,1-2-12,0 3-5,-1 2-18,1 3 35,-1 16-23,1-9-236,-1 13 320,0 0-2793,0-11 2687,0 10-2411,-2-15 2444,0 0-775,-2-2 753,-1 1-1277,1-2 1249,-1 0 171,1 0-160,2 0 1474,-2 12-1474,4-8-17,-2 8-911,2-12 928,0 0 981,0 1-981,0 0-611,0 2 606,0 2 10,0 2-5,-1 3-5,-1 3 1633,-2 3-1633,-1 3 5,-1 2 5,0 2-16,-1 1 0,0 1 0,1 2 0,0 0 350,2 1-350,2 0 806,1-17 0,1 1-807,1 20-13,1-20 0,0-1 31,3 14-29,3 1-5,-1 0 23,0-1-7,1 0 1,-1-1-6,-2-14 1,0 0-12,2 21 30,-3-10 1,-1 0-14,0 9-12,-2-22 1,0 0 11,-1 14 0,-1-1-12,-1 1 23,0 0-44,-1 0-1,1 1 0,0 0 0,1-1 12,0 0 10,0 1-5,1 0 0,-2 0-330,2-14 1,-1 1 340,-1 19-9,1-20 1,-1 0-3,-1 13 28,0-1-16,-2-1-7,1-1-5,0-15 0,0 0 11,0 16 377,-2 12-371,4-9-12,2-13 692,1 6-708,2-17 1382,2-3-1371,0-2-5,0-3 942,2 4-937,0-3-3381,-1-1 3393,-2-5-7,-2-5 1,-1 0 5,0 2 6,0-2-6,0 3 0,-1 0 3387,0-3-3387,0 3 0,0 1-5,0-5-6,0 5 22,0-3-22,0-2 17,1 6-6,0-6-5,-1 3-1,1-3 1,-1 7 22,1-3-6,-1 5-5,-1-2-6,-1 0-5,-1 2 0,-1 1 5,-4 14 6,2-6-6,-2 14 34,0 4-40,2-9-718,-2 11 730,2-15-133,0-1 127,0-1 17,1-1-11,-1-2-12,1-3 51,0 0-56,1-4 13,0 5-42,1-5 23,2-2 0,1-6 681,0-7-782,0-2-774,3-2-1555,2-5-3204,7-4 4792,8-10 0,-10 9 0,3-3 0</inkml:trace>
  <inkml:trace contextRef="#ctx0" brushRef="#br0" timeOffset="52713">25365 12046 17944,'-5'0'1686,"1"0"2744,4 0-4111,-40-15-4307,30 11 4218,-30-12-1443,40 16 1969,0 0-750,3 0-6,1 0 28,5 0 17,4 0 72,45 0-95,-23-1 1,3 0 822,21 0 0,3 0-839,-15 0 0,1-1 772,15 1 0,-2 0-767,-23 1 1,-1-1-1,12 0 0,-1 0 0,-13 1 1,-2 0 2,2-2 0,-1 1-3,0 0 0,1-1-3,0 1 1,0-1-4,0 0 1,-1 0-3,1-1 0,0 1 2,0-1 1,0 0-1,-1 0 1,1 0-6,0 0 0,-1 1 5,0-1 1,0 1-3,0-1 0,0 1-1,-2 0 1,0 0 9,31-1-697,-4-1 690,-3 1 1,-5 1 5,-3-1-155,-16 1 0,0 0 144,15-1-77,11-3 94,-19 2-6,-1 0-11,1-2 11,1 1 1,2 0-12,1-1 11,3 0-22,1 1 11,2-1 0,0 2 5,-1-1 12,14-1-17,-15 0 6,10-1-1,-22 3 1,-1-1 928,-3 1-922,-1 0-1,-3 1 0,-1 0 720,-2 0-742,13-2-1,7 0 24,0 0-946,3 1 934,-12 1 0,1 1 6,2-1-1,-1 2 394,2-1-399,-2 0 12,11 0-24,-14 0 18,7 1 207,-17-1-213,5 2 0,-8-2 5,9 0 1403,-14 0-1402,2-2-1,-7 2 653,3-2-653,-4 2 251,3-1-261,-4 1-7,-2 1 18,0-1-12,1 2 6,-2-2-5,2 2-1,-1 0 17,0-1 12,2 0-18,-3-1 7,0 0-1,-2 1-22,-1 0-169,0-1-542,0 0-7338,2-5 8060,1-1 0,-2 1 0,-1 1 0</inkml:trace>
  <inkml:trace contextRef="#ctx0" brushRef="#br0" timeOffset="54466">28928 7877 13071,'0'-5'5494,"-1"2"-576,1 3-4492,-2-62-45,3 40-213,-2-13 0,1 2 112,0 20-34,1 1 186,0-6-236,0 4 325,-1-13-353,0 15-34,0-5-11,0 11-33,1 3-28,-1 1-40,1 1-67,-1 5 45,2 1 6,0 7 5,4 9-17,-1-1 23,2 21-11,-1-12-621,0 11 632,0-7 16,2 15-27,-1-10-12,2 10 6,-3-16 39,1 13-16,-1 3-696,-1-1 678,-1-2 7,-2-15-12,0 1-338,-2-1 349,1-1 12,-1 1 5,1-1 565,0 12-565,-1-9-507,2 9 485,0-14 5,1 0 640,0-3-662,0 0 22,1-2 11,-1-2 1,0 0 21,0-1 12,-1 0 12,0-1 21,-1 2 29,-1 0-12,0 1-22,-2 1 378,-1 0-412,-1 1-5,-2 1-6,2 2 0,-1 0 17,2 16-33,1-10-46,2 22-340,3-23 375,3 9 549,2-14-533,2 1-5,6 14-498,-3-8 503,5 13-3109,-5-12 3103,0 4-1881,0 2 1893,-1 3-430,-4-9 0,-1 2 413,3 21-30,-3-19 1,-1 2 37,-1 2 1,0-1-12,-2-9 0,1 1-9,1 8 1,0 3 24,1 0 1,0 0-19,2 2 0,1 2-12,2 11 0,2 0 628,-3-12 1,1-3-629,0-3 0,-1-3 0,3 14 0,-1-2 0,-2-4 0,-1-4 2327,-2 9-2327,-3 5 0,-3-10 1742,-4-4-1742,-2-22 0,-4 5 0,1-5 0,-2 5 0,3-9 587,0-1-587,0 1 0,1-2 888,-4 4-888,3-5 0,-1 3 0,2-6 0,1-1 0,0 0 0,-1 1 0,3-3 0,-1 0 0,3-4 0,-1 0 0,2 0 0,0-1 0,-1 2 0,1-1 0,-1 2 0,0 1 0,0 2 0,-1 0 0,1 3 0,-1 0 0,-1 9 0,0-4 0,-1 7 0,0 1 0,1-6 0,0 6 0,1-8 0,1 7 0,-1-5 0,1 5 0,0-8 0,0 0 0,1 0 0,-1-1 0,1 0 0,-1 1 0,0-2 0,1 1 0,-1 0 0,0 0 0,0 1 0,-1-1 0,0 7 0,-1-4 0,0 4 0,0-7 0,1 0 0,-1 0 0,2-1 0,-1-1 0,2-1 0,0-1 0,0 4 0,0-5 0,0 3 0,0-4 0,0 3 0,0-2 0,0 2 0,0-3 0,0 0 0,0 0 0,0 1 0,0 3 0,0-1 0,0 2 0,0 0 0,-1 0 0,-1 1 0,0-2 0,-2 6 0,2-7 0,0 4 0,1-8 0,0-1 0,1-2 0,0-1 0,0-1 0,0-1 0,-2-1 0,1 1 0,-4 0 0,1 1 0,-3 1 0,-3 3 0,-3 0 0,-2 2 0,-10 3 0,7-3 0,-6 1 0,10-3 0,2-2 0,2-1 0,-2-2 0,3 1 0,-2-2 0,3 0 0,-1-1 0,0-1 0,-2-2 0,0-1 0,0-2 0,-1 0 0,-1-2 0,-1-1 0,-1-1 0,-1-2-1155,-1-2-4177,-3-3-1288,-2-4 5772,-3-10 0,12 15 0,0-2 0</inkml:trace>
  <inkml:trace contextRef="#ctx0" brushRef="#br0" timeOffset="57190">25522 7269 14029,'-3'-3'6962,"1"0"-5170,2 3-1500,-17-26 133,12 20-290,-12-20-12,17 26-437,0 0 225,3 2 72,3 1 50,4 4 23,17 7-39,-3 0 0,14 6-574,-6-5 569,2 3-7,3-1 1,1 2 2,-8-5 1,1 0 7,17 9-373,-16-9 1,2 0 398,3 1 0,-1-2 19,24 8-829,-5-5 0,2 0 793,-21-7 1,-1 0 4,14 2 1,0-1-3,-12-2 0,-1-2-1197,1 0 1,0-1 1198,1 1 1,0-1-6,-1-1 1,1 1 0,-1 0 0,0-1-9,-1 1 0,0-1-262,-1 0 1,-1 0 258,-1 0 0,-1 0 14,28 4-11,-20-3 0,-1-1 5,19 3-14,-22-3 1,-1 0-768,12 0 782,-2-1 5,-1 0 1721,1-2-1707,-13 0 0,0-1-9,19 0-19,-18-1 0,0 0 14,14-3-373,1 0 373,-1 0-6,-3 0-930,-2 2 919,-3 0-6,-3 1 1976,-5 0-1981,-3 1-58,-4 0 58,-4 0 802,-2 0-796,3 3 3321,-6-2-3316,4 3 6,-6-3 6,3 0-1,3 0-11,4-1 6,21 0-6,13-2-683,2 0 672,0-3 11,-19 3-11,-2-1 0,-2 0-124,-2 1 130,-5 0-1,-3-1 18,0-1 78,-7 1-12,-4-1 18,-7 0 860,-4 2-883,0-2 114,1 0-153,0-3-12,1 0 1,0-2-12,1-1 12,0-2-6,1 1 28,5-6-45,-3 4 0,4-3-5,-4 5 11,2 0-1,0 1 1,1 0 0,0 0 0,1 1-17,-1-1 22,0 1-11,-1 0 51,3-2-28,-5 3 5,4-2-6,-7 4 7,1 0-7,-1 0 1,0 0-17,5-4-17,-3 2 0,6-6 50,-7 5 12,2-2 94,-2 3-49,-4 3-18,0-1-5,-2 4 196,-2 1-268,1-1-7,0 1 34,3-7-11,-2 3-11,2-4 17,-3 3-1,0 2 1,-1-2-17,0 1 0,0 0-12,-2-1 6,-2-1 1,-2-1 16,-2 0 5,0-2 51,-6-4-78,3 4-1,-4-5 1,5 5 16,-5-5-10,3 4-7,-2-5 1,2 6-6,1-2-6,-1 0 1,-2-1-3387,0 0 3386,-2 1-122,-12-6 128,5 5 0,-11-5-579,6 6 579,-2 0 0,-3 1-167,-3 1 172,-18-5 7,-4 0-7,-1 2 1814,6-1-1830,17 7 11,-16-5-586,13 4 575,-13-3 589,16 5-583,-17-4-2407,11 3 2412,-12-3 0,14 3 9,1 0-9,-1 0 11,0 0-11,1 1 12,0-1 357,0 0-369,1 0 0,0 0 0,2 0-11,3 1-12,1 0 23,1 1-16,1 0 16,0 0 73,-1 1-73,1 1 2144,-4 1-2139,-1 2 1,-3-1-6,-3 1 6,-4 1-4,9 0 1,-1 1-3,-23 1-350,19 0 1,0 0 343,-22 2 3,31-3 0,-1 0 0,0 1 1,0-1 4,1-1 1,1 1-263,-31 2 254,6-1 6,3 0-5,6 1 27,-13 1-11,18-1-5,-8 1 0,20-1 5,2 0-11,3 1 0,-2 0-34,2 1 51,-2 0-12,-1 0-5,-2 1 6,-2 1-29,-2 0 18,-2 2 152,-3 0-147,0 0-5,2 2 5,1-2 0,5 2 1813,4-1-1807,4 0-12,3-1-5,4-1 624,-3 5-613,6-4 6,-3 3 46,5-2-64,0 0 12,-1 1 673,-2 2-679,-1 1 0,-1 0 12,-10 8-6,6-6 11,-6 4-11,9-6 6,0-1-1,2 0 18,0 0-18,2-1-5,-1 0 0,2-1-16,-2 1 16,2-2 16,0 1-16,2-2 6,-4 6-12,5-6-5,-1 4 0,4-5-6,2 3 6,1-3 11,1 3-101,5 2-179,5-3-593,8 3-3082,8-5-2587,11-1-3232,1-2 8926,0-4 0,-16-1 0,-9-1 0</inkml:trace>
  <inkml:trace contextRef="#ctx0" brushRef="#br0" timeOffset="57906">29023 7251 21966,'-4'-29'1097,"0"5"-800,3 19-11,-1 0 810,-1-5-883,1 4 134,-1-5-129,2 6 57,0 1-85,-1 2 154,1 0-143,0 2-206,-1 0-1,0 3 29,-4 8-18,1 0 6,0 7-5,2-6 11,2 3-23,1 0 23,0 3-6,0 0 23,3 11-17,-1-4 16,3 8 6,-2-7 40,0 12-62,-1-7-3393,0 9 3388,-2-12 10,0 1-5,0 0 28,0 12-17,3 4-12,3 11-16,1-10-22,1-6-118,-2-11-364,1-2-1602,1-1-7725,4 9 8102,-4-14 0,0-1 0,-6-15 0</inkml:trace>
  <inkml:trace contextRef="#ctx0" brushRef="#br0" timeOffset="69163">28922 11760 14508,'-33'3'473,"0"-1"0,-24 3-204,38-3-40,-2 1 1220,1 0-1292,1-1-40,2 0-10,2 0 1062,3 0-1085,4-1-28,2 0 17,3 0 2786,2-1-2697,11 1-106,0-3 3281,27-1-3315,-8-1-16,15-1 24,-6 1-30,2 2-698,1 0 721,1 1-3053,-1 0 3047,-3 0-12,-4 1 7,-4-1 21,-5 0-16,-6 0 5,-5 0 18,-5 1 350,-4-1-306,-3 1 632,-2 0-671,-3 0 3375,-3 0-3398,-15-2 6,1 2-5,-11-2 10,-20 2-16,19 0 28,-18 0-17,27 1-6,2 0 1,2 1-6,1 1-6,1 0-6,0 0-5,1 0 12,1 0-7,1-1 6,3 0-5,3-1 11,3 0 16,2 0 29,2-1-34,8 0 6,2 0 5,13 0-28,4-1-5,9 0-18,6 0 35,22-1-18,-14 1 12,9-1-17,-26 0 0,-7 0-39,-5 1-129,-11 0-2532,-3 1-4979,-16 3 7679,4-2 0,-5 2 0,6-2 0</inkml:trace>
  <inkml:trace contextRef="#ctx0" brushRef="#br0" timeOffset="81050">19155 9511 20772,'3'-60'999,"1"0"0,0 11 0,-2 6-181,-1 7-449,-1 22-50,0-1-100,0 10-107,-1 3-106,0 1-28,-1 1-6,1 3 16,-1 3 52,-1 7-7,-1 5 1,-2 6-3398,-1 6 3386,-1 3-5,-1 3-531,1 3 520,0-1-343,2 1 326,2-2 11,2-4-11,3-2 5,3-6-1973,5-3 1985,2-4 2001,2-4-1884,10-3 486,-4-5-469,7-2 174,5-14-169,-6 0-5,8-9-16,-8 2 32,-2-2-4,-1-1-12,-2-1 0,-4 0 364,-2 3-353,-5 2 3387,-3 5-3421,-3 3-27,-2 5-40,-1 1-33,-5 6-17,-1 1 6,-6 6-1,0 2-10,0 2-12,-1 8-22,5-6 11,1 5 11,9-2 23,3-6-1,13 6-22,1-11 17,9 2 0,-3-8 12,3-1 16,1-1 16,0-4-10,-1-2 11,-3-4-6,-3-1 39,-2-3 1,-4-1 89,1-14-84,-5-4-66,-1-3-18,-7-9 0,-3 13 0,-3 1 0,-2 8 0,0 12 0,0 3 0,0 2 0,1 2 0,0 1-97,1 2-26,-1-1-73,2 3-73,-1 2-100,2 4-230,-1 4-1149,9 11 387,1-4-4924,19 17 6285,-6-10 0,-2-4 0,-9-9 0</inkml:trace>
  <inkml:trace contextRef="#ctx0" brushRef="#br0" timeOffset="81647">20124 9532 19428,'-10'-37'28,"-1"-1"0,-7 6 0,-5 12 1895,-23 35-1923,-5 4-12,13 4-10,14-4 1427,5 1-1433,4-1 850,5 9-833,5-8 2880,8 10-2874,5-16 659,14 4-643,4-12-11,1-1 12,0-3 16,-8-5 5,0-2 29,-2-4 27,0-2 12,-3-1 11,-1-1 28,-2-2 0,-2 0 11,-2 1 12,-1 1 150,-3-1-104,-1 7-209,-2 1 0,0 5 0,-1 2 0,-2 1 0,-1 3 0,-1 2 0,-2 3 0,-1 2 0,0 3 0,-2 7 0,4-3 0,1 3 0,4-5 0,3-3 0,8 5 0,1-6 0,8 2 0,12-7 0,-5-3 0,12-2 0,-8-5 0,1-3 0,0-4 0,-1-3 0,10-13 0,-13 4 0,6-11 0,-7-10 0,-9 6 0,2-17 0,-9 13-1264,-2-4 1264,-2 1 0,-1-1-374,-3 3 374,0 4 0,-2 4 0,0 6 0,-1 5 0,0 5 0,-2 5 0,0 4 0,1 2 0,0 4 1211,1 1-1211,0 1 427,-1 1-427,-1 3 0,-1 3 0,-1 5 0,-1 6 0,-1 6 0,0 5 0,0 5 0,0 26-3392,3-11 3392,1-16 0,1 2 0,0 1 0,2 0-694,-2 19 573,2-21 0,0 0-1397,0 23 107,0-17-1558,1 6-2604,0-22 5573,1-2 0,-2-11 0,1-2 0</inkml:trace>
  <inkml:trace contextRef="#ctx0" brushRef="#br0" timeOffset="81880">20333 9465 24469,'40'1'-73,"0"0"0,-3 0 1,-4 0-186,-2 0-162,-1 0-808,1-1 236,-3 0-2531,12-2 331,-11 0-634,7-3 3826,-11 0 0,-12 2 0,-1 0 0</inkml:trace>
  <inkml:trace contextRef="#ctx0" brushRef="#br0" timeOffset="82408">20783 9446 11514,'-5'0'8497,"1"0"-3692,4 0-4760,-44 21-6,33-14 23,-32 17 100,51-16-55,2-2-18,8 2-15,1-4-2,3-2-32,2 0 16,1-2 151,18-8-95,-16 3 22,12-9 51,-24 5 33,-1-2 1,-4 0-12,-2-2-22,-2 1 151,-1-7-174,-3 4-27,-1-2-40,-2 6 17,-2 1-3409,-1 1 3375,-2 2-5,-1 0-11,-1 3-29,-1 0 18,-8 1-34,3 2-6,-14 3-17,10 3 1,-6 4 10,8 2 3404,0 2-3420,0 2 16,2 2 7,1 2-24,2 4 1,1 0 6,3 2-23,2 9 16,2-7-16,4 6-5,5-13-6,4-2 27,6-2-21,2-1-6,4-1 5,1-3-5,1-2 28,-1-2 11,-1-2 5,-1-2 1,-3-1 11,-1-2 11,-1-1 0,-1-2-17,-1-2 22,-1-2-5,-1-3 79,3-7-68,-5 3 11,4-7-27,-6 5 83,5-11-67,-3 6 29,3-6-29,-3 8 22,0 3-48,-1 2-13,1 3 0,-3 2 0,2 3 0,0-1 0,-1 4 0,1 0 0,-2 3 0,4 4 0,-1 2 0,4 4 0,-3 3 0,0 1 0,1 4 0,3 10 0,-3-5 0,3 9-108,-7-10-284,-1 1-386,-3 0-768,-1 2-3574,-3 0-4711,-1-2 8975,-2-3 0,1-10 0,0-4 0</inkml:trace>
  <inkml:trace contextRef="#ctx0" brushRef="#br0" timeOffset="83515">25900 9714 27116,'19'-54'319,"-5"11"-302,-13 43 187,-1 0-221,0 6 22,0 0 7,-1 9 4,1 1 1,-3 4-11,0 4 11,-4 2-12,0 2 1,-9 15 114,4-10-103,-8 18-23,11-25 36,-3 4-30,6-14-17,2-3 164,0-3-135,2-3 16,0-3 28,1-1 505,1-3-561,1-5 0,0-2 0,1-7 0,0-1 0,1-5 0,1-3 0,2-5 0,3-1 0,3-3-3392,2 0 3392,4 0 0,1 1 0,1 3 0,1 2 0,-1 3 0,0 3 0,-1 2 0,-2 3 0,-2 4 0,-1 2 0,-2 4 3392,4 3-3392,-5 4 0,5 3 0,0 13 0,-3 1 0,2 10 0,-6-4 0,-3 4-616,-3 0 616,-1 1 0,-2 0 0,-1 0 0,-2-3 0,0-2 0,-2-4 0,2-4 0,0-4 0,2-3 0,0-4 0,1-2 0,0-3 0,0 0 0,3-6 616,0-2-616,11-17 0,-1 2 0,10-11-3392,-2 5 3392,3-2 0,3 3 0,-2 2 0,1 3 0,-3 5 0,-3 4 0,2 2 0,-8 5 0,2 2 3392,-7 3-3392,1 4 0,1 2 0,0 4 0,2 2 0,5 11 0,-4-2 0,5 8 0,-2 7-438,-5-7-861,2 11-1620,-5-11-2615,-3-1 5534,1 1 0,-4-13 0,-1-2 0</inkml:trace>
  <inkml:trace contextRef="#ctx0" brushRef="#br0" timeOffset="84032">26881 9915 21293,'2'-7'3512,"-1"2"-2767,-1 5 364,0 0-689,25-60 588,-15 34-899,4-7 1,-1 2 147,-9 18-212,-4 11-112,0 1 39,-3 6 11,1 0 23,-3 8 16,0 2 0,-2 4-44,0 3-40,-1 2-290,-2 15-18,4-8-783,-1 9 218,7-12-629,4-2-8267,6 6 8971,-1-12 0,0-2 0,-6-14 0</inkml:trace>
  <inkml:trace contextRef="#ctx0" brushRef="#br0" timeOffset="84215">27053 9593 23783,'-10'-49'-4447,"3"15"4548,9 60 1,0-12 0,0 0 0</inkml:trace>
  <inkml:trace contextRef="#ctx0" brushRef="#br0" timeOffset="84782">27191 10042 24734,'24'-49'46,"-1"-1"1,-1 4 0,-2 5-19,0 8-6,0-4 1,3-5-3439,1-3 3455,0-3-11,0-4 92,0-1-58,-4-2 1014,-3 3-964,-9 10 0,-2 1-39,2-8 184,-5 14 1,-3 2-191,-4 9 2705,-7-3-2772,3 13 2032,-3 0-2094,5 16 165,0 3-97,-3 6-12,-2 6-5,-2 5 16,-2 6 12,-6 25-424,5-8 381,4 11 1,2 3-1616,6-27 1,1 0 1612,-2 20 0,4-2-50,6 2-254,6-4 152,4-3-77,4-5-96,3-2-89,2-5-107,1-5-22,2-4 4,2-5-334,11-3 604,-9-9 84,8-1 90,-14-10 28,8-9 406,-8-2-37,16-23-39,-19 9 3347,5-13-2894,-2-12-300,-8 11-603,-5 13 0,-1 0 607,3-13-17,-1 0-11,-2 2-45,-2 3 224,0-8-324,-4 16-29,0-4 46,-3 16-236,-2 9 0,0 1 0,0 8 0,0 0 1147,0 4-1147,-2 3 0,0 7 0,-2 5 0,-1 9 0,-3 26 0,2-9-1221,0 17 1221,2-16-63,2-2-94,1 1-61,1-3-3072,0-1 2853,1-3-213,1-4-429,2-2-176,2-5-901,0-4-2572,-1-3 4728,-1-3 0,-1-8 0,-2-2 0</inkml:trace>
  <inkml:trace contextRef="#ctx0" brushRef="#br0" timeOffset="85065">28198 9680 24345,'20'-47'519,"0"1"0,1 4 0,-9 10 558,-16 24-1038,0 5 255,-6 0-283,-2 5 136,-6 2-91,-20 11-72,5-1-889,-16 10 900,13-4-7,-1 2-475,3 1 482,1 1 22,-4 10-6,12-8-490,-1 6 496,16-13 5,3 0 1200,4-3-1194,2-1 590,4-1-539,10 4-23,3-4-6,11 4-16,1-7 27,5-1-27,4-1-17,24 1-34,-13-4-1036,-16-3 1,0 0 973,14 0-66,-1-1 38,-1 1-408,1 0-521,-3 2-1787,-2 0-6654,-7 1 9477,-7-1 0,-13-2 0,-6-2 0</inkml:trace>
  <inkml:trace contextRef="#ctx0" brushRef="#br0" timeOffset="89974">20074 12775 16724,'33'-53'1006,"1"1"0,-5 8 1,-6 4-520,-11-5-61,-4 11-46,-2-1-37,0 0-2523,-1 1 2818,-2-9 121,-2 14-507,0-5-62,-4 16-56,0 3 930,-4 2-1019,-3 3-22,-3 2-23,-5 3 11,-18 3 0,-15 13-5,-3 3-4,23-2 1,2 2-1166,-17 12 1174,0 5 1,1 5-12,1 3 0,6 3-12,4 2-95,7-2 102,7-1 52,8 12-36,19-5 17,6-2-16,18-13 10,1-18 12,8-4 5,4-7 22,5-1 7,-2-7 1683,0-3-1533,10-17-66,-18 4 16,7-11 5,-22 6 2550,-4-1-2723,-3-1 0,-3 1 0,-4 3 0,0-4 1791,-5 11-1791,-1-1 0,-3 12 0,-1 2 300,0 2-300,0 5 0,0 2 0,0 5 0,0 4 0,0 5 0,3 23 0,-1-4 0,2 18 0,0-11-478,1 4 40,1 3-1724,0 3-3658,1 1 5391,-3-24 0,0-2 0,0 3 1,1-2-1</inkml:trace>
  <inkml:trace contextRef="#ctx0" brushRef="#br0" timeOffset="91559">27237 12570 26945,'17'-58'571,"0"0"0,-3 5 0,-2 13-558,-6 27-13,-2 8 0,-4 4 0,1 1 0,-1 3 0,0 2 0,0 5 0,0 5 0,0 6 0,1 6 0,-1 5 0,-1 5 0,-2 3 0,-3 2-3392,-3 1 3392,-1 1 0,-1-1 0,-1-1 0,1-3 0,-1-3 0,-3 10 0,-1-4 0,2-3 0,3-10 0,4-13 0,0 1 0,3-8 0,0-1 0,3-7 3392,1-1-3392,0-6 0,0-11 0,0-4 0,0-9 0,3-8 0,1 8-456,3-10 456,1 16 0,2 1 0,2 3 0,1 2 0,0 3 0,1 3 0,0 2 0,2 4 0,1 1 0,1 3 0,3 1 0,1 4 0,4 2 456,1 5-456,16 12 0,-10-4 0,10 10-3392,-14-8 3392,-3 2-2269,-4 0 2269,-4 0-50,-5 0 50,-5 0 0,-3 6 0,-4-7 0,-4 3 0,-4-8 0,-7-2 0,-17 6 0,-15-2 0,-4-1 1130,-4-4-1130,13-7 0,1-1 0,0-2 2804,3-1-2804,-13-3 0,15-3 94,-7-4-2374,8-14-7551,6-8 8096,2 1 0,11 7 0,12 15 0</inkml:trace>
  <inkml:trace contextRef="#ctx0" brushRef="#br0" timeOffset="103610">21135 14992 11172,'1'-4'5954,"0"2"-78,-1 2-5473,16-65-569,-11 43 323,4-15 0,-1 2 304,-5 23-192,-1 0 58,0 1-103,-1 0-23,0 1-10,-1 0-6,1 0 262,-1 1-290,0 0 11,0 1-17,0 0-16,0 1-1,0 0-33,0 0-11,1 1 5,0 1 0,1 0 0,-1 2-16,0-1 111,0 2-140,-1 0 85,1 1-152,-1 6 6,0-1 5,0 4 12,0 0-12,0 1 6,0 1-5,0 1 5,1 1 0,2 6-12,-1-4-4,1 6 16,-2-6-12,1 1-4,0 0 27,-1 10-6,0-6 29,0 7-40,-1-7 6,0 3 0,0-2 12,0 2 4,-1 0-4,0 0-7,-1 1-22,-1-1 12,1 0-6,0-1 11,1 0 0,0 9 11,1-7 0,0 7-17,0-10 18,1 0-7,0 1-5,1-1 17,-1 0-23,0 1 6,0 0-5,-1 0 27,0 2-11,0 0-16,0 2 16,0 0-17,0 1 18,-1 1-1,-1-1-11,0-1 0,0 0 5,0-1 7,1 0 10,1-2-22,0 1 0,0-2 0,0 10 11,0-8-5,0 6-12,0-8 6,0-1-11,0 1 22,0 1 12,0 0-23,0 0 0,-2 0 11,-1 1 6,-3-1 16,-1 2 6,-2-1-16,-2 3-12,0-2-3381,-1 0 3387,1 0-683,0 0 672,2-1-12,0 0-11,3-3-71,1 2 93,1-1-5,0 0 23,2 0-12,-1 1-11,0 0 6,0 1-12,0-1 6,-1 0 6,0 0 27,-3 9-33,1-8-5,-2 9 5,2-11-12,-2 2 87,0-1-75,-1 1-6,0-1-16,0 1 33,0-1-5,2 2-1984,0-2 2000,1 1-307,0-1 313,2 0-22,0-2 27,1 1 1887,0 7-1925,1 2-1,0 0 534,1-2-545,0-9 6,-1 0 22,1 1-11,-1 1-28,0 0 0,-1 0 3183,-1 1-3160,-1 1 21,0-1 18,-1 2-28,1-2 10,-1 1-16,1-1 6,0 0 0,1-2-12,1 0 17,0-3-16,1-1 686,2-2-692,-1-1 0,1-1 5,0-1 23,0-1-22,0 0-63,0 8 74,0-6 5,0 7 40,0-7-46,0 0 6,0 1-11,-1 1 6,1 5-28,-2-5 27,2 3-16,-1-7 0,1 0 0,0-1-23,1 4 28,0-3 6,0 2 6,2-4-23,-2 0 17,1-1 6,0 4 16,-1-4-33,1 4 33,-2-4-10,1 1-12,-1-1 33,0 1-50,0-2 12,0-1 5,0-1-28,0 0 22,0-1-11,0 0 6,0-2 28,0 1-17,0-1-319,0 1 319,2-2 11,0 0 17,4 0-34,-2 1 18,3 1 4,0 0-4,2 0 4,1 1-55,0-2 17,3 0-1,0 1 57,3-2-34,1 0-6,1 1 1,3-1-23,2 1 39,1-1-61,17 0 27,-9 1 34,12-2-16,-11 0-550,0-2 555,2 1-28,2-2 23,19-1 16,-10 0-17,15-1 6,-15 2 0,2 0-17,2 1 23,2 0 5,1 1-1008,0 1 1014,2 0-1,1 1-10,2 0-6,-1 0-6,-16 0 1,3 0 21,1-1 1,0 1-17,1 0 0,0-1-6,-2 0 1,-2 1-23,18-2-1635,1 0 1669,0-1-6,1 0 17,0-1-29,-30 2 1,0-1 2,1 1 1,0 0 2,1-1 1,-1 1-12,1 0 1,0 0 21,0-1 1,1 0-320,-2 1 1,2 0 321,14-1 1,1 0-6,-12 2 0,-1-1-931,11-1 0,0 1 922,14 0 12,-2-1 22,-3 1-6,-2 0-16,-4 1-17,-1-1-17,-4 0 33,-3 1 514,-2-1-508,-2 0-11,-1 0 11,-3 1 1197,0 0-1208,11-1-22,-11 0 629,9-1-595,-16 1 3362,-2 0-3391,-4-1-22,-3 1-39,-6 0-79,-5 1-118,-3 0-195,-3-1-376,-1 0-694,-3 0-7590,-3-7 9130,-1 0 0,0 0 0,2 3 0</inkml:trace>
  <inkml:trace contextRef="#ctx0" brushRef="#br0" timeOffset="105200">24629 14861 6178,'0'-61'1042,"0"0"0,0 14 0,0 5 1491,4-5-1883,1 26 1482,-1 0-1528,1 2-66,-1 1-56,-1 2 1319,1-5-1386,-1 6 3140,-1-5-2821,0 2 629,-2-2-1078,0 2-16,0 1-28,0 7-51,0 0 113,0 1-208,0 3-22,0 0-11,0 4 1388,0 1-1450,-1 0-84,0 2 17,-1 0 17,0 2 5,2 7 50,-1 1-3402,1 19 3397,-1-6-1803,1 10 1797,0-6 6,0 0-5,2 1-1,-2 2 17,2 2-22,-1 18 17,0-11-12,-1 11 6,2-16 1829,-2 0-1829,1 0 11,-1 17-11,1-10-645,-1 13 645,-1-16 22,0 1-932,0 0 899,0-1-23,0 20 40,0-14-1418,1 14 1417,0-17-27,-4 20 1290,1-13-1274,-4 14 18,1-19-24,-3-3 7,-1 0 5,-2-2 750,-1 0-750,-1-1-5,-1 0-1,-5 19-267,5-13 270,3-7 1,2 1-15,-2 22 22,2 0 1807,5-9-1812,4-18-6,1-1 715,2-2-709,0-1-6,2 1 1,0 0-1,0-1 1,0 0 220,-2-1-210,0-2-5,-2-1 430,-2 9-419,0-8 1182,-5 17-1193,1-20-122,0 6 138,3-10 7,0-1 5,1 0-28,0 0 11,1 7 11,0-5-16,0 6-6,1-8-22,0 0-18,0 6 29,0 3 11,0 0 482,0-2-426,-1 1-12,0-7 12,-4 14-28,2-14-3403,-1 6 3381,2-8-1,-1-1 7,2 0-12,-1 0-12,1 0 12,1 1-11,-1-2 6,1 1 3413,0-1-3408,0-1 6,0 1-6,0 7 28,0-4-11,0 6 44,0-7-27,0 1-12,-2-3 6,0 2-22,-2-3-23,1 2 17,-1-1-11,1 1-6,0-2 40,0 1-35,0-2 12,0-1 0,1 0 17,0-1 6,1 1-1,0-2 0,0 0-33,0 0-6,0-3 23,1 0 11,-1-1-12,0 0-16,1 2-11,-2-2 11,2 1 22,-2-3 0,1 3 23,-1-2-18,1 2 1,-2-2 11,1 0-17,-1-1 6,1 0 0,0-1 22,0 0 12,1-2 21,0 0 18,-1-1-45,0 2-12,-3-1-21,-2 0-18,-2 1-5,-5 0 0,-4 1-1,-5 3-21,-5 1 38,-3 2-511,-6 2 506,-1 2-3213,-3 1 3190,1 1-55,1 1-991,4-1 330,4 1-1513,5 0-7579,-2 4 8460,11-8 0,3-1 0,10-9 1</inkml:trace>
  <inkml:trace contextRef="#ctx0" brushRef="#br0" timeOffset="106633">21138 14728 7223,'2'-4'4453,"0"0"3154,-2 4-6918,8-60-57,-9 38-47,3-17 1,-1 0-20,-7 19-51,-1-8-67,2 5-50,2-2-68,1-1 219,2-14-319,2 10 268,4-22-3660,1 24 3392,3-9-1250,-2 15 1205,-1 0-6,1 2-5,-2 4-12,0 1-11,-2 3-5,0 1-23,-2 2-11,0 2-28,-2 1 2787,1 1-2798,-1 1 1826,1 1-1837,-1 1 223,0 1-89,1 0-246,-1 5 27,1 0 1,-2 8 0,3 19-1,0 1 12,2 4 0,0 2-3053,4 17 3061,-3-17 0,1 2 0,0 4 1,0 0-1193,-1-10 0,-1 1 1189,1 10 0,0 0-44,-1 15-365,0-1-1644,-2-20 1,1 0 2058,0-5 0,0-2 0,1 22 0,1-25 0</inkml:trace>
  <inkml:trace contextRef="#ctx0" brushRef="#br0" timeOffset="107333">24645 14388 21883,'-5'-43'668,"-1"0"1,1-1-1,1 8-326,3 15-40,0-4-44,1 9-40,0 1 785,0 0-835,0 1-23,0-1 1,2 1 343,3-5-338,1 3-72,-1 1-12,-1 7 130,-3 5-202,0 3 471,-1 4-455,-1 3 6,0 6-1,0 4 7,-1 4-18,1 3 7,-2 2 10,1 2-28,-1 12-10,1-9-7,0 8 1,2-4 33,0-9-11,0 6 0,1-11-6,0 7-5,0-6-62,0 4-201,-1-6-454,0-1-1356,0 1 2084,-1 4 0,0-11 0,-1-1 0</inkml:trace>
  <inkml:trace contextRef="#ctx0" brushRef="#br0" timeOffset="109507">22625 18293 21864,'3'1'3748,"0"1"-1687,-3-2-2000,-65-28-2905,39 22 2883,-13-9 1,-1 4 27,15 16 737,-2 4-776,-3 5-1,-1 1 7,-2 3-17,0 3-315,0 3 298,0 2-17,1 2 56,2 2-33,2 0 22,0 10-34,13-10 23,3 4-23,16-14 6,6-2-16,12-2-2565,9 0 2581,9-4-853,8-2 797,8-3-645,2-4 561,2-3-1028,-3-5 910,-5-4-246,-4-3 562,-4-3-58,-13 0 0,-3 0 0,-1 2 0,9-8 0</inkml:trace>
  <inkml:trace contextRef="#ctx0" brushRef="#br0" timeOffset="116126">5651 11780 26150,'-5'0'117,"0"-1"-89,6 1 151,3 0 85,8 0 16,9-7-180,1-1-27,7-9-3414,-4-3 3374,3-4 1,2-7-293,-7 4 1,-1-1 314,13-20-1049,-12 15 1,-2-1 1081,5-21 1,-3-4-252,-13 28 0,-2-2 234,0-16 1,-2 0-34,-2 11 1,-1 0 2,0-11 0,-1 2 42,-6-14 354,0 9-354,-3 9 22,0 9-5,0 10-44,2 7 1961,-1 8-2018,3 5 682,-4 5-682,2 3 3355,-3 6-3355,0 4 0,-12 22 0,3-1-107,-8 20 107,5-4-455,9-23 0,1 4 455,-4 11 0,-1 7 0,1-4-1509,1 0 0,0 1 1509,-1 1 0,0 4 0,3-5 0,3-8 0,2-4-179,1 0 0,2 0 179,-1 26-1816,8-6 1816,6-9-12,24 2 55,-3-17-43,17-1 6,-17-23 0,1-4-6,20-1 0,-16-3 0,-1-4 0,17-8 0,-1-6 0,-1-6 0,-2-4 0,-5-3 0,-3-3 0,-4-3 46,-6-2-46,-13 13 0,-1-1 0,6-12 1986,1-8-1986,-10 18 0,-7 13 0,0 3 527,-8 14-527,-2 5 3230,-5 5-3230,-12 20-2903,2-3 2903,-11 15 0,1 6-569,10-12 569,-1 8 0,13-11 0,7-11 0,5 2 0,13-11 0,1-6 0,12-3 0,0-11 0,7-5 0,7-9 233,5-5-233,-10 0 0,0-2 0,-10 7 0,0-2-441,2-4 1,3-5 0,-4 2 440,-4 1 0,-2 0 0,8-12 0,-3-1 0,-9 9 0,-4 0 0,1-2 0,-2-1 0,0-1 0,-1 0 0,0-1 0,-2 0 0,0 1 0,-1 0-176,0 2 0,-1 0 176,-1 2 0,-1 2 0,9-26 0,-4 8 2329,-3-2-2329,-6 18 0,-3 1 369,-9 18-369,1 7 1918,-4 3-1918,1 4 687,1 4-687,-4 5 0,-3 7 0,-13 27 0,5-2-604,7-9 0,1 1 604,-7 23 0,11-26 0,1 2 0,-4 16 0,2 2 0,2-12 0,2 1 0,-3 10 0,1 4 0,7 10 0,3-3 0,2-22 0,1-1-955,3 21 1,5-4 908,15-6-763,-2-17 0,3-1-507,13 11 246,-13-16 0,1-2-4094,8 1 4582,0-6 0,-18-9 0,-2-3 0</inkml:trace>
  <inkml:trace contextRef="#ctx0" brushRef="#br0" timeOffset="116309">6995 11300 22856,'-41'-5'620,"0"0"0,2 2 0,10-2-373,21 2 991,1 0-1160,7 1 333,2-1-417,4-1 156,7-1-386,26-7-44,2 3 109,-10 3 0,3 0-824,13 0 1,1 1-350,-9 1 0,0 1 1344,22-2 0,-6 1 0,-28 2 0,-6 1 0</inkml:trace>
  <inkml:trace contextRef="#ctx0" brushRef="#br0" timeOffset="116582">8710 11026 24263,'-51'-5'192,"1"0"0,3 0 1,6 4-25,6 7-34,-1 4-33,0 2-28,0 2-17,2 2-3484,2 2 3468,2 1-18,1 3 896,2 1-901,1 2-23,3 3 6,3 1-5,4 1 959,4 2-977,5-2-38,13 23 38,6-20-11,9-5 1,4-2-45,15-7 5,-9-8 0,1-1-90,23-2-408,5-4 1027,-28-3 0,0 0-2095,0 0 1,0-1-8193,28-1 9339,-11-1 1,-22 1-1,-13-1 1</inkml:trace>
  <inkml:trace contextRef="#ctx0" brushRef="#br0" timeOffset="116885">9579 11046 24659,'-6'0'1390,"1"0"575,5 0-1976,-17-12-45,21 8-39,-8-11-79,29 11-162,7-1-1552,8 2 875,5 1-814,8 1-4322,3 1-3321,-4 0 9470,-7 0 0,-22 0 0,-9 0 0</inkml:trace>
  <inkml:trace contextRef="#ctx0" brushRef="#br0" timeOffset="117070">9626 11370 24313,'50'-13'0,"-1"0"0,-3 2 0,-4 1 1806,3 3-1880,2 1-2914,-12 2 1,0 0 2460,26-1 1,-11 0 0,-22 3 0</inkml:trace>
  <inkml:trace contextRef="#ctx0" brushRef="#br0" timeOffset="119357">11478 11313 23516,'12'-61'1040,"0"1"0,-2 9 1,-3 7-688,-5 5-177,-5 14-58,-2 1-10,-3 1-46,-3 2-21,0 1-201,-2 2 66,-2 4 6,-1 2-12,-2 3 12,-2 4 23,-3 3 45,-18 7 7,7 3-4164,-14 10 4179,12 2-21,-1 6 670,2 3-651,1 5 24,4 1-38,10-1 0,2 1-2,-3 9 16,8-10 0,3-1-23,6 0 12,4-4 5,3-1 1,4-3 3287,4-4-3282,3-2 331,3-3-320,2-2 0,1-4 12,2-2-6,1-4 11,1-2 11,1-4 6,2-4 11,-1-6 5,3-4 29,-1-3 111,10-15-72,-10 7 140,14-21-123,-22 21 128,6-12-140,-16 21-5,-1-2-17,-5 10-88,-2 3-24,0 2 0,-1 3 0,-1 0 0,2 7 0,-1 1 0,4 6 0,0 4 0,6 15-3392,-1-4 3392,3 11-1458,-4-9 1458,1 0-212,-1 2 188,0-2-799,5 15-90,-4-10-739,5 10-3624,-4-13 5276,3 3 0,-7-17 0,1 0 0</inkml:trace>
  <inkml:trace contextRef="#ctx0" brushRef="#br0" timeOffset="119642">12198 11142 19632,'3'-53'-1456,"-2"13"-1877,-2 48 3333,2 3 0,-1-2 0,2-3 0</inkml:trace>
  <inkml:trace contextRef="#ctx0" brushRef="#br0" timeOffset="119832">12350 11654 27796,'3'56'-6,"1"-1"1,-1-4-1,-5-3-588,-8-12 1,-3-3-2611,2-3 0,-2 0 3204,-9 17 0,1-2 0,2-8 0,-1 1 0</inkml:trace>
  <inkml:trace contextRef="#ctx0" brushRef="#br0" timeOffset="121312">19079 9590 15137,'-10'-1'3883,"3"0"-2993,7 1 661,-85-21-1381,36 16 199,-10-6 1,0 1-669,13 9 551,6 3-11,19-1 303,4 2-421,6-1-33,3 0 22,4 1 513,3-2-524,1 1 1302,9 1-1073,1 0-28,13 2-72,5-2-73,10 1-65,3-3 1,3-1-1759,-5 1 1,0-1 1690,18 0 1,6 0-10,-9-1 1,2 0 0,0 0-772,-9 0 1,-1 0 0,2 0 761,1 0 0,3 0 0,0-1 0,-1 1-451,3-1 0,-1 1 0,4 0 453,-9 0 0,4 0 0,2 1 0,1-1 0,0 1 1,3-1 0,2 1 0,0 1 0,0-1 0,0 0-218,0 0 1,0 0 0,0 0 0,-1 1 0,0-1 213,-3 1 1,0-1 0,0 1-1,-3 0 1,-3 0 182,9 0 0,-5 0 1,1 0-162,-7 0 0,1 0 0,0-1 0,-4 0 188,19 1 1,-3 0-191,-15-1 0,1-1 0,-7 1 47,16-1 828,-16-1-856,-15 0 1895,-11 0-1895,-6 2 1096,-6 0-1589,-1 0 2206,-7 2-2906,2 3-8683,-10 10 8597,6-4 1,0 2-1,5-9 1</inkml:trace>
  <inkml:trace contextRef="#ctx0" brushRef="#br0" timeOffset="122433">21660 15997 19960,'2'-6'3518,"0"0"-1805,-2 6-491,0 0-1273,11-53-105,-10 43 100,7-38 50,-14 58 23,-1 5-17,-2 4-11,-1 4-6,0 2-34,-1 15 51,6-9 0,-1 10-5,9-14 10,9 8-16,1-10 11,9 3 39,6-10 85,1-7-18,1-2 17,-4-11 23,-8-4 330,12-23-308,-12 6-11,7-16-1,-16 14 158,0-7-152,-5 8 6,0-2-39,-3 13-39,-1 5-23,0 2-17,-1 4-33,0 1-34,0 1-55,-1 0-57,-1 2 101,1 2 39,-2 5-73,0 1 57,0 3-6,2 1-17,0 1 61,1 0-55,3 0-1,3-1 12,4 0 11,12 4 0,9 0 0,1-3-5,1-5 21,-1-6 40,-2-9 0,1-2 17,-7-8-28,-9-1 78,2-11-67,-5 5-4,-2-9-52,-4 9 0,-4-9 0,0 10 0,-2-5 0,-1 12 0,-1 3 0,0 2 0,1 3 0,0 2 0,1 2-1250,0 1 779,6 8-189,3 0-180,9 7-320,3 0-599,4 0 1759,25 9 0,-28-13 0,14 4 0</inkml:trace>
  <inkml:trace contextRef="#ctx0" brushRef="#br0" timeOffset="123016">22793 15950 20375,'0'-6'4167,"0"2"-1395,0 4-2749,-36-53-12,9 44-551,2-17 0,0 4 540,-5 33-11,9 1-6,1 4-3559,0 1 3571,2 4 564,-5 11-604,8-4-132,-2 6 166,11-8-11,2-2 16,3-2-22,4-2 11,2-3 365,42 0-248,-26-15 384,31-3-350,-38-15 1,0-2-18,-2-2 3239,4-9-3099,-2 2-233,-3 1 503,-3 10-527,-7 12 277,0 1-277,-1 3 0,-3 1 0,2 3 0,-4 9 0,3-2 0,-1 7 0,3-4 0,0 1 0,3 0 0,4 1 0,4-2 0,5-1 0,16 2 0,-3-6-640,12-1 640,-8-7 0,13-13 0,-9 0-1087,9-12 1087,-17 0 0,-1-4-167,-4-5 167,-9 5 0,-2-2 0,6-19-1001,-8 15 0,-1-2 1001,0-18 0,-5 12 0,0-1-40,-2 11 0,0-1 40,2-22 0,0 0 0,0-4 0,-2 23 0,1 1 0,-1-2 0,1 8 800,-2 7-800,0 7 141,0 6-141,-2 5 2274,0 2-2274,0 12 761,0 4-761,1 13 0,1 6 0,2 7-1405,-1 8 1405,1 5 0,-1 4 0,-2 2 0,0 1 0,-1 0 0,-2 1 0,0 0 0,-2-2 0,1-1 0,2-2-478,-1-5-317,5-4-925,3-6-263,4-7-3293,4-6 5276,6-5 0,-9-12 0,1-2 0</inkml:trace>
  <inkml:trace contextRef="#ctx0" brushRef="#br0" timeOffset="123801">23200 15705 20565,'-5'-1'3109,"1"1"-1692,4 0-1552,-41-9 102,35 8-7,-27-6-21,63 14-23,-1-2-34,18 3-573,-5-3 461,3 0-39,2 0-44,-2 1-1236,-3-2 1235,-2 0-5,-5-1-802,14 0 891,-22-2 102,7 0 94,-27-1 73,-4 0 1707,-2 0-1270,-4-3 1291,2 2-1325,-2-1 157,2 1 326,1 1-936,1 2 22,3 1 17,3 2 45,8 3-40,-1-2 7,8 3-18,-4-3 6,1-2 17,1-1 0,-1-2 33,0 0 40,-2-3 27,-1-1 23,-1-4 34,-2-2 27,-1-1 23,-2-2 12,-3-1-7,-1 0-33,-4 1-45,-1 0-39,-4 2-39,-1 1-28,-5-1-23,-3 2-5,-3 0 11,-1 2-11,-3 0 5,0 3 1,1 1-46,0 1 12,2 1-6,1 3-11,1 2-5,0 3-29,-4 8 40,5-2-1,-3 7 1,6-4 5,3 2-28,2 3 17,3 1-11,2 1 11,4 1-5,4 1-23,5-1 11,4 1 6,3-2-17,1-1 16,2-3-4,0-2-3427,-1-2 3432,0-3 5,-2-3-141,-1-4 164,-1-1-12,0-4 12,-1-1-6,-1-3 28,0-2-5,0-4-6,-2-3 6,0-1-57,-2-3 40,-2-2 0,-1-1 67,4-13-56,-5 8-11,3-7-1,-3 11-16,0 2 3353,0 2-3324,0 2 192,1 2-221,1 2 0,2 0 0,0 1 0,2 0 0,1 1 0,1 1 0,0 1 0,12 2 0,-12 2 0,8 4 0,-13 3 0,0 4 0,6 10 0,-5-2 0,4 8 0,-8-4 0,3 23 0,-5-13-265,0 31-591,-7-29-1144,-4 11-3662,-4-12 5285,-7 4 0,7-18 1,-1-1-1</inkml:trace>
  <inkml:trace contextRef="#ctx0" brushRef="#br0" timeOffset="150426">8435 13428 15844,'0'-7'5841,"0"2"-4978,0 5 330,-1-77-899,-4 34-129,2-5 0,0 1-947,-7 9 1034,3 12-33,-3 2-2638,1 1 2609,-2 2-1799,0 1 1755,0 4 64,-2 2-154,-1 5-17,-4 3-16,-2 4 454,-5 7-460,-5 4-12,-3 8 2078,-4 6-2075,8-3 0,0 2 1234,-15 14-1248,15-12 1,1 2-1,-9 11-1003,5 4 986,4-2 1,5 1-12,6-3 1,3-3-12,6-4 0,3-3-5,4-4-29,4-3 40,3-3 11,6-4 17,7-2 349,5-4-332,6-3 1090,5-2-1084,5-5-1,3-2-6,2-5 12,-1-4 16,-13 3 1,0-2 6,14-9 147,9-9-109,-23 6-5,-5-2 33,-4-2 12,-4-1 16,-5 1 1,-1-1 50,-6 2 16,-1 3-227,-2-5 227,-2 9 152,-4-6-218,0 15 355,-1 1-490,0 7 1054,2 2-1054,-1 2 560,1 0-560,-2 5 0,1 3 0,-3 8 0,-1 5 0,-1 5 0,0 4-1106,0 5 1106,2 2 0,2 2-119,2 2-94,3-1-3680,13 16 3019,2-14-605,14 9-2461,0-21 3940,11 0 0,-29-20 0,-1-3 0</inkml:trace>
  <inkml:trace contextRef="#ctx0" brushRef="#br0" timeOffset="150775">9496 13066 23026,'-42'0'315,"0"1"1,3 0 0,8-1-81,19 0 1307,0 1-1156,-6 1-229,3-1-17,-5 2 468,5-1-496,1-1 298,-2 0-371,6 0 784,1-1-862,7 0 3,3 0 3,5 1 10,7-1 1,9 2-6,11-1-45,9-1-374,12 0 307,-12-1 0,3-1-814,-11 0 0,1 1 870,10-2 0,-1 0-101,12-1-44,-4 0-57,-6 0-111,-4 0-679,-4 0 201,-3 0-737,-4 0 1542,13-4 0,-24 5 0,7-2 0</inkml:trace>
  <inkml:trace contextRef="#ctx0" brushRef="#br0" timeOffset="151059">9393 13424 26321,'-39'15'194,"0"0"0,3-2 0,9-3-104,23-5 319,2-2-358,0 0 90,2 0-102,0 0 65,2 3 14,7 2 142,3 0-176,8 1-11,3-2 28,5-3-56,8-1-1,5-2-1444,5 0 1422,1-3 1,3-1-18,-1-2 6,-2-1-11,-3 0 23,-4 0-12,2 0-45,-14 2-78,1 1-168,-18 1-425,-3 2-1182,-3 1 1887,-4 5 0,0-4 0,-1 4 0</inkml:trace>
  <inkml:trace contextRef="#ctx0" brushRef="#br0" timeOffset="152849">11061 13148 25314,'0'-54'770,"1"-1"0,-1 6 0,1 9-535,1 19-34,-1 6-37,0 6-54,-1 3-72,0 5-45,0 6 15,0 3 17,0 9-5,0 4 13,-2 7-5,0 5-956,-2 5 944,-2 4-4,-3 3 21,-2 3-5,-1 4-28,-3 1 6,-2 3-23,0-1 17,4-18 0,0 0-3068,-6 15 3068,7-20 0,1-1 12,-1 4-7,1-5 1,3-4 11,2-6-17,0-3 39,1-1 600,2-7-639,1 0 3392,1-8-3392,1 0 0,13-36 0,8-17 0,-2 18-1365,4-18 1,2 3 1364,2 23 0,1 3 0,1 3 0,1 3 0,1 3 0,-2 4 0,0 2 0,-3 5 0,-2 1 0,-2 4 0,-1 3 0,-2 4 0,0 3 0,0 3 0,0 2 0,-1 2 0,10 18 0,-14-12 2729,5 12-2729,-16-17 0,-6-2 0,-6 1 0,-6-1 0,-8 2 0,-6-1 0,-6 1 0,-4 0 0,-4-2-1569,-1 0 1569,0-2 0,2-3-843,-5-1 843,16-6 0,1 0 0,19-6 0,5-4-830,4-3-973,3-5-3574,6-4-4442,3-1 9328,2 1 1,-5 8-1,-2 3 1</inkml:trace>
  <inkml:trace contextRef="#ctx0" brushRef="#br0" timeOffset="153417">11905 13423 25444,'-2'-6'1506,"0"1"-5800,2 5 4395,-5-61-1111,3 44 1049,-3-46 1050,5 60-1621,0 2 229,-1 0-89,0 4 2129,0 2-2549,0 5 2932,1 4-4394,0 2 2274,1 15 0,-1-17 0,2 7 0</inkml:trace>
  <inkml:trace contextRef="#ctx0" brushRef="#br0" timeOffset="153584">11990 13666 24040,'3'3'1770,"-1"0"-848,-2-3-737,-5 75-140,-4-35-1315,1 11 1,-2 1 1191,-15 0-163,-7 2-1403,5-12 0,-3 1 1644,4-5 0,0-2 0,2-3 0,2-3 0,-4 6 0</inkml:trace>
  <inkml:trace contextRef="#ctx0" brushRef="#br0" timeOffset="156185">26032 9884 19710,'-59'-8'181,"0"1"1,0-1-1,7 1 1,2 0 0,5 2 252,9 2 0,6 0 520,-6 0-455,6 0-163,30 1-157,14 2 23,19-1-1232,21 0 1131,-16 0 0,3 0-3,11 0 0,3 0-742,-14 1 1,2-1-1,5 1 694,9 0 1,6 0-1,2 0 1,-3 0-580,-9-1 0,-2 1 0,0 1 0,3-1 542,3 0 1,3 0-1,2 0 1,-2 0-1,-2 0-315,1 0 1,-2 0 0,-1 0 0,1 0 313,1 0 1,0 0 0,1 0 0,4 0-124,-8-1 1,4 0 0,2 1-1,0-1 1,-2 0 0,-2 0 111,-1 1 0,-3-1 0,-1 0 0,1 0 0,2 0-39,1 0 1,1 0-1,2 0 1,0-1-1,-1 1 1,-1-1 33,-2 0 0,-1 1 0,1-1 1,-2 0-1,-1 0 0,-2 1-2,9-2 1,-2 1-1,-1 0 1,3 0-4,-4 0 0,2 0 0,1 0 0,-1 0 0,-3 0-47,4-1 0,-1 1 0,-3-1 0,-2 1-61,0 0 1,-4 0-1,1 0-152,8 0 0,0-1 1,-3 1 268,5 0 0,-9 1 0,1-1 0,3 1 0</inkml:trace>
  <inkml:trace contextRef="#ctx0" brushRef="#br0" timeOffset="166467">18858 11000 19991,'6'-44'412,"1"0"1,-2 3 0,0 10 1847,-3 20-2059,0 4 796,-1 1-908,0 3 394,-1 2-707,1 0 1624,-1 5-1417,0 2 85,2 16-52,-1-3 1,2 11 0,-3-4-6,-3 2-367,-2 1 373,-4 1-6,-2-1 6,-3-1-6,2-2 0,-2-5 17,2 1 196,4-9 6,2-3 56,5-8-1,1-4 385,4-7-625,1-4-17,4-9 28,6-14-40,-1 4-817,6-12 824,-6 11 16,2 0-6,-1 3-16,-1 1-83,0 5 89,-2 4 16,3 0-22,-6 10-23,0 1-11,-4 7 17,0 1-16,1 3 814,4 4-809,3 3 96,2 5-96,2 3-28,6 13-1509,-6-5 1525,2 10 7,-9-10-29,2 10 28,-3-3 17,0-2 0,-2-9-6,-4-12 1,0-1 16,1-4 1548,-2-2-1514,1-1 22,-1-1-22,1-2-6,2-3-5,3-3-12,1-5 12,3-2 50,7-12-51,-5 6-277,5-8 266,-6 11-5,-1 1 11,-1 2 7,1 1-35,-6 7 0,1 0-24,-6 6-15,0 1 11,1 1 284,1 1-273,1 3 17,3 2-11,1 2-23,7 10 34,-4-2 6,5 6-6,0 4-6,-4-9 6,5 6-5,-5-10-7,6 2 12,-4-6 0,2 0 12,-6-7 21,-4-1 6,0-2 23,-2 0-27,4-6-35,5-7 0,-1-3-1105,2-4 1105,-3 3 0,0 1 0,1-1 0,-1 2 0,0 1 0,-3 3 0,1 1 1105,-4 4-1105,-1 2 0,-3 3 0,-1 7 0,2-1 0,1 7 0,1 0 0,1 2 0,-2 2-13,1 1-384,-1 2-230,-2 2-2308,0 12-2302,-1-9 5237,0 11 0,0-23 0,0 0 0</inkml:trace>
  <inkml:trace contextRef="#ctx0" brushRef="#br0" timeOffset="166657">19853 10743 22263,'-3'-7'2900,"1"1"-2294,2 6 99,0 0-1281,-15-45 200,10 39-201,-12-31-549,14 53-1372,-1 5 2498,-1 6 0,2-12 0,1-1 0</inkml:trace>
  <inkml:trace contextRef="#ctx0" brushRef="#br0" timeOffset="167025">19867 11305 23657,'-8'4'1871,"1"-1"-1485,7-3 617,0 0-802,41-64-1267,-23 38 1136,8-12 0,-1 0 460,-8 12-395,-2 0-1,2-3-16,-3-2 55,6-21-94,-6 10-385,-3 3 0,0-1 351,1-9 30,-4 9 1,0 1 25,0-4-44,0-8-57,-5 25 0,-1 5 0,-2 3 569,1 5-569,-1 3 0,-1 3 0,-1 3 999,0 1-999,0 3 0,1-1 0,0 1 0,-3 4 0,0 2 0,-3 7 0,-1 4 0,-2 5 0,0 4 0,0 5 0,0 3 0,1 4 0,2 2 0,1 1 0,1 2 0,2 17-427,4 1-1776,3-25 0,1 0 1274,6 15-556,7-11-1780,0-19 3265,3-1 0,-8-9 0,-1-3 0</inkml:trace>
  <inkml:trace contextRef="#ctx0" brushRef="#br0" timeOffset="167244">20425 11008 24570,'26'-48'502,"1"0"0,-3 5 1,-4 6-78,-8 15 303,1-3-420,-5 9-28,-1-1 140,-5 11-324,-1 2-108,-1 3 7,-2 5-18,-2 2 18,-3 5 10,0 5-5,-2 3 6,-3 4 0,0 3-29,-1 3-16,0 1-23,-1 2-44,2 1-51,0 0-1038,2-1 910,2 0-107,3-1-913,2 8 302,5-12-431,3 3-1249,4-16-1954,3-3 4637,4-5 0,-10-3 0,-2-2 0</inkml:trace>
  <inkml:trace contextRef="#ctx0" brushRef="#br0" timeOffset="167500">20686 11034 18280,'4'-8'4912,"-1"1"-3221,-3 7-620,0 0-651,22-61-79,-16 43-198,7-16 0,-4 4 86,-11 25-61,-1 3-61,0 0-6,-4 2-90,1 0 17,-5 2-6,0 1 6,-12 10-17,3 0 6,-8 8 0,6-2 0,-1 1 0,-1 2-17,1-1 28,-8 8-17,10-7 0,-4 4 0,13-11 12,4 5 10,5-7 40,7 3 22,9-7-3386,6-1 3358,7-1-2285,7 1 2235,5-2-429,25 4 361,-12-3-2,-18-2 0,-1 0-121,12 3-128,-3 0-314,-3 1-594,-2 0-4452,-4 2 5662,3 1 0,-17-5 0,-2-1 0</inkml:trace>
  <inkml:trace contextRef="#ctx0" brushRef="#br0" timeOffset="187838">7952 14812 19484,'0'-7'4083,"0"2"-3282,0 5-168,0 0-100,0-62-857,0 37 506,1-11 0,-2 0-2894,1 17 2987,-1 3-46,0 1-1613,0 4 1580,1 1 56,0 2-118,-1 4 164,1 3-298,-1 6 22,1 5 12,1 5 5,1 9 0,1 7-5,-2 7 401,0 8-402,-3 3-5,-3 5-17,-4 2-5,-4 3 1307,-2 0-1313,-1 0 6,-1-3-12,2-4-16,2-4 22,-1 9 5,4-17 23,0 5-11,4-13-194,1-12 194,2 2-17,1-12 5,2-3 1,0-2 2576,0-2-2183,0-2 291,0-5-690,0-4 265,0-7-265,2-3 0,0-5 0,3-4 0,0-3-3392,4-3 3392,0 0 0,4-1-212,18-20 212,-8 21 0,15-14-2198,-15 30 2198,1 3-580,1 3 580,0 4 0,2 4 0,-1 3 1912,13 12-1912,-10 0 184,10 11-184,-13-2 0,-1 3 1964,-3 0-1964,-3 2 0,-5 1 0,-4 1-1828,-5 0 1828,-2 0-1347,-7-1 1347,-3-1-856,-7-2 856,-4-2 484,-19 6-484,6-8 0,-13 5 0,11-11 2166,0-1-2166,-11-1 1856,4-5-2069,2-1 1280,10-9-2623,13-5-3783,4-8 4491,3-8 0,3 11 0,3-1 1</inkml:trace>
  <inkml:trace contextRef="#ctx0" brushRef="#br0" timeOffset="188128">9225 14991 28524,'-12'-10'-162,"10"1"22,33 0-124,7-1-161,7 1-247,4 0-2596,5 1 1795,3 0-1294,1 1 2767,-24 3 0,-3 0 0,3 0 0,-2 1 0</inkml:trace>
  <inkml:trace contextRef="#ctx0" brushRef="#br0" timeOffset="188316">9375 15357 26646,'39'-25'-1290,"0"0"0,-1 0 0,16-10 1,-3 7-15,7 12 1,-27 8 0,-2 0 0</inkml:trace>
  <inkml:trace contextRef="#ctx0" brushRef="#br0" timeOffset="188816">11113 14947 27919,'-31'-24'76,"0"1"1,1 1 0,3 11-32,-1 32-1785,-3 4 1779,-2 7 0,-2 2-5,1 6-12,2 1-5,3 2-11,5 0-6,5 0 11,7 0-5,7-3-12,8 14 6,6-17-11,9 8 0,5-20 559,5-4-604,7-5-28,5-3-9,5-6-145,-10-4 0,1-2-1141,20-4 1077,-20 0 0,-1-1-617,12-8-610,-5-2-2896,-3-2 4425,-1-5 0,-18 10 0,-2-1 0</inkml:trace>
  <inkml:trace contextRef="#ctx0" brushRef="#br0" timeOffset="189084">11931 14975 27533,'-9'-36'-5467,"0"11"5467,2 42 0,4-8 0,0 1 0</inkml:trace>
  <inkml:trace contextRef="#ctx0" brushRef="#br0" timeOffset="189268">11993 15491 25371,'-1'3'1708,"0"0"-806,1-3-829,-20 68-2493,8-37 2414,-2 13 1,-1 0-57,-1-8 18,-5 4-460,-5 4-1159,-7 4-8168,-1-2 9593,0-5 1,16-20-1,6-8 1</inkml:trace>
  <inkml:trace contextRef="#ctx0" brushRef="#br0" timeOffset="192976">20895 16182 24497,'44'-15'214,"0"0"0,-1 0 0,1 0 0,0 1 0,-1 2-2983,10 0 1,1 3 2803,-13 1 1,1 1-1,2-1-129,4 0 0,2 1 0,1-1 103,5-1 1,1 0-1,1 1-175,-10 1 0,0 0 0,1 1 0,0-1 167,5 0 0,0 0 1,1 0-1,0 0-288,4-1 1,0 1 0,1-1 0,1 1 293,-11 1 1,0 0 0,1 0 0,2-1 0,3 1-7,-3 0 1,4 0-1,2-1 1,2 0 0,-2 1-1,0-1 1,-3 1-7,8-1 1,-4 1-1,0 0 1,2 0 0,5 0-41,-16 1 0,4 0 0,3-1 0,1 1 0,1 0 0,-1 0 0,-1 0 0,-2 0 0,-3 1 28,9 0 0,-4 0 0,-1 0 1,-1 1-1,-1-1 0,1 1 15,-1-1 0,0 0 0,-1 1 0,0-1 0,-2 1 0,-2 0 10,9-1 1,-1 1-1,-4 0 1,-4-1 316,-2-1 1,-4 0-1,-5 0-174,-6 1 0,-2 0-22,6-2 0,-9 1 11,-23 4 622,-3 0-1115,-11 5 1535,-1 2-2275,-10 3 280,-2 3 813,-9 3 0,15-7 0,-2 1 0</inkml:trace>
  <inkml:trace contextRef="#ctx0" brushRef="#br0" timeOffset="194329">25707 10990 18576,'1'-9'3103,"0"1"-7900,-1 8 5497,25-67-123,-13 41-318,4-13 0,0 1 189,-4 20 978,-3 3-1050,-1 4-68,-3 3-79,-2 3-38,-2 2 2706,0 3-2920,-4 3 1840,0 3-1801,-5 8-10,0 3 16,-4 5-10,0 6-1,-2 2 0,-3 19-17,7-12 1,1 12-675,9-18 685,5-2 6,3-2 12,6-5 10,4-2 12,2-5 22,3-4-3159,2-4 3160,0-4 16,1-4 5,-1-4 113,7-10-17,-3-10 357,-1-1-379,-3-11-63,-14 16 164,3-8-7,-10 16 3275,-1 4-3509,-5 8-40,-3 6 17,-6 8 0,0 1 0,-3 3-11,5-3-12,2-1-5,2 0 6,3-1-6,2-1 5,2 0 7,2-2 16,3-1 5,4-1 12,1-3 0,4-1 0,2-2 16,2-2-5,2-4 45,8-9-28,-7 0-364,4-7 370,-12 2-21,4-12 15,-6 6-33,2-8-12,-7 12 0,-2 1 0,-2 4 0,0 0 0,-2 5 366,-1 2-366,-1 6-90,0 1-106,0 7-45,0 2-655,2 18 107,1-4-287,4 11-403,3-7-756,2 1-1753,3 0 3988,4 1 0,-9-12 0,1-2 0</inkml:trace>
  <inkml:trace contextRef="#ctx0" brushRef="#br0" timeOffset="194941">26685 11122 13698,'4'-3'7069,"0"0"-2258,-4 3-4413,11-65-822,-9 42 598,3-14 0,-1 1 117,-7 21 239,-1 2-312,1 1-39,-2 2 89,1 1-173,-1 2-45,0 1-11,-1 2 389,-1 2-423,-1 0-10,-3 2-1,-5 3 6,-4 2 17,-3 4 0,-15 11-17,10-2-608,-8 7 603,16-6 5,4 0-51,1 8 34,8-8-11,2 6 17,7-10 0,3-2 5,4-1 597,4-2-580,4-3 6,3-2 0,3-3 0,2-3 11,2-3 16,0-4-4,0-4 32,-1-2 1,-3-2 17,-2 0 16,-3-1 157,0-4-250,-9 6-13,0-2 0,-7 8 0,-2 3 0,0 1 0,-2 2 0,-1 1 0,-1 1 0,0 1 0,0 0 0,-1 1 0,0 1 0,-4 3 0,1 4 0,-1 2 0,0 2 0,1 2 0,2 1 0,2 9 0,2-6 0,4 7 0,3-9 0,5-1 0,4-1 0,2-2 0,5 0 0,2-4 0,2-1-711,3-5 711,1-2 0,2-5 0,0-4-463,1-5 463,15-15 0,-13 2 0,8-13 0,-22 14 0,-2-1 0,10-18 0,-11 14 0,-1 0 0,5-16 0,-9 13 0,0 1 0,5-15 0,1-10 0,-9 25 0,-5 5 0,-1-1 0,-2 10 0,-1 1 677,-2 10-677,1 3 497,-1 2-497,1 0 0,-3 2 0,2 3 0,-2 2 0,-3 16 0,1 1 0,-7 33 0,6-23 0,0 2-332,1 1 1,0 0 331,0 4 0,0-1 0,2 20 0,0 0 0,3 2-2606,3-3 2006,3-2-200,5-6-298,4-5-711,0-7-2862,2-7-4482,-2-7 9153,-4-7 0,-4-9 0,-3-3 0</inkml:trace>
  <inkml:trace contextRef="#ctx0" brushRef="#br0" timeOffset="195685">27191 10984 17277,'-6'-6'2878,"1"2"-259,5 4-2412,0 0-353,-20-40-16,28 31-96,-7-28-112,38 42-39,7 2-155,-10-1 0,1 1-209,19 4 316,-19-3 0,-2-1-1217,8 2 431,-4-2-427,-4-2-2401,3-1 2502,-12-2 1776,0-2 90,-15-3 785,-4 0 553,-4-3 303,-1 0 56,-4 1 460,-2-1-931,-1 1 1255,-3 0-1031,-3 0-715,3 2-119,-7-1-369,2 2-399,-2-1-50,2 2-44,4 1-23,3 0-39,1 0 5,2 1-11,0 2-11,3 1 17,-1 2 5,2 1 12,4 1 33,2 0 68,15 5-57,-2-4 6,9 1-6,-5-5 1,0-3 5,1-1 5,-2-2-16,-1-4 28,-2-3 11,0-3-6,-3-2-5,-1-2 11,-4-1 11,-1 0-5,-3 1 11,-3 0 123,-2-3-118,-2 5-11,-3-1-26,-2 7-69,-3 0 0,-2 3 0,-1 0 0,-3 2 0,-8 0 0,3 4 0,-6 2 0,8 2 0,-1 3 0,1 3 0,1 2 0,0 2 0,0 2 0,-4 11 0,4 5 0,2 0 0,6-1-18,8-11 1,5 2 6,5-1-17,6-1 5,4-1-5,3-2-22,17 1 44,-9-7-1218,10 0 1219,-15-9 5,10-4-12,-11-4-431,7-3 449,-12-4 11,-2-1 16,-1-3-5,-3-3 17,4-15-23,-5 7 1,3-10 6,-3 11-29,-2 0 0,0 3 0,0 2 0,0 2 0,-2 4 0,-1 1 1152,0 4-1152,-2 1 0,-1 3 0,0-1 510,0 3-510,0 0 0,-2 2 0,1 0 0,-1 0 0,1 2 0,1 2 0,1 2 0,1 3 0,2 3 0,6 9 0,-5-3 0,5 8 0,-6-6 0,0 2 0,4 9 0,-4-5 0,0 8 0,-6-7 0,-2 2-192,-2 2-889,-3 3-3046,-3 3-3121,-5 1 7248,-5 3 0,7-19 0,0-3 0</inkml:trace>
  <inkml:trace contextRef="#ctx0" brushRef="#br0" timeOffset="210593">5321 16196 24693,'0'-42'607,"0"-1"0,-1 3 0,-2 12-501,-1 23-67,-5 4-28,-2 7-5,-4 3 0,-6 8 5,-7 5-6,-6 6-1503,-3 5 1504,-3 3 2,10-7 1,1 1-491,6-7 1,1 1 481,-6 8 0,0 0 0,-7 14-2575,5-1 2586,5-2-27,6-3-274,8-4 251,5-4-28,9-4 44,7-6 646,8-4-634,9-4-11,6-5 22,8-5-26,-9-5 1,4-3-68,4-3 1,0-3 100,0 1 1,0-1-7,-1-3 1,-3-1 14,12-7 17,-3-2-6,-18 6 0,0 0 22,8-9-5,6-7 2616,-23 12-2571,-4 1-6,-5 3 477,-3 4-325,-3 3-164,-3 5-49,-4 2-1585,-4 6 1557,-6 4 80,-6 7-70,-3 3 12,-5 4 0,-1 3-23,1 1-378,4 1 345,4-2-6,6-1 0,6-2-5,4-1 5,3-3 3216,7-3-3216,3-2 23,9-4 22,4-3-11,5-3-139,7-4 122,4-4 22,4-5 6,2-5 17,1-1-6,-1-3 0,-2-1 12,-4-2 66,6-12-44,-16 8 11,2-9 11,-18 11 23,-5 1 11,-4 1 5,-2 1-16,-5 4-6,-1 0-6,-8 4-33,-1 1 11,-4 2-39,-4 3 5,-2 2 23,-18 4-34,9 6 0,-10 3-5,16 4 704,3 2-715,3 2-29,4 2 0,3 2-16,4 1-157,3 14 22,4-8-305,5 9 154,3-11-162,6-2-325,4-1-421,4-2-817,6-2-2415,4-5 4476,10-1 0,-18-7 0,0-1 0</inkml:trace>
  <inkml:trace contextRef="#ctx0" brushRef="#br0" timeOffset="211184">5989 16442 23842,'21'-46'728,"1"0"0,-3 4 0,-3 8-229,-10 17-96,-2 4-56,-1 3-78,-1 3-84,-1 3-62,-1 2-229,0 1 50,0 7 39,2 2 22,0 7 7,2 2-7,-1 5 6,-2 5 1,-2 17-7,-4-8 6,-2 10-27,-3-13 21,0-2-655,0-1 639,1-3-6,3 0 0,2-6 6,2-3 11,2-5 17,2-5-23,5-3 1,1-3 16,5-4 22,0-5-10,4-5-1,3-3-5,2-3 17,2-3 5,1-1 661,0 0-644,0-1 28,0 0 17,-2 2 0,-2 0 11,-2 3-34,-4 4-10,-2 2-18,-5 4-22,-2 4-6,-2 2-16,-2 1-6,-1 4 11,2 1 6,2 4-6,2 3-5,2 3-23,0 1 23,1 3-1,1 0 1,-2 2-1,1 1-16,-1-1-6,1 0-5,0-2 16,0-3-22,0-1 17,1-2 0,1-4 39,7-2-11,-4-3 0,4-3-1,-5-4 25,2-5-41,0-4 0,0-3 0,0-4 0,1 0 0,-2-3 0,0-2 0,2-14 0,-5 9 0,2-10 0,-7 14 0,0-4 0,-3 11 0,-1-1 0,-3 12 0,1 3 0,-1 2 0,0 2 0,0 5 0,3 1 0,2 7 0,3 2 0,10 16 0,-4-4 0,7 10-3392,-7-11 3392,1-1 0,0-1 0,-1-2 0,0 0 0,-2-1 0,-2-2 0,-4 1 0,-6 7-533,-6-5-655,-6 7-963,-5-8-3505,-1-1 5656,-3 2 0,10-10 0,1-1 0</inkml:trace>
  <inkml:trace contextRef="#ctx0" brushRef="#br0" timeOffset="211592">7353 16510 23103,'-1'-3'3629,"0"1"-1690,1 2-1939,-25-25 0,14 25 0,-22-16-4252,17 33 4252,-1 4-1409,-1 3 1409,1 4-729,-5 15 735,8-9-34,0 10-23,10-15 12,2-3-50,5-3 55,3-4 0,5-4-10,5-5 385,4-2-363,4-5 775,14-3-747,-8-4 5,9-3 34,-5-9 39,-10 2-12,4-8 119,-10-4-185,-7 6 2483,1-8-2489,-9 9 0,-1-1 0,-2 1 2723,-3 0-2723,-1 2 4,-5 2-4,-8-3-3392,1 5 3392,-6 0-565,5 5 565,0 3-238,0 2 238,2 0-354,3 2-1231,1 1 3291,6 1-3885,0 2-2235,9 2 4414,4 3 0,-2-4 0,1 0 0</inkml:trace>
  <inkml:trace contextRef="#ctx0" brushRef="#br0" timeOffset="212043">7867 16771 21287,'0'10'4135,"0"-2"-3083,0-8 1145,0 0-2197,29-51 0,-18 26-813,6-8 0,-1-2 813,-8 3 0,0-4 0,-1-6 0,-1-4 0,0-3 0,-1-2 0,-1 0 0,0 2 316,0 3-316,-1-9 0,0 17 0,0-3 0,-1 21 0,-1 5 0,0 5 0,0 4 1237,-1 4-1237,0 0 73,-3 6-73,2 0 0,-4 7 0,2 3 0,-2 4 0,-7 22 0,2-8 0,-4 17-1040,4-12 1040,2 1 0,1 3 0,4-1-617,5 19 617,6-14 0,5 13-1283,15-1-1198,-7-13-45,9 11-2986,-11-19 4886,2 2 0,-11-19 0,0-1 0</inkml:trace>
  <inkml:trace contextRef="#ctx0" brushRef="#br0" timeOffset="212403">8400 16635 28671,'7'-25'-29,"-1"6"-44,-4 19 17,3 0 33,3 0 12,4 0 0,2 1-6,4 0-5,2-1 16,2 0 23,-1-1-6,0-1 17,3-5 6,-2-4 5,-3-1 0,-8-2 6,-7 2-10,-4-8-35,-3 4 0,-2-5 0,-4 8 0,1 1 0,-1 3 0,0 1 0,0 2 0,-1 2 0,1 0 0,-1 2 0,-1 1 0,0 1 0,-1 2 0,-6 5 0,4 1 0,-2 6 0,6-2 0,3 3 0,0 2 0,3 3 0,0 1 0,2 2 0,0 3 0,4 0-407,2 2 407,5 0 0,3-1-438,6 0-480,4-2-807,5-1-3966,5-4 5691,9-1 0,-20-9 0,1-3 0</inkml:trace>
  <inkml:trace contextRef="#ctx0" brushRef="#br0" timeOffset="212629">8993 16704 27617,'13'6'-9831,"0"1"7373,1-2 0,-7-2 1,-2-2-1</inkml:trace>
  <inkml:trace contextRef="#ctx0" brushRef="#br0" timeOffset="213473">9634 16929 26820,'-4'-44'0,"-1"0"0,1 2 0,3 5 0,10 5 0,2-5 0,3-6 0,1-5-3643,0-6 3643,0-5 0,-7 28 0,-1-1 0,0 0 0,0-1-352,-1 0 0,-1 0 352,1 1 0,-2 0 682,4-28-682,-2 7 0,-2 8 0,-2 8 0,-1 10 242,-1 8-242,-1 7 0,0 6 1973,-2 3-1973,-1 2 2547,-2 3-2547,-2 2 754,-3 6-754,-5 5 0,-3 7-3392,-4 7 3392,0 6 0,0 7-724,0 4 724,5 3 0,1 3 0,6 1 0,4-1 0,3-1 0,4-4 0,7-3 0,5-4 0,8-5-12,5-3-2219,6-6 1963,5-4-85,-6-10 0,2-2-1412,18 2 1569,-16-6 0,0-2 792,16-2-853,0-5-835,-2-4 1036,-3-4 90,-5-4 1361,-4-4-1277,-5-1 16,-5-2 34,-3-3 6,-5-1-1,-2-2 152,-3-9-151,-5 10 33,-1-6 2028,-6 14-1916,-7 0 447,0 8-721,-9 1-23,1 8-5,-5 4-17,-3 3 23,-1 5-12,-2 4-11,2 2-11,0 2-12,3 2 12,2 3 3353,2 3-3353,4 0-17,4 3-17,4-2 0,1 0 23,7-3-6,3-2 112,15 3-107,0-8 23,11 0-435,-4-9 447,2-4-12,3-2 5,0-3 12,0-3 5,-2-3 12,-3-3 11,-4-4 11,-4 0 39,-3-1 17,-6-1 11,-3-1 6,-5 0-28,-2-3-78,-5 1-23,-2-1 0,-5 1 0,-9-7 0,-12 0 0,5 5 0,-3 5 0,15 14 0,2 1 0,0 3 0,1 3 0,1 5 0,1 3 160,0 15-446,5-4-1668,16 35-1320,2-28-81,15 19-4060,-6-30 7415,-1-4 0,-11-8 0,-4-3 0</inkml:trace>
  <inkml:trace contextRef="#ctx0" brushRef="#br0" timeOffset="213844">11084 16519 20479,'-57'-17'0,"1"-1"0,4 2 0,6 9 1473,6 26-1473,2 3 887,4 1-887,6 2 0,4 0 0,7 1 0,5-2 1030,7 0-1030,2-4 0,5-1 2693,4-4-2693,13 0 0,1-7 0,11-2 0,-3-6 0,5-4 888,0-4-888,2-4 0,-5-3 0,-2-3 0,7-5 0,15-16 0,-26 9 0,-9 9 0,1-3 0,-10 12 0,-2 2 932,-1 4-932,-2 2 8,0 3-8,-1 1 0,-1 6 0,1 2 281,-1 10-281,0 4 0,0 7 0,-2 5 0,-1 6-297,-4 5 297,-3 3-581,-3 3 581,-3 4 0,-4 3 0,4-13 0,-3 3-518,-4 5 0,-2 0 518,0 0 0,-1-1-1494,-2-1 0,0-4 827,6-16 1,-1-2-676,0-1 1,-2 0 1341,-5 1 0,2-2 0,-2 1 0,-1-2 0</inkml:trace>
  <inkml:trace contextRef="#ctx0" brushRef="#br0" timeOffset="214811">11939 16381 18880,'5'-10'4867,"-2"3"-3915,-3 7-140,0 0-129,31-62 348,-21 42-861,6-14 1,-1 5 81,-14 25 6,-1 4-202,-3 3-28,-2 1-17,-4 6 17,-3 4-5,-5 7-866,-5 8 854,-5 6-5,-4 9-1,8-8 1,0 2-1,5-8 1,0 1-17,-4 10 0,1 1 11,-2 16-45,6 1-22,8-3-17,7-2-51,12-19 1,4-2-17,13 15-1342,-3-19 1,4-3 1319,25 4 80,-22-17 1,2-1-442,2-2 0,1-1 397,3 0 0,0-2-34,3-1 0,0-1-76,1 0 1,0-2-93,1 0 0,0-2-78,0 1 0,0-2-71,-1-1 1,0-2 19,-2-1 1,0 0 102,-2-3 1,-1-1 129,-3-1 0,-1-3 226,7-7 1,-3-3 316,15-13-76,-24 12 1,-2-3-559,-7-1 1,-5-1 1031,8-14-18,1-14 230,-10 3-453,-6 14 1388,-2-19-1589,-8 30-46,-4-5-28,-4 16-44,-3 3 670,-2 2-692,-13 2-85,4 5-6,-9 1 2654,6 8-2664,0 2-12,-2 6 767,0 4-773,0 2 1,0 4-17,1 2-6,1 4 11,3 1-5,2 1 11,4 0-11,4-1 745,3-1-762,5-2 6,3-2-17,5-4 0,3-2-17,6-4 16,3-3 12,7-3 6,3-4-3127,6-1 3149,4-8 197,18-12-157,-12-3 27,10-11-1009,-19 4 1054,-5-1 22,-4-2 40,-3 1 40,-2-14-214,-6 3 0,-2 3 0,-7 12 2741,-2 15-2741,-1 4 378,0 3-378,-1 2 1587,-1 1-1587,1 2 0,-1 2 0,-4 11 0,2 0 0,-4 10 0,5-2 0,0 3 0,2 3 0,2 2 0,4 3-102,9 17-1194,3-12-2510,0-6 0,2-1-6025,4 1 9564,5 3 0,-17-25 0,-5-5 0</inkml:trace>
  <inkml:trace contextRef="#ctx0" brushRef="#br0" timeOffset="215025">13608 16215 28311,'3'-42'120,"-1"1"0,1 4 0,-2 7-120,-1 15 0,0 7 0,0 3 0,0 3 0,0 1 0,0 6 0,3 4 0,2 9 0,6 8 0,5 8 0,4 9-932,3 8 1,1 5 931,-9-19 0,-1 1 0,1 1 0,0 4 0,-3-3 0,-3-4 0,-4-1-1036,0 1 1,-3-1 497,-2 1 0,-2 0-280,-2 0 1,-4-1-1920,-2 0 1,-3 0 2736,-6 6 0,-1-3 0,-2 3 0,-3-3 0</inkml:trace>
  <inkml:trace contextRef="#ctx0" brushRef="#br0" timeOffset="215982">5176 17931 23614,'-5'-42'392,"1"0"0,-1 3 1,1 7 313,1 16-387,-3 2-62,0 6-55,-2 3 48,-1 3-172,-3 1-3,-4 3-47,-4 4-11,-5 6 0,-3 7-37,-6 5-8,-2 5 11,0 4-11,0 1 40,4 3-24,2 1-1052,5 2 1025,4 1-23,6 0 12,5-1 0,5 0-23,3-2 0,8-1-2985,3-3 2979,9-3 23,6-5-1281,26 1 1270,-7-11-362,-11-7 1,0-3 367,19-2 27,3-4 12,2-6 16,0-3-452,-17-3 0,0-2 519,17-10-28,-21 8 1,-2-1 1493,5-10-1387,-7 1 34,-6 1 1134,-7 2-1106,-6 2-17,-4 2 11,-4 1 1265,-3 4-1315,-1 3 3328,-3 3-3412,-2 5 38,-6 2-77,-14 13-29,2 2-972,-12 13 955,8-2 12,-1 3-11,4 1-17,3 0-23,4-1-16,6-2 10,4-2-647,4-4 659,3-3 28,5-3-34,4-2-230,5-4 287,3-2-12,4-4 34,4-3-51,3-5 34,5-4-1273,3-6 1278,2-4 29,2-4 420,0-1-420,-2-3 16,-4-1-5,-4 1 33,-6 1 29,-6 0-1,-6 3 191,-7-13-236,-7 14 18,-7-7-18,-5 18-2372,-6 3 2344,-3 2-212,-5 4 190,0 2 23,-2 2-40,0 3 29,4 2-29,3 2 1506,5 2-1578,-2 7-6,9-2-2150,0 6 2066,8-3 2138,2 2-2351,3 1-162,2 1-297,5 0-438,5 1-844,3-2-3261,5-1 5383,6 2 0,-13-11 0,1-1 0</inkml:trace>
  <inkml:trace contextRef="#ctx0" brushRef="#br0" timeOffset="216612">6168 18131 21411,'4'-7'4212,"-1"1"-3506,-3 6 190,0 0-639,18-65-736,-12 43 583,4-15 0,0 4 230,-8 24-244,-1 3-57,0 2-22,-1 2-11,0 2-22,3 7 22,2 1 553,3 10-502,5 14-29,-6-2-1193,1 13 1199,-6-7 0,-9 22-190,-1-14 145,-2-6 1,-2-1 5,-2 4 33,-3 8-50,7-22 17,5-6 0,1-6 11,3-5 11,0-4 11,1-4 17,3-1 1168,1-4-1106,4-4-6,4-5-10,4-6-85,3-4 0,3-2-3215,1-4 3215,0 0 0,-1-1 0,0 0 0,0 2 0,-2 2 0,11-10 0,-13 16 0,8-6 0,-15 20 0,-1 2 0,0 1 0,0 2 0,1 3 0,0 4 0,1 4-863,1 5 863,1 4-309,5 12 309,-4-7-78,3 8 78,-6-12 0,0-1 0,1 0 0,-1-2 0,1-3 0,0-2-138,2-4 138,2-1-1611,0-4 1611,0-2 0,0-2 54,1-3-54,0-4 0,11-14 0,-6 1 0,7-12 0,-9 5 0,-1-4 325,-2-2-325,-2-1 0,-1 0 0,-2 1 0,-2 2 0,-1 3 0,-3 2-382,-1 4 382,-2 3 0,-2 4 0,-1 2 1799,-1 4-1799,0 2 469,0 2-469,0 2 3029,0 1-3029,0 2 909,-1 5-909,4 3-3204,2 7 3204,6 4-629,3 2 629,13 20-378,-5-9 378,9 15 0,-8-13 0,1 1 0,-1 0 0,0 0 2894,-1-2-2894,7 9 0,-9-12-2303,2 7 2303,-13-2-805,-3-9 89,-6 7-2117,-4-11 1567,-1-4-532,-3-2-1328,3-6-1860,2-5 4986,1-4 0,2-1 0,0-1 0</inkml:trace>
  <inkml:trace contextRef="#ctx0" brushRef="#br0" timeOffset="217051">7642 18019 28671,'13'-14'0,"-1"6"0,-9 18 0,1 4 0,4 18 0,-2-2 0,4 14 0,-3-5-4252,1 3 4252,0 1 0,2-4 0,1 0 56,4 8-56,-2-11 0,2-3-23,7-6-16,5-5 27,4-5 7,3-4-51,16-5 56,-14-4 67,15-7-17,-27-3-32,0-5-18,-11-3 0,-5-2 0,-2-5 0,-4-2 0,0-5 0,-5-2 0,-9-21 0,1 10 2271,-9-15-2271,4 17 0,-1 3 0,-12-8 0,6 17 0,-9-3 0,7 17 0,1 5 1104,-17 3-1104,10 5 0,-12 6 0,13 3 0,-1 4 0,1 3-461,1 3-570,4 3-1046,3 3-6601,5 2 8678,5 2 0,5-13 0,4-1 0</inkml:trace>
  <inkml:trace contextRef="#ctx0" brushRef="#br0" timeOffset="217533">8289 18460 25774,'42'-18'60,"0"-1"0,-1-4 1,-9-1-61,-19-4 0,-1-14 0,-5 5 0,-4-3-3599,-1-6 3599,-1-2 0,-3-4 767,0-1-767,-3-3 0,2-1 0,-1 0 0,2 0 0,1 1 0,0 6 0,1 6 0,0 8 0,0 10 995,0 8-995,0 8 455,0 6-455,0 2 3043,0 2-3043,-2 6 1026,0 1-1026,-3 19 0,2-2 0,-1 13-658,1-1 658,2 3-3164,0 6 3164,1 5 0,0 5-614,2-11 1,0 2 613,0-10 0,1 1-149,2 4 1,1 4 0,1-2 148,6 7 0,1-2-185,1 1 0,2-2-424,2-7 1,2-6-277,14 5-363,5-9 1713,2-7-7287,17-8 1136,-17-7 5420,13-9 0,-42 3 0,-4-4 0</inkml:trace>
  <inkml:trace contextRef="#ctx0" brushRef="#br0" timeOffset="217867">8963 18418 20420,'4'-43'1601,"-1"0"1,1 0 0,1-11 0,-2 9-1103,-4 20-91,-1 14 164,-3 4-416,0 3-66,0 3-6,1 1-49,1 0-35,-1 2 0,1 0 0,1 2 0,0 0 0,1-1 0,1 1 0,0 0-41,6 4-3,2-1-1,8 2-17,1-4-11,4-2-55,17-4 60,5-9-426,1-1 494,-6-6 34,-16 2-12,-4-2 40,-3-1-6,-4 0 84,-2-11-67,-5 7-1,-2-9-59,-5 12-13,-2-1 0,-3 3 0,-3 0 0,0 4 483,-3 1-483,2 4 0,-3 2 0,1 2 0,-2 3 0,-2 2 0,-18 16 0,12-2 0,-13 15-264,19-8 264,1 5 0,3 0 0,3 4 0,2 2 0,3 3-3304,3 1 3304,2 3-220,11 15-831,2-11-97,10 9-673,2-19-3190,5-3 5011,6-3 0,-16-13 0,0-3 0</inkml:trace>
  <inkml:trace contextRef="#ctx0" brushRef="#br0" timeOffset="218052">9541 18357 24503,'-9'8'2935,"1"-2"-2426,8-6 215,0 0-1246,-15-7-721,12 5-1670,-12-7-6918,15 7 9785,2 0 0,-1 1 0,0 0 0</inkml:trace>
  <inkml:trace contextRef="#ctx0" brushRef="#br0" timeOffset="218886">9830 18620 21297,'17'-43'272,"1"-1"1,-2 4 0,0 6 997,0 11-1130,2-2-28,1-1-23,2-3-10,2-1-18,0-4-10,1-3 5,0-4 5,-1-4-10,-1-3-1,-1-4-28,-3-2 12,-3 0 39,-2 1 16,-5 3 46,-2 6-6,-3 7 44,-2 6 12,-2 9-33,-1 6 867,-2 6-1019,0 5 566,0 1-566,0 4 0,0 2 1336,-2 2-1336,-3 5 0,-3 5 0,-3 4 0,-2 5-2769,-3 5 2769,2 5 0,0 5-346,2 6 346,1 4 0,3 3 0,4 4 0,2 1 0,4 0 0,5-3 0,6-3 0,8-5 0,7-5-542,7-5 424,9-6-5,5-5-39,7-7-1,5-5-27,3-6-910,-17-5 0,0-2 1044,19-6 42,-22 2 0,-3-2 1864,7-10-1828,-7-4 28,-6-2 1,-6-3-1,-6-2 51,-3 0-23,-5 0 79,-3 0-73,-3 0-11,-3 1 11,-1 2 284,-3 1-251,-1 6-21,-2 2-23,-2 5 407,-2 4-480,-1 2 3296,-1 3-3296,-3 0 0,-2 5 0,-3 3 0,-1 4 0,-1 3 0,1 4 290,0 1-290,4 4 0,2-1 0,4 2 0,4-2 0,3 1-29,3 1-100,5 0 50,3 0-21,6-2-12,5-2-12,4-4 35,4-5 5,3-3 22,2-5 12,4-1 11,0-4 11,0-2 89,11-11-854,-16 1 865,5-6 7,-20 4 33,-5-1 28,-4-1-11,-4 2-12,-2 0-44,-4 1 18,-3 0-91,-12-4 0,2 5 0,-8-3 0,3 7 0,-1 3 0,-1 3 0,1 2 0,-1 2 0,4 1 0,1 1 0,3 1 0,3 2 0,2 1 0,2 1 0,2 2-108,1 1-306,2 1 591,2 1-2871,8 6-1355,1-4-5782,5 3 9203,0-6 0,-7-6 0,-1-1 0</inkml:trace>
  <inkml:trace contextRef="#ctx0" brushRef="#br0" timeOffset="219295">11424 18086 20321,'-20'-38'52,"-1"1"1,3 2 0,-2 10 1831,-4 26-1884,-4 3 0,-3 4 0,-3 5 0,-17 13 0,12-1 0,-9 10 0,8 9 0,15-10 0,-2 12 0,17-15 0,6-3 1225,5-3-1225,6-3 964,16 0-964,1-10 0,13-2 0,13-20 0,-10 0 3033,12-12-3033,-17 2 0,-4-2 0,-3-2 725,-2-2-725,-4-1 361,-2-1-361,0-10 0,-4 6 0,-3 1 0,-6 12 0,-6 11 0,1 4 0,-2 2 0,0 2 0,0 13 0,0 2 0,2 34 0,0-17 0,1 2-200,-1 1 0,0 1 200,1 6 0,-1-1-1630,-2-9 0,1-1 1630,-1 1 0,0 1 0,0 12 0,-1-1-861,1-11 1,-1 0 860,-1 24 0,-1 2-155,1-23 1,-1-1 154,-1 16 0,-1 0-653,1-13 0,0-2-61,-2 0 0,0-1-1868,2-14 286</inkml:trace>
  <inkml:trace contextRef="#ctx0" brushRef="#br0" timeOffset="219753">12286 17875 25283,'4'-39'579,"0"1"1,3-23-406,-7 61-51,0 0 545,-1 2-600,-1 3 178,-3 5-207,-2 5 66,-1 6-88,-8 25-28,2-4-261,5-12 0,-1 2 227,-2 9 0,1 0-500,1-7 1,2 1 508,-5 13 0,1 1-29,4-12 1,2 0-919,0 1 0,1 1 829,1-1 0,2 0-62,1-2 1,1 0-536,6 5 0,4 0-353,4-9 1,4-1 265,1-1 1,2-4-1253,32 9-1864,-4-19 3549,12-2 0,-27-8 1,0-2-1</inkml:trace>
  <inkml:trace contextRef="#ctx0" brushRef="#br0" timeOffset="220199">13249 18098 19706,'3'-49'1643,"-1"0"0,1 1 1,-1 8-1129,-4 17 369,1 1-504,-2 12 108,1 4-219,-1 2 188,0 2-367,1 2 194,0 2-233,-1 4-29,-1 3 28,-1 4-5,-2 5 28,-5 18-56,2-3 22,-5 15-895,3-8 828,0 4-1053,-2 3 1048,1 3-1,-2 3 12,0-2-6,4-14 0,1-1 22,-6 17 14,6-20 1,2-1 2,-1 6-531,2-4 532,3-6-24,2-7 7,1-5 726,1-6-687,0-4 1087,1-4-1026,1-1 676,1-4-670,3-2-6,2-6-49,4-3-46,2-5 0,11-17 0,-4 7 0,0-3 0,14-19-352,-13 18 0,0 3 352,2-3 0,0 3 0,-2 3 0,-2 5 0,-3 4 0,-2 5 0,-2 1 0,-5 6 0,-1 2 0,-4 5 0,5 11 0,-1 2 0,5 10 0,-3 1 0,-1 3 0,-2 3 0,-1 15 0,-2-11 0,-8 23-534,-2-24 534,-9 9 664,-3-13-664,-13 7 0,5-11-1047,-8 1 1047,10-13 0,-2-3-292,-3-2-990,-21-1-129,10-4-2917,-15-8 4328,12-11 0,21 5 0,2-2 0</inkml:trace>
  <inkml:trace contextRef="#ctx0" brushRef="#br0" timeOffset="220458">13785 17591 26556,'-5'47'0,"1"1"0,1-3 0,2-4 0,7 2 0,3 5 0,2 5 0,0 3 0,-3-13 0,-1 3-598,-4-11 0,0 1 598,2 13 0,-2 0 0,-6-13 0,-1 0-282,-2 1 1,-1 0-120,-4 0 0,-2-1-607,-2-1 0,-1-1-2552,-1-3 0,-2 0 3560,-4-1 0,1-2 0,-2 3 0,1-6 0</inkml:trace>
  <inkml:trace contextRef="#ctx0" brushRef="#br0" timeOffset="221353">14983 16605 15090,'13'-46'628,"1"0"1,-1-1-1,1-2 1,-1 0-1,-1 4 890,-2 5 1,-1 3-1203,0-3 1,-1 2-37,1-10-101,-5 21-44,-3 17 1383,0 6-1546,-1 2 904,0 8-898,0 4 22,3 26 0,-2 0 2089,2 20-2134,-2-5 45,-6 3-11,-4 4-9,-3-16 0,-3 1-16,4-11 0,-1 1-37,-5 9 0,-1-1-185,-8 15-178,1-3-382,2 0-1330,10-20 0,2 0-7683,-2 10 9295,3 4 0,8-33 0,2-7 0</inkml:trace>
  <inkml:trace contextRef="#ctx0" brushRef="#br0" timeOffset="221532">15669 16353 24120,'11'-39'0,"0"0"0,1 3 0,-5 11 1944,-7 23-1944,0 2 785,-3 6-785,0 3 0,-3 10 0,-10 26 0,0-3-489,4-11 1,-1 0 488,-10 22 0,-2 1 0,11-25 0,1 1 0,-2-1 0,0 1-633,1 1 0,-2 1-2353,0 0 1,1 0-1931,1-3 1,0 0 4348,-10 21 1,12-24 0,5-11 0</inkml:trace>
  <inkml:trace contextRef="#ctx0" brushRef="#br0" timeOffset="226314">16584 16289 26362,'8'-39'631,"1"-1"0,-1 3 0,-3 11-435,-5 24-106,0 0-34,-4 2-23,-3 4-16,-6 3 0,-8 6-10,-6 5-631,-9 5 624,-5 5 0,-5 5 0,-2 5-754,23-17 1,0 1 753,1 0 0,-1 1 0,2 0 0,0 1 0,-18 24 0,6-1 0,10 0 0,8-2 0,10-1-162,8-4 162,9-4 0,10-3 0,10-7 0,8-5-1295,5-5 1295,4-6-17,1-4-44,0-4 61,0-4 11,-4-3 28,0-4-10,-6-5-29,-3-1 1236,-7-4-1236,-4 1 0,-7-1 162,-5 1-162,-6 1 1517,-2 1-1517,-7 1 0,-5 3 0,-8 0 0,-7 3 0,-7 3-2720,-9 2 2720,-7 3 0,-8 4-434,-6 4 434,29-1 0,-1 1 0,0 1 0,0 1 0,-1 1 0,1 1 0,1 1 0,1 0-382,-26 16-1617,8 0-3939,12 2 5407,8 4 0,15-16 0,5-1 0</inkml:trace>
  <inkml:trace contextRef="#ctx0" brushRef="#br0" timeOffset="227050">14851 18124 24755,'18'-50'483,"0"0"1,-2 5-1,-2 6 265,1 11-428,-2 6-85,-2 4 89,-2 5-184,-3 5 28,-3 3-107,-1 4 144,-2 1-199,0 4-17,-1 4 28,-2 7-6,-4 5-28,-2 7 0,-5 5 17,-6 5 11,-5 4 6,-6 4-59,-4 1 0,-3 2-805,15-18 0,-1 0 768,-14 18 1,1-2-247,3-1-218,6-3-409,6-3-101,7-5-213,8-6-336,9-5-341,9-6-505,11-9-297,11-3 374,0-10 1,3-5 2456,8-3 1,1-3 669,2-1 1,-1-1 427,1-5 0,-2 1-58,-14 4 0,-2 0-40,0-1 1,-1 0-188,-2 0 0,0-1 602,22-21-297,-5 0-224,-3-1-178,-5 2-125,-6 3-89,-4 2-56,-6 5-117,-5 6 92,-6 4-260,-3 6-247,-3 4 0,-2 5 0,0 2 877,0 3-877,-2 3 1194,-2 4-1194,-8 18 0,-1 1 0,-7 16-1929,0-2 1929,-3 5 0,-3 5 0,-3 4 0,7-14 0,-1 1-172,6-9 1,1 0-1249,-6 9 1,0 1 1419,6-8 0,3-4 0,-2 4 0,1-2 0</inkml:trace>
  <inkml:trace contextRef="#ctx0" brushRef="#br0" timeOffset="229214">16576 18154 20753,'-19'-37'141,"1"1"1,0 1 0,5 11 498,11 23-584,-1-1 1339,0 2-1344,-5-1-18,-2 1-5,-5 2 6,-7 1-29,-4 3 12,-6 2 0,-2 1 5,-10 2-388,9-2 0,-1-1 389,0 2 5,2-3 1294,5 1-1294,7-3 5,6-2 1132,6 0-1092,4-2-23,4 0 219,1-1 1999,1 2-2262,-1 0-17,-1 1 27,-2 2-4,0 2-1,-2 1 6,0 1-1,-1 1-21,1 0-6,-1 1 33,1 0-44,-1 7 10,2-3-4,-1 5 4,-1 1 24,1-3-1,-3 4 67,-1 0-22,1-6-11,-3 5-6,2-10-11,1-1 6,1-2 123,0 0-101,4-4 16,0 0-55,3-4 35,1 0-52,3 0 0,0-1 0,3-1 0,-1-2 0,12-6 0,0 1 0,10-4 0,-4 3 0,4 1 0,-1 2 0,14 2 0,-10 2 0,9 3 0,-13 4 0,10 8 0,-4 5 0,-3 2 0,-9-2 0,-14 4 0,-6-5 0,-16 17 0,-2-12 0,-31 17-1989,11-15 1989,-17 7 0,11-10 0,-2 0-948,-1-3-3084,1-2-3802,-2-5 7834,-5-3 0,26-5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5:23:19.799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2843 3182 24077,'-13'40'812,"5"-7"-426,16-34 1,3-3-84,6-2-96,5-6-61,5-5-23,4-5-1106,2-6 1072,2-4-5,1-5-28,-12 5 0,0-2-25,-5 7 0,0-2-6,5-10 0,-1-1-5,-8 8 0,0 0 24,6-18 1,-1 0-31,-6 13 0,1-1 28,6-23 0,-1 3-3,-1-2-8,-10 26 0,-1 1 42,-3-1 16,-4 7-16,-3 7-22,-3 4-23,-3 5-17,-2 4-11,-1 4 0,-2 3-6,-1 5 12,-3 5-6,-1 6 11,-3 6-22,0 5 11,-1 6 246,0 6-246,2 7-1150,2 4 1150,2 5 0,2 3 6,5 3-6,6-18 0,1 1-3,2-11 0,2-1-3,0 10 1,3-2-12,11 9 17,7-5-11,7-6 16,8-6 12,6-7-11,7-8 11,5-6-12,3-6-5,2-4 0,-1-5 0,-4-4 11,-3-5 6,-6-5-6,-5-2 1,-6-2 10,-6-1 28,1-13-10,-12 8 4,-1-6 12,-11 14 17,-3 3 6,-2 4 21,-1 3-21,-1 3 722,-2 3-750,-2 2 1224,-2 1-1252,-3 3-18,-3 3 1,-4 5-12,-4 4 12,0 4 0,0 2-6,3 3 0,2-1-12,6 1 12,4-1-16,6-1 4,7-2 7,3-2 16,19 3 0,-3-8-594,16 0 583,-4-9 0,5-5 8,-8-4 0,1-2-2,20-7-6,-19 3 0,0-2 0,13-9 11,-2-4-1726,-4-1 1738,-3-4-18,-5-2 12,-4-4 11,-13 6 0,-2-2-2621,7-20 2607,-10 17 0,-2-2 14,-4 0 0,-3 1-1077,2-18 1049,-4 21 0,-1 2 34,-2-3-34,-4 9 0,-1 6 0,-4 7 924,-1 6-924,-7 4 0,2 7 0,-5 5 0,3 6 2563,-5 16-2563,6-2 0,-2 12 0,10-6 1593,3 3-1593,2 4 0,5 3 0,2 0 0,5 1 0,4 1 0,2-3 0,3 2-236,-4-13 0,1 1-666,9 17 426,-7-16 0,0-1-1858,10 11 21,1-4-2751,2-6 4393,2-2 1,-15-17-1,-1-2 1</inkml:trace>
  <inkml:trace contextRef="#ctx0" brushRef="#br0" timeOffset="173">4319 2880 19665,'-8'-5'2246,"1"1"-389,7 4-972,0 0-980,52-55-3402,-10 41 3096,1-15 1,3 3-614,-13 23 1,0 5 1013,6-1 0,-3 1 0,3-2 0,-2 2 0</inkml:trace>
  <inkml:trace contextRef="#ctx0" brushRef="#br0" timeOffset="746">6328 2805 23039,'-2'-52'737,"0"0"1,-2 1-1,-4 8-294,-6 18-247,-10 0-62,-1 16-4179,-6 4 4140,-3 4-11,-6 6 659,-3 4-676,0 6-39,0 5 0,3 3 48,6 3-59,5 3-12,7 2-5,7 2 6,6 13 16,5-12-22,9 9 0,5-17-11,7-3-6,6-2 23,4-5-6,5-2 22,14-5 23,-11-4 3303,7-7-3264,-18-5 23,-4-5 122,2-13-111,-7 2-6,1-10 0,-8 9 323,-3-1-317,-3 2 128,-1-6 0,-3 6-72,-1 2-112,-1 11-34,2 7-23,1 3-5,0 2 6,0 2 16,0 11-22,1-2 0,2 9-5,2-3-1,4 1-5,2 1-17,5 3-39,3 0-387,19 13-134,-6-9-3806,15 9 2618,-9-11-3030,3-1 4239,9 2 0,-24-13 0,0-1 0</inkml:trace>
  <inkml:trace contextRef="#ctx0" brushRef="#br0" timeOffset="933">7205 2631 26822,'48'-25'-2916,"-12"16"1,1 5-6916,15 15 8845,-20-4 1,-2-1 0,-10-1 0,-8-3 0</inkml:trace>
  <inkml:trace contextRef="#ctx0" brushRef="#br0" timeOffset="1097">7155 2912 22335,'48'-9'-3277,"-1"0"0,3 0 0,0-1 2245,-4 1 1,-2 1 0,18-3 0,-46 7 0</inkml:trace>
  <inkml:trace contextRef="#ctx0" brushRef="#br0" timeOffset="1650">8768 2349 24021,'-3'-2'1490,"1"0"-297,2 2-1137,-68-9-2595,42 8 2567,-15-4 0,1 2-2700,18 5 2717,-3 0-960,-16 1 932,7 0-194,3-2 0,-2 0 194,-9 1 0,-12 0 0,17-2-6,3 1 11,-6 1-22,14 0 566,-1 1-561,14-1-16,4 1 2057,1 0-2046,3 0 3062,-2 6-3062,0 1 1024,0 4-1018,3 0 5,2-1 0,1 9-16,1-3 10,0 7-5,1-6 12,0 1 10,3 0-33,-2 0 16,0 0 1,-1 0-17,0 0 28,-2-1-6,-1-1 0,-1 0 11,-1-3 51,-2 5-34,3-10 45,0 0 62,2-9 291,1-2-258,2-3-45,3-2-66,4-5-24,3-3-21,5-4-1,3 0-11,4-1-5,2 1-3376,3 1 3387,0 2 0,1 3-163,-1 1 157,-1 4-5,-2 1-6,0 3 0,6 4-6,-7 3 12,4 3-6,-9 3 0,6 11-6,-6-3-33,16 28 28,-21-21-11,6 15-6,-18-9-28,-16 3 16,-3-1-666,-15-3 566,1-12-84,-4-2-118,-2-1-128,-2-4-230,1 0-370,1-5-1008,3-2-7753,0-3 8725,14-3 0,2 1 0,14-2 0</inkml:trace>
  <inkml:trace contextRef="#ctx0" brushRef="#br0" timeOffset="1836">8420 2417 23300,'47'-23'106,"0"0"1,-4 1-1,-4 5-61,-8 9-17,1 1-73,1-1-1366,20 1-3092,-9 1 3613,-10 3 0,-3 0 0,-5 1 0,0 1 0</inkml:trace>
  <inkml:trace contextRef="#ctx0" brushRef="#br0" timeOffset="2080">9293 2523 24967,'0'-3'936,"0"1"139,0 2-1943,18-41-549,-8 34-3372,15-28-4800,-14 44 9589,0 0 0,-5-4 0,-2-2 0</inkml:trace>
  <inkml:trace contextRef="#ctx0" brushRef="#br0" timeOffset="2270">9322 3065 26285,'-16'46'14,"0"0"1,0-4 0,4-4-26,5-5-95,-2 1-286,-3 5-3083,-3 3-1656,-4 2-4688,-1-1 9838,0-5 1,9-18-1,5-8 1</inkml:trace>
  <inkml:trace contextRef="#ctx0" brushRef="#br0" timeOffset="3334">3024 4948 25175,'-24'17'459,"5"-2"-235,19-15 0,1 0-33,1-2-40,4-3-61,3-4-23,6-4-39,5-5-783,4-5 783,5-3 11,1-3 0,0-4 11,0-2-5,-2-3 6,-4-4-18,-3-2 6,-5-2-5,-3-2 0,-4-1 33,-3 2-39,-2 2 5,-3 4-10,0 5-18,-3 4 29,-1 5 33,-6-3-39,1 10-180,-3-1 180,4 12 0,2 4 6,0 1-29,-1 4 1,1 3 767,-4 6-768,-1 7 1,-3 7-6,-4 6 11,-2 8-2094,-3 5 2083,1 6 5,0 3-27,1 5 16,2 1-1054,3 1 1049,3 0 8,8-17 0,1-1-2,2 21-1,3-23 0,2-1 18,9 9-24,7-4-445,5-5 451,6-6 12,6-5 0,5-6-1,5-6 1,4-7-702,2-4 690,1-8 6,0-4 0,-1-9-5,-2-6-349,-1-6 354,-3-5 0,-2-3 11,-5-2-11,-6-3 453,-5 1-442,-7 0 6,-3 4-6,-5 4 45,-1-2-11,-6 14 341,-1 2-330,-5 13 753,-2 4-787,-1 2 2562,-3 5-2584,-3 1 626,-11 17-610,-5 11-10,-1 3-1195,2 6 1183,11-9 12,2-2-1,4 1-2950,3-3 2956,3-2-275,11 6 258,1-11 6,11 2 6,2-13 0,22-4-1,-6-4-110,19-8 110,-13-5 23,3-6-16,1-5-7,-1-3 6,-2-4-16,-4-3 16,-2-1 6,-4-6 0,-4-3-1,-4-4 1,-1-4-6,-3-6-5,-14 26 0,0-2-1,0-1 1,-1 0-1,0-1 1,-1 0-3,0 0 0,0-1-1,-2 3 1,1 1 8,5-28 6,-4 9 17,-5 7-23,-3 7 1891,-6 9-1880,-4 6 30,-5 5-13,-2 7-86,-1 4 64,0 3-6,-2 7-5,0 3-1,0 9-5,0 5 11,1 6-11,1 7-197,2 6 197,2 5 0,3 7-11,2 2 0,4 5-3,3-17 0,1-1 11,2-9 0,0 0-17,2 9 1,1-1-1840,10 15 1752,5-5-272,5-3 116,5-5-107,5-7-190,4-6-235,1-5-382,-1-6-6042,14-3 6794,-12-9 1,-6-2 0,-19-5 0</inkml:trace>
  <inkml:trace contextRef="#ctx0" brushRef="#br0" timeOffset="3505">4379 4628 22386,'-6'0'2621,"1"0"-1165,5 0-1445,63-27-1642,-24 17 1104,18-7 1,4 1-1596,-1 9 2122,-15 3 0,-4 1 0,-8 1 0,-3 0 0</inkml:trace>
  <inkml:trace contextRef="#ctx0" brushRef="#br0" timeOffset="4180">6101 4442 21147,'-6'-52'575,"-1"-1"0,2 6 0,-1 8-188,2 17-74,0 5 1345,0 6-1524,1 3 504,1 4-599,1 2 231,-1 2-275,3 19 5,2-3 5,2 20-5,2-5 0,0 4 34,0 5-685,-1 4 656,-3 4 1,-1 2 5,-5 2-11,-3 0-6,-5 1 12,-4-1-434,3-19 1,0-1 433,-5 13-6,-4 4 5,10-26 23,3-7 40,2-6 94,1-5 23,3-2 1411,1-3-1428,-1-4 902,0-4-891,-3-16-106,1 2-3404,1-12 3376,1 5-1727,4-1 1704,1-1-797,5 0 775,3 3-35,14-9 47,-2 11 11,11-5-23,-6 13 0,5 5 0,2 2 0,23 5 0,-13 2 0,-5 5 0,-1 3 1309,6 3-1309,12 7 0,-23 2 0,-3 4 0,-6 0-598,-3 5 598,-6-1-46,-5 3 171,-6 1-136,-5 0-70,-18 13 75,-1-10-10,-17 9-194,3-15 205,-4-3-23,-3-2 1895,-2-3-1945,-1-3-62,-1-4 308,-14-3-801,16-6-594,-5-4-2823,25-6 4113,5-7 1,9 8 0,3-2 0</inkml:trace>
  <inkml:trace contextRef="#ctx0" brushRef="#br0" timeOffset="4421">7029 4500 22817,'-4'0'2094,"0"0"1,4 0-2173,5-25-73,15 15-135,12-20-2975,15 21 2594,7 1-274,0 2-464,-1 2-1441,-5 2 2840,0 2 1,-24 0-1,-2 0 1</inkml:trace>
  <inkml:trace contextRef="#ctx0" brushRef="#br0" timeOffset="4599">7114 4735 21483,'35'-13'-116,"1"1"0,8-3 0,-1 3 871,8 0-1265,-17 4 0,0 1-1424,13-3 1934,5 0 0,-25 5 0,-2 0 0</inkml:trace>
  <inkml:trace contextRef="#ctx0" brushRef="#br0" timeOffset="6114">8736 4548 18133,'-11'-55'905,"0"0"1,2 11-1,-2 7-591,-9 9 739,-10 19-941,4 6-2544,-11 7 2517,7 7-23,-2 7 1001,-1 7-1023,0 6 254,1 4-277,2 5 6,4 2-1537,0 3 1525,4 3-5,1-1 1842,5 2-1859,2-1-1,5-2-613,4-1 609,3-5 10,7-3 367,5-4-361,8-5-11,7-3 11,5-6 5,7-3 18,22-6-238,-11-4 254,14-5 6,-20-7 386,-3-5-347,-4-5 155,-4-2-110,-5-2-69,-4-3 86,-5-2 5,-4 0-11,-3-2-23,-3 2 1,-3 1 0,-2 1 10,-2 5-27,-4 2 67,-8 3-134,-2 6-1,-11 2-27,-2 5 16,-27 10-10,9 0-21,12 0 1,0 0 19,-15 7-6,0 2-301,3 0 279,5-2 477,8 0-504,8-3-18,8-1-22,8 1-95,4-2-208,7 2-380,7 0-779,10-2-3041,9-1-5244,4-4 9404,0-2 0,-15-3 1,-7 0-1</inkml:trace>
  <inkml:trace contextRef="#ctx0" brushRef="#br0" timeOffset="6312">9537 4470 26210,'-31'-19'-2465,"-1"1"1,-20-9-7243,48 53 9864,2-7 0,0-8 0,2-5 1</inkml:trace>
  <inkml:trace contextRef="#ctx0" brushRef="#br0" timeOffset="6496">9394 5228 24814,'-4'0'1215,"1"0"262,3 0-2250,-42 101-5001,17-50 5774,3-5 0,-4 9 0,5-12 0,0-8 0,-2 2 0</inkml:trace>
  <inkml:trace contextRef="#ctx0" brushRef="#br0" timeOffset="11399">4977 7162 17238,'2'-5'3142,"0"1"-6326,-2 4 3744,20-67-1122,-14 39 788,5-13 1,-2 0 1153,-8 14-1044,-1-1-33,-1-2-34,-2 1-12,-2 1-27,-3 0-23,-2 2 146,-9-5-224,2 10-40,-8-2-27,3 11-34,-5 6 2207,-5 3-2218,-4 4 5,-3 6 1280,-4 5-1280,-1 6-11,12-2 1,1 2-595,-15 11 580,12-3 0,1 2-8,2 8 22,-4 11-22,20-12 17,3 1-17,6 0-6,2-1 0,4-1-196,12 8 185,0-12 11,14 4 12,0-14 5,6-4-677,5-3 683,3-5 10,3-3-4,-2-3 21,-2-3-16,-2-4 5,-5-5 18,-2-3-24,-3-4 35,-3-3-1,-2-2 12,-3-3 1488,2-16-1483,-6 9 17,0-12 0,-6 12 868,-2 2-845,0 1 202,-1 4-169,-2 2 89,1-1-106,-4 8 904,2 1-947,-2 10 182,-1 2-308,0 3 7,0 8 33,1 1 23,0 11 33,4 15-44,0-3-12,2 14-11,-3-9 12,1 1-40,-1 2-67,0-1-820,0-1 607,0 1-157,1-3-274,1-1-520,3-4-1144,3-4-2756,3-3 5176,5-3 0,-9-11 0,0-2 0</inkml:trace>
  <inkml:trace contextRef="#ctx0" brushRef="#br0" timeOffset="11632">5883 6833 22049,'-6'0'2521,"2"0"358,4 0-2885,-34-6-78,32 3-5,-23-5-135,45 6-303,7 0-644,11 0-2393,9-3 3564,16 1 0,-29 1 0,2 0 0</inkml:trace>
  <inkml:trace contextRef="#ctx0" brushRef="#br0" timeOffset="11864">5880 7209 27891,'57'-10'-11,"1"-1"0,-6 2 0,-3 0-110,-14 4 1,-3 0-2049,20-2 1351,-10 2 0,0 1-2228,4 1-2925,10 0 5455,-20 1 0,-17 2 1,-3 0-1</inkml:trace>
  <inkml:trace contextRef="#ctx0" brushRef="#br0" timeOffset="12314">5792 6747 20092,'-45'2'754,"0"-1"0,4 1 1,9 0-229,24-2 130,2 1-353,5-1 507,0 0-558,7 0 44,2 0-116,9-1 116,3-1-168,8-2-27,4 0 22,24-5-1627,-11 2 1538,15-2 22,-19 2-156,3 0 111,-13 3 0,1-1-17,17-1-16,-17 2 0,0 2-132,1 0 0,-2 1-222,16 0-151,13 0-1466,-14 5-3670,-11 3 5663,-3 3 0,-18-4 0,-9-1 0</inkml:trace>
  <inkml:trace contextRef="#ctx0" brushRef="#br0" timeOffset="12730">6061 7170 19752,'-46'9'433,"0"-1"0,4 0 0,8-2-85,14-1 1093,0 0-903,-5 2-90,1 0-263,1 1 402,5-2-430,8-2 0,3-1 202,2-2-241,2 1 883,2-2-721,18 0-196,-2-2-16,19-2-308,-1-2 268,4 0-894,6-1 894,3 0-6,0 0-3009,1 0 3004,-2-1-6,-2 2-662,-2-1 662,-2 1 163,-2 0-163,-2-1-5,-5 2 551,-3 0-557,-5 2 3015,-5-1-3004,-6 2 1094,-3 1-1307,-4 0-1490,-3 1-979,-1 3 2671,0 0 0,0 0 0,0 0 0</inkml:trace>
  <inkml:trace contextRef="#ctx0" brushRef="#br0" timeOffset="13521">7967 7048 22146,'12'-52'373,"0"1"1,-2 3-1,-2 6-82,-7 9-22,-2 1 23,-2 1-1,-2 3 1,-3 4-18,-2 4-67,-1 4-44,-4 5-57,-2 3-44,-4 3-18,-5 3-16,-4 4 0,-5 4 0,-2 5 0,-2 6-11,0 4-22,1 4-2608,2 3 2602,5 2-6,2 3 23,3 2-17,4 1 11,3-1-17,2 14-1937,9-13 1943,1 8 6,10-19 968,4-3-958,8-3-1591,22 0 1602,-3-8-16,20-1 784,-7-7-773,3-5 1925,3-4-1914,-1-4-770,-2-5 787,-4-3 17,-4-2 22,-5-3-5,-7-3-1044,-6-4 1060,-5 0 1,-6-3 0,-4-1 10,-3-1 226,-3 1-13,-1-11-145,-2 14-22,-3-5 675,-2 13-821,0 9 0,-2 0 2693,4 10-2693,0 2 2109,1 1-2109,1 1 0,0 1 0,-1 3 0,-3 13 0,1 2 0,-3 12-3392,3-1 3392,0 2-403,1 23 403,2-11-638,1 17 407,4-16-149,4-1-164,3-2-281,7-2-356,4-5-802,7-3-2907,5-5 4890,12-3 0,-22-11 0,1-3 0</inkml:trace>
  <inkml:trace contextRef="#ctx0" brushRef="#br0" timeOffset="13747">8894 6702 27908,'-32'1'0,"5"7"-17,25 24 6,0 3-639,2 22 533,2-11-1253,1 15 1023,2-16-202,-1 0-1071,2-3 331,-1-1-828,1-5-2504,0-3 4621,2 0 0,-4-17 0,0-2 0</inkml:trace>
  <inkml:trace contextRef="#ctx0" brushRef="#br0" timeOffset="13956">8638 7024 18902,'39'-32'-6,"5"4"1722,16 24-1756,-28 1 1,0 1-45,0 0 0,0 0-112,31-1-129,-2 0-185,-5 0-313,-3 0-527,-2-1-1170,-5 0 2288,4-1 1,-24 2 0,-3-1 0</inkml:trace>
  <inkml:trace contextRef="#ctx0" brushRef="#br0" timeOffset="14463">9660 6573 23075,'-3'-8'2369,"0"3"-1714,3 5 751,0 0-1137,-17-63-45,11 45-138,-4-17 1,1 4 31,5 28-57,2 0-38,0 3-40,0 0 6,1 1 16,0 3-10,1 16 16,0 1-11,1 15 0,3 17 0,0-6-3,2 6 0,-1 1-567,-1 4 561,0-13 1,0-2 8,-2-1-11,0 11 5,0-3 6,-2-4 6,0-10 22,0-17-22,0-4-12,0-1 12,0-5-12,0-1 28,0-4 85,0-1 90,0-2 368,4-6-565,-1-3 0,3-8 0,6-16 0,0 2 0,0 0 0,1 0 0,5-7 0,6-11-515,-7 21 515,-1 3 0,-2 5 0,0 4 0,-3 3 0,-1 5 0,-1 1 0,0 4 0,8 4 0,-2 3 0,9 5 0,-2 4 0,4 4 0,2 2 0,0 4 0,2 2 0,-2 2 0,0-1 0,-3 1-451,-4 0 451,-3-2 0,-5-1 0,-3-1-135,-5 8 135,-6-7 0,-6 5 484,-8-8-484,-7-2 0,-5-1-2170,-7-2 2170,-4-1 0,-5-4-481,-1-2 481,0-3 0,0-4 0,5-1-343,4-4-288,7-3-562,8-2-1636,10-6-4878,7-3 7707,11-8 0,-4 10 0,4-1 0</inkml:trace>
  <inkml:trace contextRef="#ctx0" brushRef="#br0" timeOffset="14713">10620 6672 28031,'-5'-42'-901,"1"7"161,4 36-638,3 2-2207,2 3-5970,4 2 9555,0 1 0,-4-4 0,-2-2 0</inkml:trace>
  <inkml:trace contextRef="#ctx0" brushRef="#br0" timeOffset="14905">10781 7057 26275,'-9'48'65,"1"0"0,0-3 1,2-4-49,0 3-3219,-1 6 3151,-3 4-94,-4 7-60,5-28 1,-2-1-434,-2 3 0,-2 0-1272,-3 1 0,-2 0 1910,-7 8 0,0-4 0,-2 4 0,-4-1 0</inkml:trace>
  <inkml:trace contextRef="#ctx0" brushRef="#br0" timeOffset="21751">12375 6822 22456,'55'-24'-38,"0"0"0,0-1 0,-5 2 0,0 1 0,-5 7-1322,-10 9 0,-3 4 1320,2-1 1,-1 0-3,-1 1 0,0 1-1891,28 0 1799,-6 3-79,-6 3 786,-10 2-909,-9 4-22,-12 1-91,-19 13 23,-31 7 331,-9 2 422,11-16 1,-2-1-323,-23 11 28,27-15 1,-2 1 142,-14 7 1,-1 0-20,11-5 0,0-1 915,-22 10 1,1-1-889,26-11 1,2-1-40,-8 2 1,2 0 50,-1 1 174,3-1-381,14-5 11,4-1 34,13-5 39,8-2 5,6 0-22,9-1-34,31-7-55,-4 0-169,-14 1 1,1-2 173,22-6 17,3-1 19,-6-3 1,0-1-12,-21 7 0,-1-1 14,18-8 0,-4 0 17,-9-2 12,-7-3 1552,-7 0-1497,-5-16-33,-11 9-1069,-4-12 1108,-11 14-2327,-13-13 2439,1 12 56,-9-6 222,8 15-98,1 3 55,3 3-34,4 2-39,3 3 705,3 1-856,3 4 2987,1 1-3043,1 2 1216,1 1-1334,0 2-61,2 3 22,10 11-11,1 3 22,10 13-620,-1 2 587,2 5-3183,-2 6 3188,-1 3-10,-4 3-166,-7 3 121,-4 1-57,-11 1-190,-6-15 0,-3 1-419,2-9 0,-3 0-52,-6 9 1,-3-1-1642,4-11 1,0-1 2419,-6 4 0,0-1 0,-1 2 0,-1-2 0</inkml:trace>
  <inkml:trace contextRef="#ctx0" brushRef="#br0" timeOffset="22813">14503 6885 19047,'9'-56'814,"-1"-1"0,-1 14 0,-2 3-445,0-11-49,-4 25 1839,-1 6-1913,0 6 716,0 4-827,0 5 362,0 2-519,0 2 1338,-2 7-1333,2 1 23,-3 11 0,3 2-12,-2 7 6,1 7-11,-1 5-607,-2 7 585,-1 4-68,-2 4-112,-2 4-201,-2 1-225,-1 1-364,1-3-738,1-4-1682,5-6 3423,2 1 0,2-24 0,1-3 0</inkml:trace>
  <inkml:trace contextRef="#ctx0" brushRef="#br0" timeOffset="23092">15157 6872 20278,'6'-47'608,"-1"0"1,0 4 0,0 7 875,-1 10-1137,-2 5-39,0 3 6,-1 5 870,-1 3-960,1 3 464,-1 2-554,0 3 1206,-1 1-1323,0 0 486,-1 3-503,0 0 0,-1 5 17,-1 3-3409,-2 7 3399,-1 7-7,-2 8-2269,-1 6 2269,0 5-1238,1 5 1238,0 2-123,5-12 1,1 0 122,-1 17 0,2-19 0,1-2 0,1 7 0,0-5 0,0-4 1525,0-4-1525,0-1-29,0-3-330,-2-1-587,-2-2-8885,-2 4 8875,3-10 0,-1-1 0,3-10 0</inkml:trace>
  <inkml:trace contextRef="#ctx0" brushRef="#br0" timeOffset="36612">4652 8637 17300,'-1'-4'5707,"0"0"-4262,1 4-941,-8-71-1719,6 40 1403,-2-13 0,1 0 657,4 13-537,2 0-17,0 1-39,1 0-17,-1 4-2852,0 2 2830,-1 5-497,0 5 429,-1 3 551,0 5-674,-1 3-156,0 2 106,0 7 0,0 2 11,2 10 17,0 2-11,1 7 0,0 5 33,1 4 1588,-2 6-1616,0 2 6,0 1 0,-2 1-6,0-2-2182,0 16 2177,-1-16-1,-1 11 12,-1-21-22,-1-4-6,0-3 28,0-3 0,0-3 34,0 3-34,2-9 0,-1 2 11,2-10 17,1-2 1096,0-3-643,0 0 3012,0-7-3431,-1-3-40,0-8-5,-3-3-17,0-19 11,1 7 6,2-4 1,3 0-18,1-1 0,5-17 0,0 31 0,2 4 0,1 3 0,1 3 0,2 1 0,3 3 0,1 3 0,4 1 0,14 3 0,-5 4 0,11 3 0,-10 3 0,1 2 0,-1 1 0,0 2 0,-4 2-7,-2 0-60,-3 2-6,-5 1-5,-2 1 10,-6 2 24,-4 0 21,-4 0 12,-7 1 5,-4-1-16,-21 8-6,2-7-299,-15 5 315,7-10-642,0-4 642,0-2-38,2-4-23,3-3-56,3-3-67,5-2-123,3-3-213,2-5-330,2-4-8969,0-24 8330,8 16 0,-1-9 0,9 24 0</inkml:trace>
  <inkml:trace contextRef="#ctx0" brushRef="#br0" timeOffset="36921">5927 8452 22559,'-6'0'2224,"2"0"414,4 0-2666,0-26 0,9 13-39,8-21-1765,13 20 1641,-2 4 1,5 0-171,4 1 0,1 0 112,1 0 0,1 1-54,0 2 0,-2 1-419,14 1-219,-3 2-454,-6 2-1439,-5 4 2194,-2 4 0,-18-3 0,-4 1 0</inkml:trace>
  <inkml:trace contextRef="#ctx0" brushRef="#br0" timeOffset="37107">6025 8790 18266,'51'-22'-25,"0"0"0,-1-1 1,1 2-1,-1 0 1,-4 3-97,-1 1 1,-2 3-130,-1-1 1,-3 3 379,12-3-3345,-6 3 3215,0 1 0,-22 6 0,-3 1 0</inkml:trace>
  <inkml:trace contextRef="#ctx0" brushRef="#br0" timeOffset="83538">8261 8704 20371,'3'-46'530,"1"1"0,-2-3 1,-3 8-240,-5 16 847,-5-7-920,0 11-50,-2 0-50,-2 1-34,-2 3-22,-3 1 16,-1 5-22,-3 1 0,-4 4-17,-1 2-5,-5 4-42,-2 3 47,-1 5-5,-16 13-17,1 9-11,2 2-770,10 3 769,18-10-10,5 1-26,4-1 37,6 0-12,3-2-11,3-1 11,5-2 12,2-1 6,7-2 16,4-1-11,3-3 16,5-2-2623,3-2 2640,2-3-14,21-4 37,-12-5-1,14-3 35,-17-6 319,10-12-281,-13 3 12,5-9-433,-16 5 439,-3-1 5,-3-2 2549,-3 0-2560,-3 1-6,-3 0 11,-2 2-16,-3 1 1050,-1 4-1073,-1 1 194,-2 2-200,0 2 810,-4-1-866,2 7 143,-2 0-148,4 6-39,1 2-118,0 0 45,0 3 17,0 3 11,1 6 28,0 3-6,0 7 1,1 3 5,2 4-835,3 2 785,3 4-79,3 2-95,3 2-655,10 18 201,-4-14-167,8 12-1511,-6-20 188,1-2-2604,3-4 4653,4 0 0,-14-15 0,0-2 0</inkml:trace>
  <inkml:trace contextRef="#ctx0" brushRef="#br0" timeOffset="83863">8971 8672 19854,'-3'-2'2829,"0"0"867,3 2-3651,-40-17-11,30 13-18,-30-14 24,42 18 4,3 0 18,3 0 0,6 0 10,5 0 12,21-2-61,-6 0-664,13-2 674,-14 1-10,-2-1 16,-2 0-11,-4 0 0,4 1-6,-10 1 6,2 1 6,-13 0 674,-2 1-674,-3 0-561,-2 0-873,-1 2-3949,4-1 5349,3 3 0,-2-2 0,2 0 0</inkml:trace>
  <inkml:trace contextRef="#ctx0" brushRef="#br0" timeOffset="85410">9826 8413 21198,'-6'-40'442,"0"-1"1,1 2 0,-1 9 1517,3 21-1781,-2 1 17,3 4-174,1 3 568,0 0-623,1 6 379,-1 1-346,0 7 6,1 4 0,0 4-18,0 4 40,0 19 903,0-8-925,0 14-17,0-14 16,-1 0-5,0-2 6,-1 1 11,-1-3-3319,0 0 3319,-1-3-17,0-2 11,-1-2-11,0-4 17,-1-1 5,1-4 143,-1 2-159,2-7 3408,0 0-3363,3-8 27,0-1 1289,1-1-1310,1-8-57,0 1 0,1-8 0,1 1 0,1-2 0,1-1 0,0 0 0,7-7 0,-3 7 0,4-4 0,-3 9 0,1 2 0,1 1 0,2 3 0,0 1 0,1 3 0,3 0 0,0 4 0,4 3 0,11 10 0,7 9 0,-2-1-824,-1 4 824,-12-10 0,-3 1 0,-2-2 0,-3 0 0,-3-2 0,-3-1 0,-4 2 0,-3-3 0,-4-1 0,-5-2 0,-6-1 0,-6 1 0,-8 0 0,-6 2 0,-8-1-304,-4 0 304,-5-1 0,0 0 0,1-3 0,4-1 0,6-3 0,3-1-1407,13-10-1237,5 0-5051,16-9 7695,8-6 0,-3 10 0,2-1 0</inkml:trace>
  <inkml:trace contextRef="#ctx0" brushRef="#br0" timeOffset="86257">10886 8614 27298,'-5'-37'-499,"0"0"1,-2-22-107,7 60-314,0 3-531,0 4-1536,0 6 2986,0 5 0,0-9 0,1 1 0</inkml:trace>
  <inkml:trace contextRef="#ctx0" brushRef="#br0" timeOffset="86438">10915 9130 24243,'-16'41'-524,"-1"0"1,0 0 0,-1-1 0,0 0 0,-3-5-4389,-4-4 0,-1-3 4257,-2 2 1,2-3 0,-3 3 0,10-12 0</inkml:trace>
  <inkml:trace contextRef="#ctx0" brushRef="#br0" timeOffset="87690">12540 8595 23164,'-36'-25'-28,"0"0"0,4 1 0,15 5 890,29 13-968,13-3-3205,10 0 3126,13 0-50,9 2-307,-9 4 1,1 1 395,-11 0 1,-1 1-143,13 1 0,-2 2-31,11 3-95,-11 5 19,-13 5-351,-16 13 589,-21-2 124,-17 12 16,-18-6 780,-12 3-744,5-8 1,-2-1 2,10-5 1,-1-1-226,-13 6 1,0 0 249,16-9 1,0-2 22,2 0 1,1 0-56,2-1 0,0 0 128,-4 3 0,1 0-31,-9 8 62,-12 8-163,36-21 0,0 0 2411,16-10-2293,4-2 848,4-1-826,6-1 2018,8-2-2118,26-10-51,-5 1-779,-1-1 0,2 0 784,8-7 31,-9 3 1,-2-2 58,1-6-681,6-9 754,-24 7 22,-5-3-16,-4-2-6,-4-1 22,-3-2 28,-1 0 360,-3-9-253,-2 12 1673,0-4-1337,-1 11 769,-1 7-1206,1 4-50,-1 7-23,0 6 90,1 1-247,1 7 6,4 3 17,4 6-23,5 4 12,17 17-29,-4-4-1050,13 15 1040,-8-9-9,-10-9 0,0 2-31,10 18 8,-13-17 1,-3 1-193,-5 16-236,-9 2-600,-18 5 29,2-25 0,-4-1-3852,-7 3 1,-4 0 4823,-11 7 1,0-3-1,-4 4 1,-5-1-1</inkml:trace>
  <inkml:trace contextRef="#ctx0" brushRef="#br0" timeOffset="91750">14296 8846 24160,'11'-59'653,"-1"1"1,-1 11 0,-2 6-14,0 2-214,-4 17-182,-2 10-137,0 1-80,-1 9-122,0 1 253,0 9-158,0 2 28,0 22-22,0-5-6,0 15-12,0-7 18,1 1-79,-1 20-3476,1-13 3208,-1 16-253,0-18-803,1 1-463,1-1-2912,3-1 4772,2 2 0,-2-20 0,0-2 0</inkml:trace>
  <inkml:trace contextRef="#ctx0" brushRef="#br0" timeOffset="91970">14805 8683 18551,'18'-41'468,"0"1"1,-2 4-1,-3 8 2379,-8 18-2646,-3 5 1201,0 2-1442,-2 2 768,0 7-745,0 1 17,0 10 5,0 4 7,0 27-12,0-6 2353,2 20-2353,-2-13-5,3 1-77,-1-13 1,0 1-272,2 19-627,-1-19 0,0 0-885,2 11-3501,-1 0 5366,1 1 0,-3-32 0,-1-6 0</inkml:trace>
  <inkml:trace contextRef="#ctx0" brushRef="#br0" timeOffset="92308">15649 8849 25864,'-51'25'986,"33"-5"-891,53-20-17,16 0-33,-8 0-2533,16-1 2522,-15-2 11,8 1 778,-23-2-767,-4 2 0,-4-1-5,-4 0-29,-2 1-2527,-4 0 2516,-3 2 6,-2-1-51,-3 1-9797,-1-1 9175,-6 4 1,3-2 0,-2 1 0</inkml:trace>
  <inkml:trace contextRef="#ctx0" brushRef="#br0" timeOffset="93564">17279 8878 23192,'7'-59'790,"0"1"0,0 5 0,-3 10-1064,-7 23 492,-2 4 215,-14 1-371,0 7-6,-10 2-11,-1 6 11,-5 5-17,-4 5-1134,-3 6 1128,-1 7-5,1 3-5,2 7-18,2 3-1308,3 4 1309,3 3-17,6 4 16,4 0-27,11-12 0,2 1 45,-1 17-15,5-19 1,2 0-9,9 8 28,13 14-17,3-17 14,3-9 0,3-3-678,10 0 658,17 3 40,-13-15-6,0-4 12,-1-3 27,-3-5 954,-3-1-915,-4-7 130,5-7 798,-12-3-961,3-7 308,-14 3-330,-3 1-1,-3-2 891,-4 2-907,-1 1 16,-4 1-33,-3 0-3257,-5 1 3212,-5 1-991,-4 1 1014,-5 1-592,-4 2 586,-3 1-17,-3 2 11,0 2-1641,0 2 1653,1 1 930,3 1-970,4 1 965,-1 2-998,10 0 376,0 4-634,12 0 2773,1 3-3092,8 0-1938,17 5-1574,6-4-5675,12 2 9553,-7-5 1,-15-4-1,-6-2 1</inkml:trace>
  <inkml:trace contextRef="#ctx0" brushRef="#br0" timeOffset="93805">18116 8875 26407,'16'-28'-308,"6"4"101,13 14-51,8 2-95,-9 2 0,2 1-2535,22-1 2504,-20 2 1,1 1-1852,-1 2 0,-1 2 1525,23 2 1,-10-2 0,-25 3 0</inkml:trace>
  <inkml:trace contextRef="#ctx0" brushRef="#br0" timeOffset="93986">18114 9181 20190,'-7'0'3825,"1"1"-2856,6-1 225,0 0-4622,76-37 3064,-30 23 81,8-8 0,2 1-174,-23 14 1,-1 2-381,1 0 0,0 0-1320,2-1 1,-1 0-6878,28-4 9002,-10 0 0,-25 5 1,-11 2-1</inkml:trace>
  <inkml:trace contextRef="#ctx0" brushRef="#br0" timeOffset="94431">18858 8632 23471,'-36'-40'263,"0"0"0,2 3 1,9 10 1357,21 24-1458,0 0-57,3 2 554,1 1-682,2 2 289,2 2-256,5 5 0,4 4-5,4 6-1,19 22 1,-6-6-380,-9-9 1,0 1 379,7 15-12,-3 1 6,-11-13 0,-2 2-11,4 16-2836,-2 13 2830,-11-19-445,-6 12 383,-2-14-89,-5 10-196,-2-19-315,-2-1-273,0-2-802,-3-2-2961,-1-1 4715,-3 1 0,10-13 0,1 0 0</inkml:trace>
  <inkml:trace contextRef="#ctx0" brushRef="#br0" timeOffset="95097">20132 8615 21506,'0'-4'3120,"0"1"-1137,0 3-1938,-4-20-17,2 15-23,-8-15 1,2 19 5,-5 1 0,-3 0 0,-4 0-5,-3 0-6,-3 0 0,-2 1-6,-2 0 12,2 2 5,0-1 12,4-1 10,4 1-10,3 0 66,1 0-72,8-1-6,0 0-11,8 0-5,0 0 10,-1 1 12,0 0-11,-1 3 5,-1 0 0,1 2 0,-1 3 12,0 1 16,-1 11 0,0-4-22,0 8 0,1-6-6,-1 1-11,1 0 11,-2 0 17,1 0 0,-1-1-22,1 0 16,0-2-5,0 0 11,0-2 0,2-1 0,-1-2-17,2-1 11,-1-2 12,2-3 5,-1-2 23,1-3 397,0 0 39,1-2-296,2 0-195,0-2-7,4-2 0,0-2 0,3-2-3392,3-1 3392,3-1 0,2-1-593,3 1 593,1 2-278,3 0 278,0 2-119,0 2 119,-1 2 0,-1 0 0,-3 5 0,0 3 0,-1 5 0,-1 4 0,0 4 2,0 2-2,-1 3 0,0 2 0,-1-1 0,-3 0 173,-2 0-173,-3-3 0,-3 0 0,-3-1 0,-3-3 0,-3 1-51,-4-2-79,-3-1-598,-14 4 241,4-7-123,-10 2-186,6-9-330,-2-2-677,-2-3-2359,-1-2 4709,-4-3 1,16 1 0,2-1 0</inkml:trace>
  <inkml:trace contextRef="#ctx0" brushRef="#br0" timeOffset="95364">20200 8572 21971,'2'-5'2582,"-1"1"-963,-1 4-1367,70-4-1223,-35 1 1141,20-2 1,0-1-8,-11-1-6,10-4 5,-21 4-33,-5 0-34,-5 0 426,0-1-532,-11 4-85,-1-1-623,-10 5-715,-4 0-3876,-1 3-4458,-3 1 9768,0 1 0,3-2 0,1-1 0</inkml:trace>
  <inkml:trace contextRef="#ctx0" brushRef="#br0" timeOffset="98397">4862 10316 24038,'-4'-47'957,"-1"8"-727,-1 33-17,-1-1 185,-3-3-230,0 0-22,-2-1-6,3 2 5,-1 0-33,0 1 95,-3-4-151,3 5 23,-3-3-1,4 6-22,0-1-5,-1 2 5,-9 0-45,1 1-11,-9 1 0,2 3 11,-3 2 0,-3 3 17,-1 4-5,-15 8-12,12-1-621,-11 7 621,17-3-11,1 2-6,3 2-27,2 3 22,3 2-3179,2 3 3184,3 2-5,3 0 0,3 0-1,5-2 1,1-1 6,3-4-7,11 9-434,0-12 458,11 6-7,-1-13 1,4-3 5,4-3 111,2-5-105,1-3 5,1-3-11,0-3-11,0-4-1018,12-14 1057,-12 1 76,7-10-65,-17 5-5,-4 0 11,-3-2 22,-4-1 188,-3-2-199,-2-4 6,-1-1-17,-2-1-5,0-2 16,-1 2 11,0 3 23,-1 3 11,0 5 2633,-2 3-2616,1 5 1656,-1 3-1733,0 3 508,0 4-560,0 2 86,0 1-86,-1 9 0,0 1 0,0 10 0,1 4 0,0 5 0,1 23-252,3-8 252,1 16-879,4-17 879,1-1 0,3-3-124,2-2-167,4-3-174,3-3-258,4-4-469,3-3-1127,4-6-3003,3-2 5322,8-5 0,-21-5 0,0-1 0</inkml:trace>
  <inkml:trace contextRef="#ctx0" brushRef="#br0" timeOffset="98664">6245 10275 27723,'1'-19'-84,"7"3"-5,17 4-85,8 0-2493,8-1 2062,6 0-392,7 0-734,6 0 1731,-9 5 0,-1 1 0,-5-1 0,-12 4 0,0 0 0</inkml:trace>
  <inkml:trace contextRef="#ctx0" brushRef="#br0" timeOffset="98857">6405 10522 22638,'-10'3'3254,"2"-1"-2711,8-2 1143,0 0-1692,-7 0 1,20-5-7,1-1-10,22-6-51,5 0-1189,1-1 982,3-1-291,0 0-554,0 0-2359,-1 0 3484,4 0 0,-23 7 0,-2 0 0</inkml:trace>
  <inkml:trace contextRef="#ctx0" brushRef="#br0" timeOffset="101280">8400 10610 16892,'17'-52'1131,"-1"0"0,0 3 1,-4 5-393,-6 5-67,-1-1-1359,-2-1 1281,1 2-74,-3 0-72,0 2-50,-1 2-51,0 2-56,-2 3 160,-2 3-244,-2 4-2767,-3 4 2683,-1 3-852,-2 3 785,-4 4-40,-17 4-11,3 3 66,-14 7-60,-9 14-5,11 2-3,14-5 0,2 1-3,-10 12 2281,2 4-2281,3 3 1211,2 3-1217,5 2 533,4 1-544,5 0-1209,6 0 1209,5-1 1,4-4-419,5-3 424,6-4-2574,6-5 2574,4-2-1126,4-5 1126,3-2 127,17-3-93,-7-7 16,-6-4 0,2-4 62,21-13-34,1-3 103,-23-1 1,-3-2-98,4-10 34,7-11-7,-17 8 1467,-5-1-1455,-1-1-17,-4 1 1790,-3 2-1762,-2 2 17,-3 3-23,-2 4 1217,-2-1-1211,-1 9 12,-1 1 426,-1 9-538,1 4 1081,-2 0-1210,1 2 83,0 2-44,-1 2 34,0 4 49,0 6 7,-2 16-29,1 12 1,0 3-18,1 3-55,10 5-51,0-12-78,8 13-846,12-4-28,-4-13-1047,13 8-2931,-6-16 5059,6-1 0,-17-13 0,0-2 0</inkml:trace>
  <inkml:trace contextRef="#ctx0" brushRef="#br0" timeOffset="101574">9335 10356 18616,'-3'0'4268,"0"0"-1036,3 0-3204,-16-4-11,18 3 28,-7-3 5,25 3-11,6-3-452,8 0 446,4-3-5,4-1 6,1-1-6,-1 0-6,0 0-3232,-4 0 3238,-2 1-11,-6 0 5,1 0-33,-12 3-17,1 0-230,-15 3 249,-2 2-461,-3 0 1112,3 0-8669,-1 1 8027,2 0 0,-2 0 0,-1 0 0</inkml:trace>
  <inkml:trace contextRef="#ctx0" brushRef="#br0" timeOffset="102204">10422 10151 20476,'-3'-3'3338,"1"1"-1322,2 2-1019,-30-63-728,20 40-138,-7-13 1,1 3 103,12 22-33,1 3-28,1 2-46,-1 4-38,2 1-51,1 1-72,0 3 16,0 2 17,0 13 33,1 8-44,0 3 11,2 6 0,-1-7-28,0 19 45,-1-10-949,0 12 932,-1-14 5,-2 0-5,-2-1 6,-3 1-12,-8 10 23,-1-2 5,-5 2-5,7-16 5,3-11 12,6-10 5,3-4 45,0-2 1023,2 0-1107,3-9 68,-1 1-68,6-14 0,-1 4 0,3-6 0,7-6 0,-2 7 0,5-7 0,-3 10 0,0 2 0,10-5 0,6 4 0,1 2 0,1 7 0,-8 6 0,1 1 0,0 5 0,-2 1 0,-2 5 0,-3 2 0,-2 1 0,-3 3 0,2 9 0,-6-5 0,0 28 0,-12-22 0,-5 16-771,-8-19 771,-6-1 0,-5 0 0,-5-1 0,-4-2 0,-3-1 0,-1-2 0,0-3 0,0-1 0,4-5 0,2-2-3137,3-4 3137,-7-3 0,10-3-316,-3-5-496,11-4-683,5-4 1495,4-18 0,4 20 0,3-11 0</inkml:trace>
  <inkml:trace contextRef="#ctx0" brushRef="#br0" timeOffset="102451">11137 10081 28440,'-10'-28'-851,"3"5"257,7 23-313,3 1-673,0 3-2609,4 2-5288,-2 2 9477,1 1 0,-4-5 0,0-1 0</inkml:trace>
  <inkml:trace contextRef="#ctx0" brushRef="#br0" timeOffset="102647">11243 10573 25511,'-5'6'2089,"1"-2"-1736,4-4 196,0 0-561,1 66-2029,-9-30 1971,4 9 0,-4 3-333,-18 1-70,10-21 0,-2 0-869,-4 3 1,-2 0 1341,-7 9 0,0-2 0,-3 3 0,-2 1 0</inkml:trace>
  <inkml:trace contextRef="#ctx0" brushRef="#br0" timeOffset="104730">12484 10219 17686,'-4'-2'3484,"1"0"-56,3 2-3406,-12-46-61,14 30-28,-6-35-12,21 41-16,6 0-11,7 0-789,5 1 733,6 0-23,3 2-45,2 2-869,2 1 780,-2 2-68,-1 3-50,-7 3-549,3 10 505,-19-1-197,-8 16 544,-23-10-140,-13 9 290,-9-7 60,2-5 0,-1 0-2087,-18 9 2084,16-8 0,-1-1 100,-11 6-386,2-1 421,4 0-7,3-1-10,5-2-23,4-2-34,6-3 497,4-2-597,5-2 3045,4-5-3214,4 1 698,4-5-591,4 0 84,5 0 11,6 0-27,7-3-29,6-1-34,6-5 29,2-3 0,1 0 16,8-5-507,-9 3 0,-2-1 541,-5-3-3039,-5 0 3078,-5-2 39,-4-2-158,-5 0 215,-4-1 27,-4 0 1,-2-1-12,-3 1 34,-2 1 22,-4 1 17,0 3 50,-1 2 901,-2-2-940,3 5 3270,-2 1-3263,6 6-18,0 1-17,1 2 245,2 1-290,0 0-257,5 7 39,3 1 28,7 8-28,4 4-6,5 6-3397,2 6 3353,-1 6-34,-3 6-939,-6 5 810,-7 7-162,-11 5 64,-3-29 0,-4 2-1353,-14 15 1,-4 0-2247,6-13 1,0-2 3514,-10 10 0,3-6 0,5-10 0,10-12 1</inkml:trace>
  <inkml:trace contextRef="#ctx0" brushRef="#br0" timeOffset="105254">14360 10528 22877,'14'-44'613,"1"-1"0,-1 1 1,6-17-1,-3 11-249,-7 24 436,-2 6-509,-2 5-100,-4 5-18,0 4-83,-1 4 72,-1 1-195,-1 8 95,0 2-45,-1 8-23,-1 4 6,0 5-11,0 4 0,-5 25-2,2-11-298,-3 7 0,-1 1-677,0 4 545,1-12 1,0-2-1821,3 2-1070,2-1 3333,3 1 0,1-21 0,0-1 0</inkml:trace>
  <inkml:trace contextRef="#ctx0" brushRef="#br0" timeOffset="105472">15095 10295 26699,'5'-39'336,"0"0"0,3-22-280,-8 60-39,0 1 55,-1 3-66,-1 2-12,-6 16 6,0-1 6,-5 14-17,-5 15-1594,0 12 1543,9-30 1,0 0-60,2 1 1,1-1-334,1 13-1848,5 18-2184,5-15 3962,0-15 1,2-2-1,0-7 1,1-1 0</inkml:trace>
  <inkml:trace contextRef="#ctx0" brushRef="#br0" timeOffset="105766">15873 10516 22722,'-6'0'2257,"0"-1"-1938,6 1-95,-67-2-1879,40 4 1744,-14-2 1,1 1 84,17 3 299,4-1-366,3 0 433,6-1-433,4 0 492,5-1-414,8 0-29,2-1 922,9 0-1005,2 0-23,32 0-50,-17 0 197,21 0-287,-16 2-5,-11 0-398,20 3-33,-23-1-337,11 2-809,-11-2-1773,2 0-6386,-2 0 9169,-3-3 1,-11 0 0,-5-1 0</inkml:trace>
  <inkml:trace contextRef="#ctx0" brushRef="#br0" timeOffset="106437">16943 10317 20179,'1'-3'2364,"0"1"1702,-1 2-4016,-2-19 1,-3 12 16,-4-14 118,-19 14-152,9 2 1,-11-2-1,15 3-10,0 1 5,1-1 0,1 1-6,-1 1 12,-6-1-29,5 1-16,-10 0 22,11 2 1,-3 0 4,7 0-4,0 0-7,0 2 12,3 0-6,-1 1 17,2 0-17,0 1-16,1-1-6,0 3 16,1 0-16,0 1 17,1 1 5,0 0 6,-3 9-12,1-2-5,-4 6 17,3-3 5,-3 1-5,0 2 17,-2 0-12,0 0 6,-1-1 39,-1 4-50,3-6-17,1 2 0,5-9 11,1-1 12,2-2 16,1-3 11,0-3 701,0-1-583,2-1-94,-1 0-74,3 0 0,-1-1 0,8-2 0,2-1 0,9-3 0,1 1 0,2 1 0,2-1 0,1 1 0,0 0 0,-2 2 0,-1 1 0,-3 0 0,-2 2 0,-2 0 0,-2 3 0,0 1 0,-1 4 0,5 6 0,-6 0 0,4 5 0,-9-4 0,-2 1 0,-3 1 0,-2 1 0,-2 0 0,-3 2 0,-2 1 0,-3 0 0,-2 0 0,-7 10 0,2-9 0,-5 7 0,4-12 0,-2-1 0,-1-2-3392,-1-2 3392,-2-2 0,-2-2-303,1-3-139,0-2-253,0-1-475,2-3-1188,2-3-2902,1-4 4708,1-8 1,9 8 0,0-1-1</inkml:trace>
  <inkml:trace contextRef="#ctx0" brushRef="#br0" timeOffset="106699">16940 10221 23607,'48'-19'87,"0"0"1,-3 1 0,-7 4-43,-10 8 682,11-2-677,-10 4 6,6-2 739,-15 4-761,-4-1 398,-1 2-415,-7 1 818,-1 0-863,-6 0 89,-1 0-1960,0 5-3175,0 0 5074,0 6 0,-1-7 0,1 1 0</inkml:trace>
  <inkml:trace contextRef="#ctx0" brushRef="#br0" timeOffset="107533">18226 10449 23629,'-7'0'1316,"2"0"-896,5 0 561,0 0-1009,12-51-1863,10 35 1874,-5-12 0,6 2-34,16 18 1,5 8 16,-9-1 1,1-1-6,13 0 0,3 1-54,2 4 1,-1 2 41,-14-3 1,0 3-76,20 5 0,-3 2-26,-4 3-27,2 7 28,-36-6 39,-9-1 50,-13 1 45,-10 0 12,-13 1 5,-11-1 5,4-4 1,-2 0 11,-23 6-6,20-6 0,-1 0 28,-16 4 1,2-1 116,19-6 0,1 1-122,-16 3-12,-6 4-11,26-8 6,7-2-6,7-2-11,6-2-50,5 0 1435,4-2-1385,7-1 249,6 0-226,7 0-29,9-1 6,7-2-269,7-1 263,-9-2 1,2 0-1181,18-3 1191,-19 2 1,-1-1 27,10-4-2898,-5-2 2921,-5-2 28,-5-3-490,-6-3 485,-5-4 136,-6-18-81,-6-11-44,-8 1 10,-5 2 152,-9 10 199,3 14-260,-2-4 21,6 17 2865,2 1-2853,2 5 761,2 1-638,1 2-165,3 4-171,-1 0 698,10 21-709,-1-3-3387,10 20 3415,-2-7-45,1 5-2279,8 22 2268,-8-12-359,-5-7 1,-2 0 302,-4 6-525,-2 10 374,-9-17 1376,-4 0-1958,-6-2-942,-5 1-1393,-2-1 3152,-5 1 0,12-16 0,1-2 0</inkml:trace>
  <inkml:trace contextRef="#ctx0" brushRef="#br0" timeOffset="108130">20128 10480 23636,'11'-39'287,"-1"0"1,0 2-1,-7 11 645,-12 24-893,-5 1 326,-6 4-281,-22 11-45,6 2-1761,-16 10 1761,11-3-11,13-3 0,-1 0-17,-14 14-6,15-10 1,1 0-100,-7 15 106,3 0-12,3 3-744,5 0 744,6 1 0,5-1-509,6-1 498,5-1 6,7-2 10,6-1 18,9-3-7,5-1-4,6-5-1066,3-1 1059,2-5 18,-1-3 292,9-1-231,-15-8 45,3-2 646,-17-7-607,-2-4 495,-3-2-517,-2-5 3279,0-2-3319,-2-3 240,0-1-217,-2-10-73,-2 5-11,-3-5-1,-5 7-16,-3 3-16,-6 0-1,-3 1-11,-6 2-11,-6 1-96,-29 2-33,7 4-782,15 4 1,-1 0 210,-22 2-1086,-4 4-984,31-1 0,-1 1 2781,-6 2 0,3 0 0,-4 0 0,3 1 0</inkml:trace>
  <inkml:trace contextRef="#ctx0" brushRef="#br0" timeOffset="143593">15985 6893 27563,'-33'-32'-228,"6"10"185,27 36 52,0 5-3,0 5-9,1 6-12,-1 2-1595,0 5 1577,0 0-249,1 15 294,2-14 2,5 16 111,16-17-73,-1-9 3,11-8 27,-9-16 17,1-4 11,4-5 124,19-12-127,-9-1 259,16-10-241,-14 2-873,4-4 838,3-5-57,-21 15 1,-1 0-31,3-1 1,0-1-4,2-1 0,1 0 0,1 0 0,2 0 0,17-8 0,0 0 0,-12 9 0,-1 1 0,13-5 0,-3 2 0,-17 10 0,-3 2 0,24-7 0,4 3-344,-21 9 237,1 5-252,-21 10-329,-4 8-852,-5 7-3776,-3 8 5316,-10 12 0,4-19 0,-5 1 0</inkml:trace>
  <inkml:trace contextRef="#ctx0" brushRef="#br0" timeOffset="152580">19933 9483 17703,'-7'0'2392,"1"0"-1586,6 0 511,0 0-1306,27-6 0,-1 4-22,28-6-17,-5 7-62,3 0-123,-10 1 0,2 0-1671,-11 0 1,1 0 1631,10 1 0,0 0-414,15 2-1298,-4 1 956,-5 1-711,-8-1 537,-8 0-6,-9 0 175,-11-1 229,-6 1 336,-11 1 2869,-8 0-2398,-10 1 49,-11-1 1094,-9 0-975,-9 0 219,-8 0-169,26-3 0,0 0 100,-3 1 1,1-1 120,-3 0 0,0 1-566,1-1 1,-1 0 683,0 0 0,0 0-40,2 0 0,0 0-83,2 0 0,0 0-387,-28 2 530,6 0-91,5-2-27,6 0-39,6 0-51,6-2 304,7 1-405,7-1-61,6 0 735,5-1-859,5 1 1333,1-2-1439,4 1 880,4-2-964,24-2 28,2 0-1762,24-3 1695,-1 3 50,-22 2 0,0-1-1018,4 2 0,0-1 1018,3 0 0,0 1-5,2-1 0,0 1-1076,0 0 0,0 1 1053,-1-1 1,1 1-181,12 0 1,0 0-449,-15 0 0,-2 0 457,8 0 0,-3 0-340,3-1-620,-12 0 292,-9 0-1407,-10 0 1796,-8 1-5828,-27 3 6379,-2 0 0,-25 4 44,5 0-44,-7 2 0,-4 0 1204,-5 0 11,-2 0 303,-2 0 218,-1 0-882,32-4 1,-1 0 685,-29 3-535,1 1 121,2-1-228,20-1 1,1-1-153,-16 3-399,20-3 0,2 0 303,-3-1 397,-1 3 1418,15-4-2151,0 1 629,15-2-635,2-2 1682,2 1-1598,9-1 213,12 1-409,6-1-55,14 0-18,0-1-1112,9 0 1062,7-1-6,5 0-23,-14-1 1,2 0-25,-12 2 0,1-1-6,12-1 0,-2 1-6,-14 0 0,-1 0 6,-1 0 0,-1 0 26,29-3-7,-4 1 42,-23 1 1,-1 0 20,10-1 10,5-1 12,-27 2-12,-7 1-28,-5 0-44,-4 1-168,-3 1-555,-1 0-673,-4 3-2633,-1 2 3995,-7 3 0,7-3 0,-2-1 0</inkml:trace>
  <inkml:trace contextRef="#ctx0" brushRef="#br0" timeOffset="165404">14461 11195 19529,'47'-11'187,"-14"5"1,-1 0-126,12 0-3515,17-2 3481,-14 3-6,-1 0 1,1 2-12,-4 0 186,-2 1-191,-5 0 613,-5 1-635,-7 0 60,-2 1 63,-11 0 1816,-3 0-1598,-8 0 576,-12 4-823,-3 0 6,-13 4-11,-1-1 0,-9 1 11,-6 0 47,9-2 1,-4 1-880,-4-1 0,0 1 885,-1 0 1,1 0-7,1 0 1,2-1 87,-12 3-1108,3 0 1018,6 0-34,6-2-22,7 0-270,6-3 236,8-1 1727,7-1-1788,4-2 1306,6 0-1279,6-1 23,7-3 0,8-1 0,11-3-1443,7 0 1437,11-1-22,6 2 0,5-2-345,-31 6 1,2 0 346,14-2 1,-1 0-1287,-11 2 1,-1-1 1274,9 0 1,-1 0-14,-7 0 0,-3 1-154,13-2 159,3 0 11,-27 3 1085,-10 0-1090,-5 2 531,-5 0-559,-8 0-12,-6 2 29,-11 0 16,-9 5 2969,-8 0-2949,3 1 0,-3-1-1245,9-1 0,-1-1 1256,-13 3 1,0 0 7,13-3 1,0 0-191,1 0 1,1 0 229,-31 5-11,6-1-1087,4-1 1076,7-1 16,6 0 6,6-3-6,7 0 223,6 0-201,5-2 2283,4 0-2283,4-1 452,4-1-390,2 0 1594,14-5-1717,0 0-6,16-4 0,0 0 29,29-3-40,-9 1-1053,-14 5 0,0 0 1036,16-3 0,1 1-10,-2 1-46,12-3 12,-17 2-6,5-1 16,-24 4 12,-7 2 6,-7 0-23,-6 2-112,-3 1-1870,-2 0-2051,-8 2-2720,3 0 6798,-5 2 0,6-2 0,2 0 0</inkml:trace>
  <inkml:trace contextRef="#ctx0" brushRef="#br0" timeOffset="169440">21258 9016 24371,'6'-49'427,"-1"10"52,-4 38-468,-1 1 84,14 67-84,-9-41 72,3 13 0,0 0-44,-3-15-5,-1-8 66,0 6-89,-1-12 221,-1-1-210,0-4 141,-1-2 173,-1-2 274,1-1-257,3-1-90,2-3-106,4-5-67,15-15-68,-1 1-1073,13-13 1068,-3 5 22,2-4-11,4-1-5,2-2-1,2-1 6,0 1-11,0-1-1694,0 3 1699,-3 0-5,0 1 6,-3 2-1,-1 3-22,-3 2 6,-4 6-88,-5 4 82,-5 4 17,-5 6-28,-6 2 860,-3 4-888,-4 1 1875,0 1-1897,0 5 61,1 3-252,2 7-230,2 5-268,1 6-409,0 3-1384,0 4-2241,-2 2 4784,-1 5 0,-3-18 0,-1-2 0</inkml:trace>
  <inkml:trace contextRef="#ctx0" brushRef="#br0" timeOffset="171771">16749 11358 16465,'-46'-5'248,"1"0"0,3 1 0,8 0 2298,17 4-2412,1 0-33,3 0 1081,2 0-1187,5 0 541,2 0-626,5 0 2156,3 0-2077,4 0 73,9 1 11,9 0-17,10 2-23,11-1-22,9-1-1054,-13 0 1,2-1 1036,-12 0 1,-1 1-1,10-1 1,-2 0-156,3 0 177,-10 0 40,-11 0 23,-9 0 27,-7 0-27,-4 0-1,-14 0-84,-2 0 6,-18 0 0,-4 0-2644,-11 0 2656,-8 0-1,-8 1 452,30 0 1,-1 0-464,0 0 0,0 0 2,-1 1 1,2-1 5,0 0 1,0 0 2,-26 2 3,25-2 0,0 1 26,-20 1 126,1 1-149,25-2 11,15 0-11,10-2-28,2 1 3141,8-2-3141,3-1-2670,12-1 2692,7-2-2274,10-1 2269,8-1-1125,8 0 1119,4 0-1135,3-1 1135,0 1 6,-1 0 1012,-2 0-1018,-5 0 17,-6 1-12,-7 0 1641,-10 1-1618,-8 1 1611,-10 1-1595,-5 1 3240,-5 1-3273,-5 1 373,-4 0-423,-9 0-3426,-29 0 3449,-1 2 7,11-1 1,-2 0-290,5 1 1,-2 1 291,-16 0 1,-2 0 7,13 0 1,0 0-3,-12 0 0,3 1 0,-10 1 6,9 0-57,2 2-2046,18-3 2075,2 2-29,17-5-10,5 0 1956,1-1-2051,4 0 583,3 0-696,4 1-398,9-1-1831,10 1 2498,16 0 0,-18 0 0,2-1 0</inkml:trace>
  <inkml:trace contextRef="#ctx0" brushRef="#br0" timeOffset="172938">20912 11081 16118,'0'-6'5214,"0"1"-6337,0 5 1414,2-60-1206,-2 45 960,2-46 1033,-2 61-1241,0 0 29,-1 8 134,0 0 2274,-2 8-2263,2-1 3387,0 2-3382,2 9 18,2-7-28,4 6 50,8-3-17,-1-6 17,6 3 78,3-7-44,-6-5 235,11 1-118,-11-8 6,7-3-29,-3-4-60,4-6-24,5-5-4,4-3 4,4-5 20,-8 3 1,1-1-480,17-15 409,-17 12 1,2 0-787,-2 0 1,-2 0 785,16-11-8,-18 15 1,-2 1-690,6-1 647,-7 5 0,-4 4 0,-6 5 381,-2 2-381,-5 4 0,0 4 1596,0 4-1765,2 5 552,3 4-1173,1 5-509,-1 1-1390,-1 5-2884,-3 2-3887,-3-2 9460,-2-5 0,-1-9 0,-2-5 0</inkml:trace>
  <inkml:trace contextRef="#ctx0" brushRef="#br0" timeOffset="204061">12764 2258 20436,'2'-11'3753,"-1"3"-3042,-1 8-161,21-70-4208,-11 43 3829,2-14 0,1 2 103,-4 23 795,-3 4-895,-2 6-56,-2 2-74,-2 3-32,0 1-1,0 2 3221,-2 5-3210,0 6 18,-4 7-12,-2 6-6,-1 6-676,-2 3 665,0 3 0,0 2 45,1 0-50,4-3 5,2-1-11,3-4-11,5-3 11,2-4 5,5-4 6,4-3-5,3-6 11,2-4 5,2-4 51,10-7-23,-8-4 12,6-6 5,-12-3-11,-3-3 23,-2-3 670,-2-2-676,-1 0 33,-2 0-44,-1 0 0,-2 2-1,-1 3-16,-2 3 33,-1 4 6,-1 4-28,0 4-28,0 3-5,0 0-18,-2 6-16,-1 1 22,-3 5 1,0 3-12,0 2 28,0 2-28,2 1-17,1 0 17,2-1 11,3 0-11,3-1 11,5 0-22,4-2-11,5-2 16,3-3-5,4-3 16,3-3-5,0-3 6,0-2 0,-3-4 5,-2-4 0,-4-4-3397,-2-4 3408,-4-1-1446,-2-2 1474,-2-3-738,-2 0 700,-1-3-66,-2 0 54,-2 0 0,-2 2 0,0 2 0,-1 3 0,0 4 2291,-2 1-2291,0 7 1853,-2 1-1853,0 5 1353,1 3-1353,-2 4 118,-1 2-118,-1 4 0,-2 9-371,4-4-295,0 7-460,4-7-1014,2 1-3035,2 0-4397,2-3 9572,1-2 0,-3-6 0,0-4 0</inkml:trace>
  <inkml:trace contextRef="#ctx0" brushRef="#br0" timeOffset="204253">13833 2235 27831,'-33'51'-103,"1"0"1,4-8-1,6-5-367,15 4-6004,4-12 4178,1 0 2108,2 4 1,-1-16-1,1-2 1</inkml:trace>
  <inkml:trace contextRef="#ctx0" brushRef="#br0" timeOffset="204444">13979 1977 20609,'-20'-37'108,"0"-1"0,2 1 1,5 13 1201,11 23-1360,0 0 1280,0 3-1426,-2 10 697,0 1-1067,-2 12-538,3-1-1483,0 3 2587,2 5 0,0-15 0,1 0 0</inkml:trace>
  <inkml:trace contextRef="#ctx0" brushRef="#br0" timeOffset="204665">14444 1918 25298,'-1'-6'1888,"0"2"-936,1 4-964,-57 76-3180,43-18 3192,-16-5 0,4 0-6,26-19 0,4-3-10,3 17-2425,2 0 2212,1 1-269,-2-2 576,0-1-6346,-2 16 6268,-4-11 0,-1-10 0,-2-19 0</inkml:trace>
  <inkml:trace contextRef="#ctx0" brushRef="#br0" timeOffset="205520">14167 2572 13022,'-3'-8'4234,"0"2"-959,3 6-2289,0 0-751,-23-64-394,17 42 176,-7-15 0,5 2-11,14 21 839,7-3-884,9 1-51,7-2-38,9-1-52,5-2-38,5-2-853,3-2 859,-1 0 49,1-2-622,-4 1 718,-3-1 312,-17 8 1,-2 0-218,10-9 40,4-8 21,-19 15 62,-5 1 45,-4 2 74,-4 2 60,-2 2-1804,-3 2 1866,-1 1 1840,-1 1-1879,0 2 710,0 2-783,0 1 432,0 2-538,0 1 3448,0 2-3611,-1 5 11,0 2-5,-2 10-11,1 4-1,-2 8-425,-2 6 431,-1 8 12,-2 3-12,-1 5-325,-1 1 314,1 2-1595,1-2 1612,3-4-23,0-5-2377,4-6 2383,0-5-97,1 2 115,1-13 167,0 0-185,0-13 0,1-5 0,2-2 0,4-6 1138,3-6-1138,4-7 0,17-21 0,-5 4 1784,13-13-1784,-10 11 0,2 1 0,-1 1 117,0 2-117,-1 5 0,-2 4 0,-3 5 0,-3 3 0,-2 5 0,4 4 0,-7 4 0,9 8 1566,-11 4-1566,4 8 0,0 13 0,-4-6 0,3 11 0,2 3-386,-3-9 335,6 9-347,-4-14-22,3-3 6,3-2 44,2-5-139,14-4 386,-8-4 72,9-7 23,-13-5-327,-1-5 394,-1-3 107,8-13-28,-8 5 27,6-9 29,-11 8 27,-2 1 18,0 0 27,-4 1 338,-1 2-304,-3 4 191,-3 0-414,-4 6-57,-1 1 0,-6 8 391,-2 2-391,-6 3 87,-2 4-87,-3 4 0,-3 3 0,1 4 0,-5 13 0,8-6-235,-3 10 235,11-12 0,2 0 0,4 0 0,2-1 0,9 6 0,8-2 0,6-2 0,4-8-728,-5-10 728,1-4 0,0-2 0,-2-6 0,-1-2 0,-2-6 218,-3-4-218,-1-3 0,-2-4 0,2-15 0,-5 6 0,4-27 0,-6 11 0,-1 2-223,-3 6 223,-4 19 0,-1 2 0,-3 4 728,-3 2-728,-2 4 0,-4 3 0,-2 1 0,-1 3 0,-2 1 0,0 1 240,0 3-240,1 2 0,2 2 0,3 1 0,2 2 0,3 0 0,3 4 0,2-1 0,2 3-953,10 9 12,0-5-2005,19 16 33,-7-16-1697,12 5-3898,-8-13 7660,-2-4 0,-11-3 0,-5-3 0</inkml:trace>
  <inkml:trace contextRef="#ctx0" brushRef="#br0" timeOffset="205828">16196 2297 28671,'23'-34'0,"-11"15"0,-22 31 0,-4 9 0,4-1 0,0 4 0,3 1 0,3 3 0,3 0 0,2 1 0,11 9 0,1-8 0,20 14 0,-8-21-1383,9 3 1383,-7-13 0,-2-4 0,1-3 0,-2-4 0,-2-3 0,8-10 0,-8-1 0,6-8-327,-9 1 327,-1-2 0,-1-4 0,1-1 0,-3-2 0,-1 1 0,-2 0 0,-2 3 0,-2 3-1935,-3 4 1935,-2 3-46,-1 2-508,-2 6-169,0 0-116,-1 7 55,0 4-656,-2 3-1349,1 5-2000,1 4 5637,0 5 0,1-10 0,0-1 0</inkml:trace>
  <inkml:trace contextRef="#ctx0" brushRef="#br0" timeOffset="206146">16867 2599 23511,'3'1'2891,"-1"0"-622,-2-1-2269,27-59-689,-15 33 689,6-12 0,-1 0 0,-4 7 0,1-5-1614,2-7 1614,0-5 0,1-5 0,0-3 0,-1-3 0,-2-2 0,-2 2 0,-1 2 0,-6 23 0,-1 2 0,1-11 0,-1-3 0,-4 27 0,-1 8 522,-1 4-522,-1 5 0,0 1 0,-4 4 300,-1 3-300,-5 4 0,-2 7 0,-5 5 0,1 6 1261,-1 6-1261,1 7-748,1 5 748,2 4 0,2 3 0,3 2 0,4 3 0,4 0-1536,4-16 1,3 0 1535,0-10 0,1 0 0,4 9 0,1-1-642,13 11 642,5-3 0,4-3-1117,2-6 288,4-5-431,0-6-820,-1-6-3101,-2-6 5181,0-7 0,-17-5 0,-3-2 0</inkml:trace>
  <inkml:trace contextRef="#ctx0" brushRef="#br0" timeOffset="206331">17142 2305 22155,'-43'-26'379,"1"1"0,2 1 1,9 4-139,16 10 1389,2 1-1445,4 1 523,2 3-568,3 0 297,3 1-420,1 0 859,4 1-926,5 0-17,5 1-101,6 0-140,7 0-336,5 2-662,4 0-2536,4 0 2994,5 0 0,-21 0 0,-1 1 0</inkml:trace>
  <inkml:trace contextRef="#ctx0" brushRef="#br0" timeOffset="206912">18530 2293 24652,'5'-39'349,"0"-1"0,0 3 0,-3 10-271,-3 23 829,-1 1-863,-2 6-21,-3 3-1,-2 7 383,-2 4-366,-5 19-39,6-6 11,-1 14-28,9-13 17,5 0 200,5-1-189,8-2 555,5-2-561,5-4 7,5-3 59,4-5-71,1-4-1054,0-5 1070,0-2-4,-1-6 32,-3-3-10,-2-7 11,-4-3-9,6-16 87,-6-9-39,-2-2 11,-8-3-932,-10 12 837,-1-1 0,-1 3 0,-2 2 0,-1 3 0,0 5 0,-1-1 957,0 9-957,-1-2 83,1 11-83,-1 0 957,0 5-1082,2 6-1851,6 8-595,0 4-3899,8 5 5622,0 0 0,-7-12 0,0 1 0</inkml:trace>
  <inkml:trace contextRef="#ctx0" brushRef="#br0" timeOffset="207404">19641 2157 20479,'-31'-35'0,"0"0"0,-19-20 2531,50 55-2531,0 0 1409,0 2-1409,0 3 0,1 4 0,3 5-1409,2 3 1409,4 6 0,3 2 2269,4 4-2269,3 4 0,3 1-1839,3 2 1839,0 1 0,2-2 0,-1 2 0,5 9 0,-10-12 0,0 7 0,-15-17 2482,-4-3-2482,-7-2 0,-4-2 0,-7-1 2434,-5-2-2843,-5-2-560,-4-2 482,-1-4-22,-3-1 38,2-4 62,2-2-199,4-3 288,5-4 91,4-5 72,3-4 90,4-5 84,2-5 55,2-5 57,2-5-2625,2-5 2765,0-1 73,3-3-516,2 2 583,2 2-457,0 5 428,-1 4-38,-1 4-40,-1 6-44,-1 4-34,-1 4-39,-1 4 2655,0 4-2745,0 3 942,0 2-1008,0 2 709,-4 12-738,-1-1 0,-6 14 0,0-1 0,-10 20 0,4-7 0,0 1-288,2-7 0,1 1 288,-4 8 0,2-2-85,-2 5-456,10-11 1,1-1-686,-1 16-1278,5 14-5935,12-24-976,3-6 9415,5-7 0,-8-12 0,-2-6 0</inkml:trace>
  <inkml:trace contextRef="#ctx0" brushRef="#br0" timeOffset="207606">19996 2328 26102,'32'-41'418,"1"0"0,-3 3 0,-9 10 33,-18 24-289,-2 1 47,-1 3-187,-2 7 27,-1 1-21,-3 10 79,1 1-107,-1 5-11,-1 31 0,4-18-446,0 21 54,11-14-733,-1-11 464,9 7-347,-4-16-696,3-4-2900,0-2 3855,1-3 1,-7-7 0,-1-2 0</inkml:trace>
  <inkml:trace contextRef="#ctx0" brushRef="#br0" timeOffset="207795">20284 1892 24932,'-21'-48'304,"0"0"0,2 4 1,3 10-182,8 20 384,1 5-485,2 3 99,2 3-177,2 2 0,0 2 17,1 3 33,0 4-5,0 7-17,1 7-45,2 5-3291,3 7 3051,4 5-247,2 3-332,3 2-2071,-4-12 0,2 1 2963,7 23 0,-1-10 0,-10-21 0</inkml:trace>
  <inkml:trace contextRef="#ctx0" brushRef="#br0" timeOffset="208514">20430 2240 28462,'33'-23'51,"-8"9"-51,-27 35 0,-1 3 5,2 2-5,-1 3 6,2 12-6,1 4-6,1-3 12,3-6 22,4-6-17,-3-14 28,4 3 17,-5-17-43,8-9-13,-1-2 0,8-9 0,0-3 0,2-4 0,1-3 0,16-18 0,-8 12-951,12-11 951,-12 17 0,-1 4 0,0 2 0,-2 4 0,-1 4 0,8 3 0,-10 5-163,14 6 163,-19 7 0,5 6 0,-8 5 0,8 15 0,-5-5 0,5 12 0,-8-10-2636,0 1 2355,0 0-603,0-1 179,1-1-118,1-3-34,-1-3 55,1-2-250,8 0 844,-7-9 765,6-2-551,-9-8 282,8-10-131,-7-2 73,9-9 50,-9-1 33,2-3 23,-1-1 23,1-2-17,0 0 2575,0 0-2592,-1 2-17,0 1-5,-2 3 5,-2 3 514,-3 4-537,-3 3-44,-4 4-62,-2 3-61,-7 2-62,-5 2 222,-7 4-189,-37 17-77,18-3-156,5-4 0,2 1 155,3 6-11,4 1-5,7 0-1,4-1 0,5 0-22,6 6 28,4-9 0,5 3 6,4-11-6,11-3-6,-4-4 12,8-2 0,-8-7 22,2-1-12,-2-6 18,0-3-12,-1-4 18,-1-1 16,-2-2 6,-2-1-62,-1 2 0,-3 0 0,-2 3 0,1-2 0,-4 8 305,-1 0-305,-3 8 0,-2 3 0,0 0 0,0 7 0,-2 4 0,0 9 0,-2 7 0,-1 8 0,-1 9 0,-2 6 0,-1 8-1131,3-18 0,-1 7 1,0-4 1130,0 2 0,-1 0 0,1 2 0,-1 4 0,0-4-513,0-2 1,1-3 512,-1 2 0,-1 0 0,0 0 0,0 0 0,-1-1 0,-1-1 0,-1-1 0,-1 0-175,-1-3 1,-4 1-355,-11 9 0,-5-1 238,9-14 0,-4-2-180,-4-1 0,-4-1 1,3-4-298,1-7 1,1-4-1639,-10 4 1,0-5 2405,-20-5 0,29-4 0,3-2 0</inkml:trace>
  <inkml:trace contextRef="#ctx0" brushRef="#br0" timeOffset="209686">23107 2035 28849,'-3'-43'-589,"-1"1"0,1 0 1,-2-15-1,-1 6-449,-5 7 457,-1 8 243,1 9 231,0 6 2156,2 7-1985,1 6-109,2 5 345,3 2 742,-1 7-519,0 6-127,0 10-105,-2 12 1070,-1 9-1234,-2 13-1094,4-25 1,0 2 901,-1 2 1,0 1-132,0 2 0,0 2 80,0 0 0,-1 1 69,1 1 0,-1 1-41,0 1 1,1 0-26,0 1 1,1 0-90,0 2 1,1-1-1059,0 0 0,1-1 895,1 0 0,0 0-57,1-3 0,0-1-584,1-2 0,1-1 584,0-4 1,0-2-275,4 24-56,1-12-395,0-6 501,-2-19 1399,-1-6-1101,-3-23 167,0-5 124,1-12 107,0-7 68,3-6 1194,-2-5-1055,1-3 85,-1-5 56,0-1 61,-1-1 1,-1 1 4,0 4-16,-2 3 1243,-4-9-1343,-1 16-12,-2-6-44,1 20-29,0 3 10,0 2-88,1 1-17,0 2-28,1 2-45,0 0-22,2 2 1023,2-5-1079,1 5 918,7-4-924,14 1-11,3 4-288,14-4 282,-2 6-476,6 1 476,4-1 6,3 1 0,1 0-991,-1-1 985,0 0 0,-16 2 1,-1-1 5,15-7 6,9-7 5,-27 6 0,-4-2 0,6-4 1,11-14 27,-26 20 11,-4 2 277,-3 3-8,-1 0 310,-5 4-444,1 1 1024,-3 6-1035,1 0-174,-2 8 0,0 4 17,-3 9-6,0 6-5,-3 7-1043,0 6 1031,-2 3 6,-1 5-5,-1 2 10,1 3-5,1 0 6,1-2-6,3-2-3039,1 8 3033,3-18 1,1 5-1,1-22 17,0-4-5,1-6-12,1-2 735,1-5-740,0-1 3475,6-9-3436,-1-1 45,15-18-28,1-5-10,2-1-1192,0-1 1157,-8 11-222,6-6 222,-7 8 0,3-3 0,-9 12 0,-3 2 0,-4 4 0,0 1 1129,-4 4-1129,-1 0 250,2 4-250,1 2 0,2 6 0,1 1 0,8 10 0,4 2 0,0 0 0,2-2 0,-4-11 0,0 0 0,0-4 0,-1-2 0,4-4 0,-4-2 0,1-4 0,-4-5 0,3-10 0,-3 0 0,4-7 0,-4 4 0,-2 1 0,0-1 0,-1 2 0,0 1 0,-2 2 0,0 2 0,-2 4 0,0 1 0,-2 3 0,-1 2 0,-1 3 0,-1 0 0,0 7 0,0 0 0,0 7 0,0 3 0,-2 4 0,0 3 0,-1 4 0,2 15 0,0-8-1559,1 12 1559,4-15-969,0 2-756,4-2-3177,2-2 4902,1 2 0,-4-14 0,-1-2 0</inkml:trace>
  <inkml:trace contextRef="#ctx0" brushRef="#br0" timeOffset="209889">24200 1737 25222,'20'-44'-1007,"1"14"132,5 49-648,0 4-2252,-2 5-5400,-4 0 9175,-5-2 0,-7-13 0,-4-4 0</inkml:trace>
  <inkml:trace contextRef="#ctx0" brushRef="#br0" timeOffset="210221">24551 2036 23013,'5'-7'3025,"-1"2"-2348,-4 5 1143,0 0-1825,3-33-35,0 27 35,4-23 10,1 38 7,3 3 4,2 3 1,1 3-17,0 4-11,0 2-6,-1 2 0,-2 1-11,-4 1 6,-4 1 5,-4-2-3386,-4-2 3397,-6-3 6,-4-4-5,-21 0 33,13-10-28,-12 0 33,24-12 7,4-2-24,4-6 12,6-4-11,5-4-6,6-3-1827,6-2 1855,6 0-1689,4 0 1667,2 1-136,17-4 119,-12 8-17,10-2-16,-18 12-51,-1 3-140,-2 2 1434,-2 3-1849,-1 1-307,1 2-416,-1 2-1085,3 2-741,-1 1 3188,6 2 0,-15-3 0,-1-1 0</inkml:trace>
  <inkml:trace contextRef="#ctx0" brushRef="#br0" timeOffset="210707">25353 2110 20403,'-4'0'3433,"0"0"611,4 0-3865,48-59 6,-36 42-107,15-16 1,-6 5 38,-21 23 23,-4 0-127,-1 1-13,-15-1 0,3 3 0,-10 0 0,4 2 0,-2 2 0,0 2-3392,0 4 3392,-1 2-1397,2 3 1397,1 1-232,-8 12 232,9-5 0,-4 8 0,11-8 0,2 0 0,3 1 2585,4-2-2585,2-1 1999,4-2-1999,4-1 0,3-1-2955,6-2 2955,3-2 0,4-3-276,3-4 276,2-1-40,2-6 40,2-2 0,12-15 0,-11 1-2164,9-12 2164,-16 6 0,-1-3 2164,-2-4-2164,-3-4 0,1-9 0,-1 4-260,-4 7 1,1 0 259,2-10 0,3-5 0,-3 6 0,2-12 0,1 4 0,-8 20 0,0 1 0,3-10 0,1-5 0,-9 25 37,-2 5-37,-1 5 2997,-2 6-2997,0 4 0,-2 6 0,-1 8 0,-5 23 0,0-1-228,-3 22 228,-1-4 0,1 3 194,3-19 1,-1 1-283,-1 12 0,-1 7 0,1-6-2129,2-10 1,1-2 84,-1 13 1,1 0 2131,3-9 0,2-6 0,0 5 0,1-2 0</inkml:trace>
  <inkml:trace contextRef="#ctx0" brushRef="#br0" timeOffset="214182">26558 3186 25612,'1'-41'345,"-1"1"1,0 3-1,0 9-177,1 20-28,-1 3-84,1 4-62,-1 0-27,0 6 22,0 4 27,0 9-21,0 5-6,0 7 5,-1 6 0,1 2 1,0 13-1100,0-10 1,1 1 1098,5 4 6,6-1-5,4-3 5,4-4 0,2-5-1227,4-4 1233,2-7-82,-1-5 98,0-7 6,-2-5 28,-3-3-5,-1-7 22,-3-3-6,-1-7 6,-2-4-6,0-3 0,-2-3 1556,-1-2-1567,-1 0 33,1-12-44,-4 9-28,2-8-6,-6 16 1508,0 0-1530,0 5 132,0 2-177,0 4-39,0 2-51,2 3 260,1 3-366,3 1-67,4 2-73,3 3-56,5 2-29,2 4-3407,3 2 3385,2 2 6,-1 1-290,2 1 357,0 0-2278,15 7 2586,-11-7 85,11 2 33,-14-8 106,8-2 23,-11-4 56,5-3 2233,-15-4-2127,-2-3 17,-1-3 23,-3 0-1,0-4 12,-2 1 318,-1-2-284,-2 1 3369,-3 0-3431,-2 0-23,-1 1-62,-2 1-44,-2 2-28,-3 0-45,-2 2-17,-2 2-11,-6-1-61,2 5-18,-5 0 18,2 4-12,0 3-6,-12 10-16,5 1 17,-8 8-6,8-3 11,2 2-22,2 1-6,-2 12 0,10-8-529,1 7 534,9-13 12,5-1-11,4-1 39,5-2-17,12 2 1,-5-10 10,9 0 0,-8-10 12,0-4 5,-1-4 0,0-4 23,0-4 0,-2 0 10,0-3-16,-3 0 6,-2-1 0,-2 0 535,-1 0-530,-3 2 134,-2-4-83,-2 8 22,-1-1-62,-3 9-10,1 3-40,-2 0-6,1 2-22,-2 1-6,-1 1 1,-7 7 5,-6 8 0,1 3-11,-1 4 11,8-5 5,3 3-10,2-1-1,2 1 12,2 1-12,2 0 0,3 0 46,3 1-46,4-3 12,12 3-29,6-6 18,3-3 5,1-9 0,4-8 11,-8-3 0,9-5 0,-12-3 0,-2-2-3386,-1-3 3386,-3-2 29,0-3-450,-3-1 416,-1 0 5,-1 0 0,0 1 0,-3 0 1,1 1-186,4-9 180,-5 9-1,3-5 1,-5 12 28,1 1 3063,-4 7-3097,0 1 588,-5 6-588,-1 0 256,1 3-262,0 3 40,1 4-40,2 3 12,1 6 5,2 2-22,5 15-28,1 3-6,2 1 39,-2-6 6,-2-12-5,1-3-1,1-2 17,11 0-11,-3-6 11,8-2-11,-6-7 6,2-3 16,-1-3 1,-1-4-12,-1-4 6,-2-1 11,-1-2-10,-2-3-18,-2-1 0,-2-2 0,-1-2 0,1-7 0,-4 4 0,-2 1 0,-5 9 0,-2 9 0,-1 4 0,0 0 0,0 3 0,-4 9 0,1 1 0,-5 10 0,-1 12 0,1-4 0,0 11 0,3 7 0,2-10-470,2 12 470,5-14 0,2-3 0,4-1-292,3-3-240,1-4-252,2-2-370,0-4-5587,9-4 6741,-3-5 0,-4-3 0,-7-3 0</inkml:trace>
  <inkml:trace contextRef="#ctx0" brushRef="#br0" timeOffset="214362">28709 3175 25427,'-23'-37'-1535,"7"14"401,21 45-5201,8 19 6335,2-4 0,-2-4 0,-5-14 0</inkml:trace>
  <inkml:trace contextRef="#ctx0" brushRef="#br0" timeOffset="215162">29186 3462 24410,'-42'-39'130,"-1"0"1,3 3 0,3 10-47,1 24-23,-2 3-4031,3 3 3998,-9 8 273,12 1-295,-4 6-6,17-3 11,3 1 1027,5-1-1032,4 2-6,3-1-6,4-1 18,5 2-12,4-2 354,15 8-359,23-2-1,-6-4 1006,10-7-961,-23-10 458,-4-4-446,-2-3-445,-3-3 473,-3-4 5,-2-1 16,-3-1 7,-2-2 5,-2 0 11,-1 0 11,-2 0 1976,-2-2-1998,-2 5-51,0 0 1018,-1 9-1079,0 2 661,-1 2-661,1 0 0,-1 1 0,-1 1 0,-1 2 0,-2 4 0,-2 5 0,0 3 0,-1 4-13,2 2-9,1 3-12,3 0-89,7 13-179,11 0 50,3 0-363,10-7 212,-3-13-79,3-3-22,0-4 0,2-2-3296,-1-4 3396,1-3-1663,-2-4 1894,1-3 271,5-13-14,-10 1 45,3-11 27,-12 3 52,-4-6 32,1-5-186,0-4 260,2-5 5,-4 10 1,1 0-29,7-21-148,-6 20 0,0 0 128,0 5 1,0 2-3,5-13-23,1-5-33,-11 26-51,-3 5-56,-1 6 2345,-3 4-2401,1 4 2574,-1 1-2630,0 7 6,-1 5 17,0 9 450,-2 7-445,-5 30-22,2-4-594,2-15 1,-1 2 610,0 22-14,2-30 0,1 1-3,-1 0 0,0 0-1229,-3 28 1224,0-4 5,-1-6-2585,-1-6 2580,1-7 5,-1-6 12,0-5-12,0-5 0,1-5 685,1-4-685,-2-3 934,4-4-934,0-5 3392,4-14-3392,0-2 0,3-11 0,3 2 0,4-4 0,2-1 0,3-1 0,3 0 0,2 3 0,1 2 0,10-2 0,-7 10 0,7-2 0,-10 13 0,0 2 0,-1 3 0,0 3 0,0 5-3392,-1 2 3392,0 6 0,-2 2-261,5 13 261,-8-6 0,2 8 0,-9-8 0,-2 0 0,-3 0 0,-1-1 0,-4 0 0,-3-3 0,-6-2-2182,-7-2 2182,-5-3-442,-23-1 442,8-5 1956,-15-2-2237,16-5-122,3-2-179,4-4 4,8-2-4688,8-10-2821,7 5 8087,6-5 0,2 13 0,0 2 0</inkml:trace>
  <inkml:trace contextRef="#ctx0" brushRef="#br0" timeOffset="215848">29946 3831 15178,'-7'7'2824,"1"-2"234,6-5-1938,0 0-1003,29-65 1027,-14 35-1046,10-21 0,0-2-14,-2 9-62,-7 12 1,0 0 16,11-22 122,-14 25 0,1-2-136,0 0 1,1-1 630,-1-1 1,0 0-640,0 1 0,0-1 0,-2 1 0,1 1-2516,10-26 2578,-5 7 21,-3 8 195,-4 7-211,-4 10 472,-2 5-504,-3 6-52,-2 5 1053,0 4-1053,0 3 3392,-2 4-3392,-2 5 0,-3 8 0,-2 7 0,-3 8 0,-1 9-896,-1 8 896,4-6 0,1 2 0,2-8 0,1 1-1352,-1 12 1,0 0 1351,4-11 0,2-2 0,-1 1 0,1 0-1100,2-1 0,1-1 1100,0-1 0,1 0-12,6 25-503,5-7 487,-2-8-79,5 1 51,-6-16 6,3 0-34,-7-18 381,0-4-381,2-3 1768,1-4-1740,2-3 3059,3-4-3009,2-5 1,1-3 22,0-2-6,0-3 6,-2 1-17,-2 0 1088,-3 3-1060,-1 1-5,-5 4 27,-2 2-22,-1 2-11,-4 2 17,-6 1-12,-1 1 23,-12 1-34,8 2-11,-4 0 6,10 1-6,2 0 0,3 0 11,1 0 0,8 1 0,0 0 0,10 0-5,1 1 11,4-2-17,3 0 17,1 0-6,1-2 22,11-8-16,-11 0-11,8-9 11,-14 3-507,-2-5 513,-3-2 5,-4-1-6,-4 0-3203,-4-8 3186,-6 10 7,-3-4 5,-5 12 11,-3 0 6,-1 2-11,-2 2 312,0 2-335,1 1 0,2 2 0,-3 2 0,5 2 0,-1 3 3389,4 3-3389,-6 15 0,4 0 0,-4 12 0,6-2-519,3 3 519,3 3 0,4 4 0,4 1-124,5 1-2114,6 2 1902,5 1-185,4 1-1007,5 1 335,3-2-986,4-1-2737,-10-18 1,-1-1 3230,10 7 0,0-3 0,-27-22 0</inkml:trace>
  <inkml:trace contextRef="#ctx0" brushRef="#br0" timeOffset="215978">31138 4027 28272,'0'-54'-1670,"-1"10"1,1 43 0,-1 0 0</inkml:trace>
  <inkml:trace contextRef="#ctx0" brushRef="#br1" timeOffset="250228">1053 2191 17092,'0'-4'3663,"0"2"-3002,0 2-655,-2-2 33,0 2 207,-3 1-38,2 2 22,-1 4-12,-3-2-16,-1 1-45,-3-1-6,-3 1-5,-2-3 145,-8-1-146,6-4 7,-4-2-1,9-4 0,1-3 0,1-2 6,3-2-23,0-2-16,3-4-28,2-2-6,2-2-12,2-1-4,3 1-1,3 2-17,2 2 23,8-4-34,3 5-33,1 3 5,0 7-11,-4 8-6,1 1 12,11 7 5,16 16-22,-8-1-467,4 14 467,-25-11 5,-5 4 1,-6 2-7,-9 5 7,-9 2-1,-11 7-1746,-8 3 1749,12-21 1,-1 0-10,-1 1 1,-3 0-1318,-11 13 1,-2-1 1328,10-11 0,-1 0 28,-18 14 0,2-3-360,-3-3 362,19-16 1,1-3 81,-3-2 453,-2-6-363,11-6 1273,-2-10-1352,15 0 3164,2-13-3242,10 8-23,2-5-5,7 7 11,2 1-22,5 1-6,3 2 0,5 2 688,3 1-710,21 3 10,-7-1-900,17 2 878,-13 1-39,1 0-56,3 0-3147,1 0 3015,-14-1 1,1 0-76,20 0 15,-21 0 0,0-1-278,11 0-1372,-1-1 795,-5-3-459,-2-3-648,-4-5-1246,-5-3-2262,-3-3 2851,-8-1 2940,-4 1 0,-10 9 0,-3 3 0</inkml:trace>
  <inkml:trace contextRef="#ctx0" brushRef="#br1" timeOffset="250565">1617 2117 14535,'-25'-56'1146,"0"0"1,0 4-1,0 5-813,7 19 1,-3 3-1980,-12-9 0,-4 1 1822,8 9 1,-3 2 45,-6 0 0,-5 0 0,2 4-46,-1 4 1,0 3-6,-15-2 0,-2 3 11,14 6 0,1 3-903,-2 1 0,0 3 911,-2 1 1,1 2-1,-2 2 1,1 2-231,-1 3 1,1 2 226,-1 2 1,2 1-644,0 3 1,1 1 575,2 2 1,2 2-32,1 1 1,2 2-1,3 1 1,3 3-51,0-1 1,5 5 415,6 17 1,5 6-456,7-15 0,2 0 0,1 1 3,4 1 1,1-1 0,1 0 102,1 0 0,0 0 0,0-1-108,0-1 0,0 0 1,0-2 181</inkml:trace>
  <inkml:trace contextRef="#ctx0" brushRef="#br1" timeOffset="250565">0 2749 18377,'9'58'-28,"12"-4"-42,20-10 0,8-9 31,-1-7 0,5-5 14,-5-4 1,4 0 0,-2-5-4,7-1 0,6-5-124,-12-5 0,9-3 0,4 0 0,-3-1 1,-6 0 152,1-1 1,-6 1 0,5-2-168,-1 0 0,6-1 0,1 0 0,-4-1 0,-9-1 182,6-6 1,-7-1 39,-1-1 1,-2-1-32,-3 0 0,-2-3 6,-3 0 0,-3-2-3,-1 0 0,-3-2 14,-3-1 0,-2-1 177,-1-1 0,-3-1-175,-1-1 1,-3-2 710,-1 1 1,-3-4-684,-2-9 1,-1-6 0,-2 3 445,-1 1 1,-1-2-508,-1-1 0,-2-3 0,-2 5 3,-4 5 0,-2 4 0,-3 1 0,-1 1 20,-2 3 0,-4 1-12,-10-5 0,-5 3-25,7 10 1,-2 2-29,-9-4 0,-4 6-322,-6 9 1,-1 6-466,10 3 0,0 1-3425,-10 3 0,2 1 4017,-7 10 0,24-7 0,12-3 1</inkml:trace>
  <inkml:trace contextRef="#ctx0" brushRef="#br1" timeOffset="251659">1044 12100 22979,'-9'-43'384,"1"0"1,0 4 0,2 6-105,5 13-17,-1 2-44,2 2 61,0-2-219,0 5-16,0-2-39,3 7 5,1 1-11,4 1-6,2 1-5,2 2 5,4 1 18,1 2-29,3 4 0,3 1-61,13 12 10,-9-2-3413,7 9 3313,-15-3-17,-4 2-5,-3 3 44,-6-1 62,-3 2 45,-5 0 39,-5 0-2257,-7-1 2296,-5 0-1162,-3-3 1213,-3-2 1634,-1-5-1600,0-3 16,1-3 11,3-4 39,1 0-22,4-4 6,1-1 0,4-2-23,2-2-5,3-2 2463,2-1-2502,2-1-57,1 1 17,2 0 2595,0 1-2589,6 0 67,1 1-129,7 1 0,9 6-5,-3 1 5,9 5 11,6 8-22,-6-2 0,8 7-11,-12-6 0,-2 1-17,-1-1-22,-4 1-23,-4 0 28,-4 1 6,-8 9 39,-17 4 11,-4 0-11,-16-2 11,1-10-16,-4-2-1231,-3 0 1219,0-3-90,-15 1-527,17-7-353,-16-5-2966,30-9 1701,-1-9-2889,16-6 5141,3-11 0,4 14 0,1-1 0</inkml:trace>
  <inkml:trace contextRef="#ctx0" brushRef="#br1" timeOffset="251990">1047 11527 19692,'-6'-4'2363,"1"1"-7597,5 3 5570,-62-14-56,27 12 294,-7-4 0,-4 4-345,10 10 1,1 6-23,-7 6 0,-1 2-422,0 2 1,0 2 273,-1 4 0,2 2-29,12-4 1,1 1-12,0 3 1,-1 3-2,4 1 1,-1 4 0,2-1-820,-4 9 0,2 1 806,4-7 1,1 2-1,3 3-7,5 10 0,4 3 1,6-2 58,7-11 1,4-1 0,0 0-92,-1 10 0,1 0 1,7-5-43,17-1 1,6-9 2,-4-16 0,2-4-513,2-2 1,3-4 534,1-2 1,4-2 25,-2-5 1,5-2 0,-2-1-91,9-2 1,0-2 118,-6-1 0,2 0 0,-3-3 125,5-3 0,-1-5-51,-3-1 1,2-2-1,-3-2-101,7-3 1,-1-2 96,-8 2 1,2-1 0,-5-1 180,2-4 0,-5-1-118,0-1 0,-2-2 336,-2 2 1,0-5-261,-1-9 0,1-6 0,-5 3-274,-1 0 0,-4 0 87,0-3 0,1-3 0,-7 3 5,-11 5 0,-4 3-17,-1-3 0,-3 1-9,-4 2 1,-2 0 148,-3 1 0,-2 1-193,-4 3 0,-2 2-214,-4 4 0,-3 2 118,-2 3 1,-2 4-113,-4 4 0,-2 5-510,-2 2 0,-1 5-1781,-5 3 1,-1 3-2222,3 2 0,0 2 4759,2 2 0,4 0 0,-5 2 0,16-3 0</inkml:trace>
  <inkml:trace contextRef="#ctx0" brushRef="#br1" timeOffset="315382">4161 13197 19216,'-4'0'4299,"1"0"-2732,3 0-1576,-13 3 137,12-2 188,-11 2-132,24-3-16,-1-3-156,9 0 229,13-12-146,-4 0-2382,13-10 2382,-9 0-11,1-5-6,1-6 1,0-6-18,-2-7 1,-1-5-20,-16 24 0,-2 0-17,0-1 0,-1-2 0,-1 0 1,0-1-1,-1 0 0,-1 0-14,-1 1 0,-1-1 17,-1 3 0,-1 0 40,2-25 105,-4-5-1138,-4 22 1027,-4 0-17,-2 23-45,-4 6-176,-1 5 176,-2 1-11,-2 5 11,-2 4-22,-3 5 22,-2 7-6,-1 5 12,-2 6-1084,2 5 1078,-1 5 0,2 3-6,1 5 1,3 2-7,4 3 1,7-14 0,2 2 5,-1 20 6,5-21 0,2-1-5,7 14 10,6-5-10,8-3 10,5-5-21,7-4 21,4-6-717,5-6 707,4-6 24,-12-9 1,2-1-155,18 0 140,-20-4 1,0-1-1475,10-6 1452,-2-4 51,-5-6 584,-2-4-557,8-17-33,-13 5 1900,4-11-1833,-11-2-44,-8 12 1086,-1-8-1059,-8 18 40,-3 4-6,-2 4-17,-1 6 3404,-1 3-3482,-1 3 87,-1 2-98,-1 3-34,-3 3 39,-2 4-11,-3 4 6,-1 3-6,-1 2-6,1 3 0,2 1 1,2 0-6,5 0 5,1-1 12,5 0-6,3-3 0,5-2 0,17 1 11,-2-9-6,16 0-1382,-5-7 1377,4-6-9,-10-2 1,0-3 14,17-9-6,-18 4 0,1-2 14,-3-3 0,-1-3-27,-2-2 1,-1-2 26,1 1 0,-2-1-492,11-27 517,-16 13 6,-4-3 6,-2-3 407,-4-1-458,0-2-973,-2 3 973,0 0 0,-1 6 479,0-5-479,-3 14 0,0 5 0,-3 15 0,0 9 0,-1 2 787,0 0-787,0 1 1214,-4 10-1214,-2 13 0,0 3 0,0 10 0,4-4 0,2 2 0,2 4-316,2 2 316,3 2-1037,3 2 1037,3 2 0,2 1-43,-1-14 1,1 0-294,10 17 120,-8-18 1,2-2-435,11 8-308,3-5-6020,19 2 6978,-5-13 0,-16-6 0,-18-13 0</inkml:trace>
  <inkml:trace contextRef="#ctx0" brushRef="#br1" timeOffset="315581">5657 12682 27348,'18'-9'-459,"9"3"-51,24 5-1337,6 1 234,5 0-583,-30 0 1,0 0 2195,5 0 0,-3 0 0,4 0 0,-2 0 0</inkml:trace>
  <inkml:trace contextRef="#ctx0" brushRef="#br1" timeOffset="316287">7862 12669 25412,'4'-45'319,"-1"0"0,0 4 1,-5 5-107,-10 9-51,-5 0 157,-11-5-117,-5 7-140,0 4-18,0 11 145,9 8-156,-1 5-10,-2 3-329,0 5 334,-1 5-22,0 4 0,0 1-1,2 4-395,0 1 390,4 2-3059,2 0 3048,5 1-440,0 11 451,8-10 5,1 8 152,9-14-168,2-3 0,6-1 39,34 2-17,-10-11-902,27 1 952,-21-17-38,1-3 2574,-2-7-2445,9-12-12,-16 2 589,4-7-550,-19 6-105,-1-13-74,-7 9 0,-2-20 0,-6 24 0,-1-6 0,-1 16 0,-1 5 1983,-1 3-1983,0 3 0,-1 2 0,1 2 0,0 1 0,1 0 0,-1 0 0,0 4 0,-2 2 0,0 7 0,0 1 0,0 4 0,2 4 0,2 2 0,20 31-1541,-3-19 1422,0-6 1,3-2-565,10 4-953,5-2 371,2-2-892,2-4-2985,0-4 5142,6-4 0,-22-8 0,-1-2 0</inkml:trace>
  <inkml:trace contextRef="#ctx0" brushRef="#br1" timeOffset="316490">8888 12387 28401,'-3'-29'-314,"10"5"79,31 21-2663,5 1 2394,3 2-196,2 0-644,-16 2 0,0 1-2364,14 3 3708,15 5 0,-40-5 0,-3-1 0</inkml:trace>
  <inkml:trace contextRef="#ctx0" brushRef="#br1" timeOffset="316640">9071 12633 23735,'-8'3'2672,"1"-1"-2537,7-2-494,0 0-184,18 7-2605,33-15-1826,5 6 4295,-12-7 1,-1-1 0,-9 3-1,-1-1 1</inkml:trace>
  <inkml:trace contextRef="#ctx0" brushRef="#br1" timeOffset="317205">10425 12258 23819,'0'-3'2907,"0"0"-1210,0 3-1674,-53-46-1663,31 34 1648,-10-12 0,-1 2 26,-2 22-23,7 1 0,-10 0 520,12 1-514,1 1-2853,1 0 2853,1 0-1,2 1-10,0-2 28,3 2 547,2 0-575,1 0 5,1 0-6,2 1 3387,0 3-3392,2-1 6,0 2-17,2 0 11,0 1 11,-2 5-4,4-2-7,-1 4 0,4-4 0,1 0 0,1 0 0,0 1 0,1 0 0,0 0 0,-1-1 0,1 5 0,-2 2 0,1-2 0,-1-2 0,1-6 0,0-3 0,0-1 0,-1-1 0,1-2 0,1-1 0,0-1 0,3-3 0,2 0 0,5-2 0,3-1 0,5 1 0,7-2 0,2 1 0,3 0 0,1 0 0,-2 1 0,-1 2 0,-2 0 0,-1 2 0,-3 1 0,1 3 0,-1 2 0,1 4 0,1 2 0,0 2-3392,1 2 3392,0 2 0,-3 2 0,-1 0 0,-5 2 0,-4 0 0,-5 2 0,-4 0 0,-1 0 0,-6-2 0,-3-2 0,-5-3 0,-5 0 0,-4-3 0,-5-1 0,-4-3-2269,-5-3 2269,-1-2 0,-3-3 2269,0-1-2590,0-3-619,2-3-1400,4-3-2337,3-4 4171,3-7 0,13 10 0,3-3 0</inkml:trace>
  <inkml:trace contextRef="#ctx0" brushRef="#br1" timeOffset="317446">10194 12224 22398,'47'-10'347,"-1"0"0,-2 0 1,-6 3-63,-3 3-27,0-1-28,1 0-23,-1-1 6,-2 0-17,-2 0-11,-5 1 521,-4 1-571,-5 2 205,-5 0-290,-3 2 98,-3-1-154,-2 1 338,-1 1-348,-1 1-29,0 2-56,-1 1-127,0 3-489,0 2-1440,-1 0-6984,-1 2 9141,1-3 0,-1-3 0,0-3 0</inkml:trace>
  <inkml:trace contextRef="#ctx0" brushRef="#br1" timeOffset="318671">4443 14831 25287,'-6'19'275,"1"-5"-208,5-12-6,0-1 102,0 1-46,2-2 40,-1 1 56,2-1 45,1-1 22,2-1-17,3-3-73,4-3-55,5-5-57,5-6-16,3-6-609,4-8 603,0-6-5,0-7-1,0-6-1333,-3-5 1299,-13 27 1,-1-1 3,-2 0 0,0-1-4,0 1 1,-1 0 45,6-28-6,-4 7 5,-4 8-331,-4 9 343,-2 9 0,-3 8-23,-2 6-5,-1 4-39,-1 4 487,-1 2-515,1 2 1357,-2 3-1340,0 4 427,-3 7-417,-4 6 6,-2 6-1654,-2 6 1638,-2 5 5,2 5-11,0 6 11,0 2-6,2 4 0,1 0-16,4 1 16,3-2-10,5-2 10,3-3 6,5-5-840,4-5 835,7-5-1,2-5 6,4-6-518,2-4 518,2-4 17,3-5 0,0-2 0,2-4 5,0-3-113,1-5 130,14-11-5,-12-2-1454,10-10 1448,-16 1 12,-1-4 579,-2-3-608,-1-5 295,-1 1-306,-2-2 35,5-11-35,-4 10 0,-3 4 0,-8 18 0,-9 15 99,-1 4-99,-2 6 3312,-3 5-3312,-3 6 0,-3 6 0,-2 3 0,-2 4 0,-1 1 0,1-1 0,1 10 0,6-13 242,1 6-242,11-17 0,4-2 0,8-3 0,6-5 0,28-3 0,-4-7-415,-12-1 0,0-1 415,24-13 0,-29 8 0,0-2 0,1-2 0,0-1 0,-1-1 0,-1-1 0,0-1 0,-1-2 0,-1-1 0,0 0-1454,-3-2 1,0-1 1453,-1 0 0,-1-4 0,6-14 0,-3-2-1077,-6 11 0,-1-1 1077,4-13 0,-2 0 0,-7 15 0,-2 1-105,0 1 1,-1-1 104,1-6 0,-1-1 0,-3 1 0,-2 1 0,5-23 0,-9 13 0,-4 35 365,-1 4-365,0 4 2015,1 2-2015,0 2 3229,0 1-3229,0 3 491,-7 14-491,0 2 0,-6 13-3392,2 1 3392,0 5 0,0 5-516,1 5 516,0 4 0,-1 5 0,6-14 0,0 1 0,2-10 0,1 0 0,-1 11 0,1 0 0,2 16 0,4-4 0,6-23 0,2 0-197,8 14-458,13 6-2011,14-20-2117,-10-15 4258,18 1 1,-32-17 0,-1-1-1</inkml:trace>
  <inkml:trace contextRef="#ctx0" brushRef="#br1" timeOffset="318835">5814 14356 26194,'40'-36'-290,"2"16"1,1 6 0,-1 9-1,-10 1 1,1 1 0</inkml:trace>
  <inkml:trace contextRef="#ctx0" brushRef="#br1" timeOffset="319536">7573 14324 25639,'-4'-51'507,"0"0"1,1 4 0,1 6-1120,1 7 915,1 5-57,0 3 0,0 4 273,0 6-467,0 3 131,0 4-183,0 4 35,0 3-35,0 0 0,7 37 0,-3-12 0,5 31 0,-6-17-202,-1 3 202,-3 5 0,-3 3-3147,-3 2 3147,-6 1 0,-3-1-647,-1-2 647,-1-4 0,1-5 0,3-5 0,2-6 0,3-7 0,3-3 0,2-9 443,2-1-443,2-7 3047,0-1-3047,0-4 1043,0-1-1043,0-5 0,1-3 0,1-3 0,1-2 0,5-11 0,0 7-204,4-7 204,-1 11 0,2 1 0,1 1 0,2 2 0,9-4 0,-3 7-3325,20-4 3325,-15 10 0,13 0-248,-11 5 248,2 4 0,-1 3 0,0 4 0,-2 2 0,-1 2 0,-1 3 0,-1 0 0,10 19 0,-19-13 0,6 13 0,-22-16 0,-7-1 0,-6 0 0,-8 0 0,-7-1 0,-4-1 0,-6-2 131,-4-2-131,12-7 0,-4-1 0,-5-1 0,-1-2-477,8-1 0,0-1 477,-29-4-427,41-8 2325,7-3-3382,6-4-5199,7-4 6683,10-7 0,-5 14 0,4-1 0</inkml:trace>
  <inkml:trace contextRef="#ctx0" brushRef="#br1" timeOffset="319791">8524 14352 27060,'50'-22'-128,"0"-1"0,-1 1 1,-3 1-1,0 1 0,-7 6-370,13 9-2351,-1 0 1752,-5 2-914,-3 2-2194,-5 0-5148,-7 1 8821,-7 2 1,-13-2-1,-4 1 1</inkml:trace>
  <inkml:trace contextRef="#ctx0" brushRef="#br1" timeOffset="319954">8663 14607 24520,'57'-28'-1961,"-1"1"1,-2 0-1,-5 6-7870,2 9 9818,-6 1 1,-22 6 0,-8 2 0</inkml:trace>
  <inkml:trace contextRef="#ctx0" brushRef="#br1" timeOffset="320539">10782 14239 24189,'-7'-46'427,"-1"0"1,2 3-1,-3 10-203,-1 23 594,-1 4-739,-1 3 204,-2 4-249,-4 4 101,-3 6-112,-5 6-1,-2 6-155,-5 5 150,-1 4-1108,-1 6 1091,2 4 11,1 4-11,2 3-16,3 2 27,2 1-22,6-1 22,5-4-22,7-2 11,4-4 0,9-4-12,5-3 18,26 5-12,-2-13 6,17 2-11,-7-15-1725,3-5 1747,-1-2 12,-3-4-976,-5-2 998,-5-4 169,-5-2-130,-5-6 11,-4-2 28,-4-1 0,-4-3 12,-4 0-18,-3-2-5,-4 0-16,-2 1 750,-5 1-828,-5 2-18,-6 2 0,-4 3 0,-6 4 0,-6 3 1180,-3 2-1180,-4 2 0,-3 4 0,1 2 0,2 5 0,3 2-29,5 4-335,4 1-560,3 5-1414,4 1 2338,2 5 0,9-14 0,2 0 0</inkml:trace>
  <inkml:trace contextRef="#ctx0" brushRef="#br1" timeOffset="322321">15748 12667 21608,'-1'-51'763,"0"0"0,0 7 1,0 5 138,-2 7 44,2 16-845,-1 3 74,0 12-248,2 2 137,-2 5-103,2 5 62,0 9 27,0 8 0,0 11-1653,0 12 1642,0-19 0,0 1 3,0 6 0,0 2-1345,-1 7 1,-1 1 1363,0 6 1,-1 3-31,0-15 1,0 0 0,-1 2-450,0 2 1,-1 1 0,-1 5 449,1-6 1,-1 3-1,0 3 1,0-1-1,-1-2-350,1 3 0,0-1 0,-1-1 0,0 4 332,1 1 1,-2 3 0,0 1-1,1-1 1,0-2-110,-1 1 1,1-2 0,0-1 0,0 0 101,-1 3 0,1 0 0,0 0 0,0 1-2,0 0 1,-1 1-1,1 0 1,0-1-6,0 2 0,0-1 0,0 0 0,0 1-67,1-2 0,-1 1 1,1-1-1,0 0 53,0 0 0,0-1 0,1 1 0,0-1 9,0-3 1,1-1 0,-1 1 0,2 3-532,0-2 1,0 3 0,1 1-1,0-1 1,1-4-1275,0-1 1,0-3 0,1-1 0,0 1-541,1 9 0,-1 1 0,1-1 1,1-7 2349,3 9 0,0-10 0,1 5 0,-2-25 0</inkml:trace>
  <inkml:trace contextRef="#ctx0" brushRef="#br1" timeOffset="533659">17352 12865 21483,'6'-44'1137,"0"-1"0,0 5 1,-4 6-763,-6 17-33,-4 1-51,-1 2-67,-3 1-45,-2 2-50,-2 1 17,-10 2-90,3 3-23,-9 2 7,7 5-1,-3 4-11,-2 4 0,-17 15-530,10 0 519,-12 12-1040,17-6 1029,0 3-12,4 2-5,4 0-409,3 1 420,7-3-6,4 0 17,6-3-11,4-3-2733,6-4 2739,4-3-1,6-5 231,16 0-196,-4-9 10,13 0 0,-8-9 6,2-4 12,1-6 10,0-5 23,-1-4 156,11-17-1546,-13 6 1462,5-13 119,-13-1-214,-10 13 51,0-7 22,-11 18-117,-1 4 2058,-3 5-2092,0 5 95,0 3-95,0 3 3175,-1 2-3175,0 1 656,-1 1-656,0 2 0,-1 10 0,0-1-3392,-1 8 3392,2 0-2269,1 3 2269,1 3-1517,3 4 1517,3 3-149,5 3 136,3 0-317,4 1-174,2-2-252,3-2 1017,1-3-2373,1-3-3058,0-2 5170,3-3 0,-12-12 0,-2-1 0</inkml:trace>
  <inkml:trace contextRef="#ctx0" brushRef="#br1" timeOffset="533870">18088 12746 23052,'-5'0'3075,"2"0"-1944,3 0-1192,-3-7-46,17 4-537,30-8-16,6 5-1495,-13 3 0,0 1 234,17-2-2995,-20 2 1,-2 1 4103,9 0 0,-3-1 0,-30 2 0</inkml:trace>
  <inkml:trace contextRef="#ctx0" brushRef="#br1" timeOffset="534048">18146 12985 27006,'14'-4'-459,"10"-2"106,21-6-111,7 0-187,1-1-2151,-13 3 0,0-1 107,20-5 2695,-17 3 0,-3 2 0,-10 1 0,-2 1 0</inkml:trace>
  <inkml:trace contextRef="#ctx0" brushRef="#br1" timeOffset="543496">19798 12987 23271,'9'-50'737,"1"0"1,-1 5-1,-1 5-362,-1 10-50,-2 4-34,-3 2-44,-1 4-46,-2 1 79,-7-2-117,-7 1-85,-2 4-55,-3 5-7,3 7 7,-3 2-18,-5 3 7,-2 4-1,-3 4 0,-3 6-11,-17 16-765,24-11 1,0 1 758,0 0 1,1 0 5,-17 22-17,18-14-17,6-2 23,4-2-17,6-3-913,3-3 925,5-1-406,4-3 422,2-3 16,6-1 7,2-4 1268,4-3-1269,3-2 12,4-5 1019,2-3-1008,15-12-17,-11 1 56,18-18 283,-23 12-238,12-21-774,-19 17 729,4-9 11,-9 12 6,-2 3 84,0-1-90,-5 10-10,-1 0-85,-4 9 0,-2 2 244,0 5-244,0 2 800,0 6-800,0 2 0,0 5 0,-2 2-13,-1 16-722,0-6 511,-1 11-140,2-9-291,0 0-381,0 0-5786,2 8 6822,3-9 0,-3-6 0,3-14 0</inkml:trace>
  <inkml:trace contextRef="#ctx0" brushRef="#br1" timeOffset="543906">20334 12550 21864,'1'-5'3322,"0"1"-1194,-1 4-2105,2-20 16,-6 27-22,2-16 11,-7 31-17,2-5 17,-2 1 0,0-1 0,-1 0 45,1-1-45,0-1-6,1-1-11,1-2-27,2-3 27,1-3 11,2-2 29,1-2 525,1-2-408,3-3-67,0-3-39,6-5-40,1-3 2,4-4-24,2-3-3392,4-1 3392,1-1 0,0 1-202,1 0 202,-1 2 0,7-5 0,-7 8 0,2-2 0,-9 9 0,-2 3 0,-2 1 0,-1 3 0,-1 1 3292,0 1-3292,-1 2 302,3 2-302,0 3 0,2 4 0,-1 4 0,10 25-265,-9-11-1124,7 20 577,-11-18-499,0 2-1756,1 0-5621,-1-3 8688,0-5 0,-4-11 0,-2-6 0</inkml:trace>
  <inkml:trace contextRef="#ctx0" brushRef="#br1" timeOffset="544556">21187 12736 23603,'7'-60'637,"1"0"0,-3 11 0,1 5-324,1-6-4364,-2 20 4298,0 2-23,-1 4 1439,1 3-1517,-2 5 763,1 5-909,-2 3 314,-1 3-314,0 3 3392,-1 1-3392,1 16 0,2 15 0,0 9-332,0 11 332,-2-5 0,-2 4 0,-3-10 0,-1 2-1394,0-10 1,0 1 1393,-4 11 0,0-2 0,-6 16 0,1-2-679,4-13 1,-1-1 678,-2 8 0,4-14 0,0-3 0,1-6 192,-3-1-192,3-8 0,-2-1 0,5-10 0,2-2 0,0-3 2332,2-1-2332,0-2 1952,-1-2-1952,-2-11 0,0 0 0,0-19 0,2 8 0,5-8 0,3 7 0,5 0 0,3 0 0,3 1 0,1 2 0,2 2 0,1 2 0,0 4 0,11 0 0,-6 6-460,9 2 460,-7 6-3239,-1 5 3239,1 3 0,-1 6-45,-2 2 45,-2 5 0,0 1 0,-3 4 0,-2 1 0,-2 0 0,-4 1 0,-5-2 0,-4 0 0,-6-1-221,-17 10 221,-4-8 0,-19 7 0,0-10 0,-9 0-132,9-8 0,-2-1-638,9-2 0,0-2-2014,-11 3 0,-1-2 2784,9-3 0,5-2 0,10-2 0,5-1 0</inkml:trace>
  <inkml:trace contextRef="#ctx0" brushRef="#br1" timeOffset="551187">27362 11658 25685,'-1'-47'582,"-1"0"0,1 5 1,-1 8-415,2 23-84,-1 4-56,0 4-34,0 3-5,-2 3-22,1 4 38,-4 8 1,0 6-6,-2 8 39,-2 6-2470,0 7 2436,1 4-27,0 3-56,0 3-113,2 3-456,2-1-199,2 2-1415,2-2-2869,5-1 4678,4 3 1,-3-27-1,2-3 1</inkml:trace>
  <inkml:trace contextRef="#ctx0" brushRef="#br1" timeOffset="551562">28001 11681 17823,'-44'21'7,"0"0"1,3-2 0,10 2 1161,18 10-1169,4 3-447,4 1 441,1 0-10,5-1 1058,5-1-1103,13 10-1,16-4 45,2-2 1236,5-10-1213,-11-14 33,-3-4 1087,5-4-947,-9-4 286,9-13-202,-16-1 1,4-11-29,-8 3-50,-2-3-29,-1-3-266,-4-2 216,0-2 68,-4-15-85,0 10 7,-3-8-1,-2 19 51,-6-2-146,-1 11 718,-12-5-718,5 14 56,-8-1-56,6 6 0,-1 2 0,0 2 0,0 2-136,-9 8-138,8 1 3019,-5 6-4554,9 8-3196,10 6 5005,7 3 0,3-13 0,5-10 0</inkml:trace>
  <inkml:trace contextRef="#ctx0" brushRef="#br1" timeOffset="551752">28664 11590 28671,'31'35'0,"-7"4"0,-23 15-1585,-1 3 1585,-3-11 0,-1 0-183,2-9 1,-2 1-1086,-2 12 0,-2 2-3648,-3 1 1,0-3 3406,3-15 0,1-2 1,-2 3-1,1-5 0,3-14 1</inkml:trace>
  <inkml:trace contextRef="#ctx0" brushRef="#br1" timeOffset="552439">27196 13080 24635,'5'-50'657,"1"0"1,-1 4-1,1 5-228,3-1-76,1 6-62,0 6-5,-2 5-65,-2 6-58,0 4-44,-4 6-35,0 4-91,-1 3 2,-1 9-1,1 2 17,1 12-5,1 3-40,1 28-16,-2-18 0,-1 1-392,0 0 0,0 3-135,0 14 0,-1-1-845,0 11-2237,0-21 1,0 0 3658,3 22 0,-2-30 0,3-2 0</inkml:trace>
  <inkml:trace contextRef="#ctx0" brushRef="#br1" timeOffset="552639">28017 12953 25150,'7'-40'298,"-1"0"1,0 3 0,-2 9-137,-3 22 995,-1 2-1157,0 3 416,0 0-416,-3 10 0,-4 16 0,-2 6 0,-3 15 0,1-5-2611,1 5 2219,0 4-431,3 1-2822,3 1-2023,2 0-4163,2-5 9785,2-8 0,-1-19 0,1-8 0</inkml:trace>
  <inkml:trace contextRef="#ctx0" brushRef="#br1" timeOffset="553281">28765 13062 20216,'2'-5'3013,"-1"2"327,-1 3-3329,-16-16 6,2 20 355,-14-8-361,7 25-5,-1 2 16,4 2-22,2 1-6,5 0 6,5 0-28,3-1 3,6-1-9,4-2-50,19 6 62,-3-9 11,15 3 5,-8-12-16,2-3 10,-2-3 29,-1-2 22,-4-3 68,-3-3 547,-3-2-474,2-12-96,-6 2 5,1-9-27,-8 4-12,-1-4-27,-3-2-1,-1-3 0,-2-1-10,-1-1-7,-6-8-5,-1 11 0,-6-2 34,-1 14-51,-2 4-17,-3 3-44,0 5-90,-1 2-179,1 3-404,1 5-590,4 3 1341,0 13 0,7-11 0,2 5 0</inkml:trace>
  <inkml:trace contextRef="#ctx0" brushRef="#br1" timeOffset="553605">26686 14000 17228,'43'-8'176,"0"0"1,0 0 0,-1 0 0,1 1 0,-3 1-71,8 1 1,-1 2-270,7-1 0,2 0 241,5 0 1,2 0-40,-17 2 0,0-1 0,1 1-17,3 0 1,1 0 0,1 0-247,3 0 1,1 1 0,0 0 219,3 0 0,1 0 1,0 1-174,3 0 0,0 0 0,1 1 139,-15-1 0,0 1 1,0 1-1,0-1-186,0 1 0,1-1 0,0 1 1,-1 0 85,0 1 1,0 0 0,-1 0 0,1 0-271,13 2 1,0-1 0,-1 0-262,-2 1 1,0 0-1,-2-1-836,-4 0 0,-1 0 1,0 0 1504,3 0 0,-1 0 0,-6-1 0,-6 1 0,-5-2 0,-2 0 0,0 0 0</inkml:trace>
  <inkml:trace contextRef="#ctx0" brushRef="#br1" timeOffset="554329">26306 13022 20963,'-2'-3'3064,"0"0"-908,2 3-2133,-13-19-12,9 14 11,-10-12 6,12 20 17,-1 4 84,-6 7-51,1-1 1,-5 5 10,0-4-10,-1 0 55,-6 5-22,2-2-78,1 0 50,5-7 44,8-6 85,2-3 694,1 0-705,4-7-111,0 0-91,6-7 0,7-13 0,0 5 0,17-21 0,-11 15-657,8-8 657,-10 12 0,0 2 0,-1 3 0,-1 2 0,0 3 0,-2 2 0,2 3 0,-2 2 0,0 3 0,1 2 0,-1 1 0,3 3 657,8 9-657,-4 2 0,5 7 0,-9-3-3392,0 3 3392,-2 2-1050,0 1 1050,-3 1-724,-1 1-788,-1 0-3747,-1 1 5259,2 4 0,-7-15 0,1-1 0</inkml:trace>
  <inkml:trace contextRef="#ctx0" brushRef="#br1" timeOffset="556504">28782 14794 19412,'2'-6'3892,"-1"2"-7827,-1 4 4372,14-66-39,-10 43 491,4-15 0,-1 3-558,-5 22-57,0 4 815,-1 3-932,0 3 16,-1 2-178,1 9 3391,-1 2-3363,0 11 5,0 2-12,0 5 1,0 3-6,-1 1 23,1 14-23,-1-10 0,0 8-5,1-14 0,0 10-1,0-10 6,0 5-5,0-12-23,0-3 0,0 0-55,-2 4-108,1-7-262,-2 3-504,0-8-1413,0-1-5616,1-2 7975,-1-3 0,1-2 0,1-3 0</inkml:trace>
  <inkml:trace contextRef="#ctx0" brushRef="#br1" timeOffset="558109">28078 14863 10942,'5'-6'6537,"-2"2"-5052,-3 4 3852,0 0-5057,11-39-34,-8 29-61,8-28-56,-11 37-23,0 1-89,-3 4 11,-1 1 67,-13 16-55,1 0-3387,-9 10 3381,4-3-1,0 1-860,2 1 849,2 0-141,1 13 119,7-12-22,3 8 11,7-16 11,12 6 17,0-9 22,11 3 6,-4-11 33,3-3 174,11-3-90,-7-2 40,6-5 22,-11-4 0,-1-4 22,-3-3-39,-2-3-11,-2-2-39,-3-3-28,-3-2-28,-3-3-40,-2-1 1,-2-3-23,-3-1 17,-7-13-33,-1 12-12,-6-7 828,3 17-839,-2 3-6,0 4-55,-11 1-1,7 6-39,-8 1 54,7 5-373,-1 2-370,1 4-784,-1 3-3327,1 2-4822,1 0 9723,4 0 0,7-6 0,4-1 0</inkml:trace>
  <inkml:trace contextRef="#ctx0" brushRef="#br1" timeOffset="559694">27316 14993 8343,'3'-4'8436,"-1"1"-4432,-2 3-3572,6-26 4,-4 18-10,5-18-28,-7 24 2868,1 1-3255,-4 3 0,0-1 6,-5 6-11,-1 1 5,-4 3 0,-2 2-5,-2 3 38,-7 12-32,7-6-2662,-4 8 2645,11-9-791,2 0 785,4 0-6,2-2-17,3 0 40,3-2 5,5 1 0,2-2 6,4 0 11,2-4 2380,2 0-2364,3-4-2320,1-1 2327,2-4 38,0-2-502,-1-2 592,-1-3-5,-3-2 44,-1-5 1,-2-2-12,-3-1-11,-2-4-11,-2 0-23,-2-3-44,-2 0-1,-1-3-44,-3 0 22,-1-11-61,-1 10-6,-2-5 11,-2 6-22,-2 9 3106,-2-3-3140,0 8 34,0 2-112,-1 2-146,-2 1 486,-1 3-1393,-2 1-1899,-5 3 3047,-4 4 0,9-2 0,1 1 0</inkml:trace>
  <inkml:trace contextRef="#ctx0" brushRef="#br1" timeOffset="569105">28256 14936 22615,'-11'-47'631,"0"-1"0,0 5 0,3 7-211,7 18-73,1 2-49,0 2-29,0 3-34,0 1-56,0 4-33,0 1-68,0 3-145,0 1 16,-2 7 40,1 2 39,-3 11-17,0 2 34,-2 7-28,-3 5 0,-3 5-2118,-2 2 2112,-3 4 12,1-1-18,-1 0-1062,2-2 1046,1-3-2350,2-2 2372,4-5-24,0 6 8,5-8 1231,0-3-1148,3-10 939,0-12-782,0-1 3813,1-3-3784,1-4-38,1-4-153,2-6-3421,-1-6 3393,1-7-1696,0-4 1674,-1-7-125,-1 6 1,-1-1 118,2-21-12,-2 18 1,1 0-1627,-2-14 1633,1 6 38,-2 3 1588,1 7-1599,-1-1-28,1 13 23,0 1 1583,-1 14-1656,0 4 185,0 1-185,0 11 17,0 12 16,-1 5 23,-1 10 3375,0-4-3387,-3 20-10,2-10 10,-1 14 7,1-17-421,3-1 387,-1-3 11,1-3-1,1-4 18,0-5-6,2 4 17,-1-14 16,1 1 35,-2-13 547,-1-1-514,1-3-94,0-3-7,1-7 0,-1-5 0,0-6 0,1-6 0,1-26-259,-2 23 0,1-1 259,0 0 0,1 0 0,1-28 0,0 25 0,0 7 0,0 1 0,-1 11 0,-1 2 0,-1 11 0,-1 3 0,0 0 0,-1 10 518,-1 2-518,-1 9 0,-1 4 0,-2 5 0,0 4 0,-2 2 0,1 3 0,-1 2 0,-1 17-3392,4-12 3392,0 10 0,4-20 0,1-3 0,1 5 0,1-12 0,1 1 0,0-15 0,-1-6 0,-1-2 3392,0-7-3392,-1-17 0,0-1 0,0-16-3242,-1 4 3242,0-7 0,-1 8 0,0-2-2318,0-19 2318,0 18 0,1 1 0,0-11-76,1 6 76,1 7 0,0 5 0,1 7 0,1 4 0,-1 7 0,-1 3 2133,0 4-2133,-1 2 3337,1 2-3337,-1 9 166,1 1-166,-1 12 0,2 18 0,-1-5 0,0 16 0,0 6-2835,-1-13 2835,2 14 0,2-5 0,1-15 0,2 8 0,-1-11 0,-1-13 0,0 1 0,-2-14 0,-2-5 0,0-1 0,-1-13 2835,0-1-2835,0-13 0,-2-22 0,1 3-1312,-3-20 1312,2 10 0,0-1 0,0 2 0,1 4 0,1 8 0,0 7-42,0 7 42,0 8 0,0 4 0,1 7 0,-1 2 0,0 5 1305,-2 10-1305,0 2 0,-2 11 0,-1 2 49,-1 3-49,-1 4-266,0 4 266,-1 0-3304,-2 20 3304,2-14 0,2-7 0,1 0-240,1 4 240,0 7 0,3-20 0,1-4 0,0 0 0,0-11 171,0 0-171,0-9 3270,0-2-3270,1-10 0,-1-2 0,1-12 369,-1-3-369,1-6-546,-1-6 546,0-6 0,0-3 0,1-1 0,-1 2 0,4-8 0,0 13 0,1 5 0,-1 17 0,-3 14 0,0 4 0,-1 1 0,0 9 0,1 2 0,0 12 0,2 2 0,-1 7 0,-1 24 0,0-11-3211,-2 16 3211,-1-17 0,-4 15 0,0-14 0,-1 9-587,3-10 587,2-15 0,0 4 0,2-19 0,0-4 0,0-5 2920,0-2-2920,0-1 0,2-11 0,-1-2 1424,5-29-1424,-1 5 0,2-21-873,-2 6 873,0-5 0,0-3 0,-1 2-226,-1 21 1,1 1 225,0-13 0,2-4 0,-3 28 0,0 9 0,-2 4 0,0 6 0,-1 2 831,-2 16-831,-2 4-1434,-9 39-3876,0-10 924,2-11 1,0 1 4385,-10 22 0,9-26 0,-1-3 0</inkml:trace>
  <inkml:trace contextRef="#ctx0" brushRef="#br1" timeOffset="572441">16948 14602 22526,'0'-44'772,"1"0"1,-1 4 0,0 7-381,0 14-27,0 2-24,0 4-27,0 4-34,0 3-95,0 2-6,0 2-190,0 2-23,0 4 6,0 1 23,0 7 21,2 2 24,1 7-29,2 4 17,4 26-11,-4-8-1912,1 19 1906,-5-13 6,-3 1-1099,-2 0 1094,-3-3-383,-2-3 371,-1-5-28,1-5 28,-1-5 17,-1 1-1,3-12-4,1 0 55,3-11 1649,3-3-1515,0-2 1882,1-2-1926,0-6 489,1-9-607,-1-3-17,2-9 1,-1 4-12,4-4-45,0-1 51,10-11-17,-1 11 28,6-7-22,-2 16-6,2 2 5,1 2 12,3 4-417,4 2 406,3 3 5,5 3-16,3 1 5,2 4-17,2 3-1702,1 4 1707,-2 4-21,14 10-986,-18-4 946,7 7-211,-23-9 239,-7 1 288,-6 0-226,-6 2-17,-18 10 11,-3-6 6,-19 8 363,-2-9-369,-6-2-11,-5 0-1827,-2-1 1794,0-2-82,19-8 0,-1-2-112,-14 3-92,-8-2-140,27-7-258,5-7-527,6-3-1976,6-8-5624,5-2 8511,4 1 0,1 7 0,2 4 1</inkml:trace>
  <inkml:trace contextRef="#ctx0" brushRef="#br1" timeOffset="572689">18001 14646 27723,'7'-49'-957,"9"9"145,29 37-2856,7 1 1798,1 1-1396,0 4-3696,-6 1 6962,-1 4 0,-23-3 0,-3-1 0</inkml:trace>
  <inkml:trace contextRef="#ctx0" brushRef="#br1" timeOffset="572847">18021 14910 21427,'-6'2'3910,"2"0"-2733,4-2-1788,67-13-2731,-27 8 2051,8-3 1,1 1-8182,-1 2 8732,-8 1 0,-30 3 0,-13 1 0</inkml:trace>
  <inkml:trace contextRef="#ctx0" brushRef="#br1" timeOffset="573494">19996 14859 21142,'0'-7'3265,"0"1"-2660,0 6-162,-2-64-565,1 34 270,-1-10 1,1-1 126,-2 11-23,-2 3-34,-1 1-28,-3 4-33,-2 2 161,-2 3-206,-3 1-33,-1 4-12,-4 2-33,-3 2-1,-2 4 1,-3 2 5,-19 9-602,11 2 574,-13 8-6,17 2-5,1 4 0,3 3 6,-5 19-12,11-11-5,-1 11-39,12-7 50,6-12-28,7 11 246,7-19-240,9 2 33,3-9-5,6-5 5,6-2 160,5-3-166,2-3 18,2-4-12,-1-3 22,-3-5 7,-3-2 21,-4-2 23,-5-2 6,-4-2 5,-4-1-240,0-15 252,-8 10-23,1-9 85,-7 9-169,-2 10 0,0 0 0,-1 12 505,0 3-505,0 1 312,-4 9-312,1 1 0,-5 9 0,1 1 0,-2 6 0,-2 3 0,-1 3-3392,-1 2 3392,-1 1-97,0 0-334,3 1-1238,-1 12 224,7-12-1394,1 9-3603,11-19 6442,5 0 0,-4-13 0,1-2 0</inkml:trace>
  <inkml:trace contextRef="#ctx0" brushRef="#br1" timeOffset="573888">20674 14500 27807,'-27'-9'62,"0"6"-51,7 21 0,-2 1 0,-13 10-1422,8-7 1422,-7 7 1,13-11 410,3-2-411,4-3 235,4-3-230,3-4 382,4-2-163,1-4 594,7-8-829,5-10 0,11-14 0,0 0 0,5-2 0,-4 8-358,-1 1 358,0 1 0,-1 1 0,-3 3 0,-3 3 0,1 0 0,-5 6 0,-1 0 0,-5 8 0,-2 1 0,0 1 0,2 3 0,1 3 0,3 4 0,4 5 0,2 3 0,3 4 0,1 3 0,2 2-416,0 3 416,0 0-270,-1 2-385,0-2-263,-1 0-370,0-1-3865,-1-2 207,0-3 4695,2-1 0,-10-12 1,1 0-1</inkml:trace>
  <inkml:trace contextRef="#ctx0" brushRef="#br1" timeOffset="574350">21304 14324 27337,'-5'-37'655,"0"-1"0,-3-22-631,6 59-24,1 1 0,0 7 0,-1 3 0,0 10 0,0 3 0,0 7 0,-1 3-3392,0 4 3392,1 3-2269,-1 3 2269,0 0-373,0 0 373,0-2 0,-1-1 0,1-3 0,-1-4 0,0-2 0,0-5 0,0-3 0,-1 3 0,1-10 2084,0 4-2084,2-14 3116,1-1-3116,1-4 834,1-8-834,3-9 0,1-4 0,10-16 0,5 0 0,2 1 0,11-4 0,-13 20 0,6-1 0,-10 11 0,7 4 0,-4 1 0,13 12 0,-13 1 0,15 19 0,-15-6 0,5 8 0,-9-6 0,-2-2 0,0 1 0,-4-2 0,-2 0 0,-4-1 0,-3 0 0,-7-1 0,-32 15 0,5-14-1356,4-4 1,-2-2 1355,-15-1 0,-4-3 0,-3-2-337,1-2-1768,0-4-2811,20-1 1,2 0 3359,-9-3 1,3 1-1,28-1 1</inkml:trace>
  <inkml:trace contextRef="#ctx0" brushRef="#br1" timeOffset="577431">27451 16358 22066,'4'-58'1146,"1"0"1,-2 10 0,0 5-722,-1 1-38,-1 17-57,0 4 241,-1-1-347,0 9-50,0 0-1,0 9-156,0 3-6,0 0-22,0 9 0,0 1-23,0 12 46,0 1-12,0 6-3392,-5 22 3364,0-9-23,-5 18-214,0-15 81,-1 3-130,1-1-145,1 0-185,3-4-1530,6 11-83,6-17-2610,5 5 4312,9-17 0,-10-13 0,2-1 0</inkml:trace>
  <inkml:trace contextRef="#ctx0" brushRef="#br1" timeOffset="577665">28098 16266 21976,'1'-8'3243,"0"2"-2643,-1 6 341,0 0-555,20-62-822,-14 43 581,6-16 1,-2 5 84,-8 25-51,-1 1 210,-1 3-378,-1 10-11,-3 1-5,-5 24 5,-1-7-1814,-3 14 1819,1-5-67,-3 23-45,4-12-11,4-15 1,1-1-1158,0 12 480,3 0-623,1-3-1943,2 0-6205,1-8 9566,1-6 0,0-13 0,-1-6 0</inkml:trace>
  <inkml:trace contextRef="#ctx0" brushRef="#br1" timeOffset="578061">28877 16198 22783,'2'-6'3031,"0"1"-1295,-2 5-1720,0 0 7,-3 11-18,0 3 1,-4 14 11,0 1-17,0 1 11,2 0 0,1 0-11,2-2-5,1-1-3404,2-3 3392,4-1-1437,2-1 1431,6-2 6,5-2 12,4-1 5,4-3-215,4 0 232,2-3 6,1-2-7,-3-5-4,-3-1 83,2-10-11,-9 0 22,2-9 2574,-11 0-2584,-2-2-18,-2-4 2049,-4-3-2010,-2-18-66,-4 9-1,-4-13 34,-11 4-67,1 11-1505,-5 7 0,-2 1 1483,0 4-79,-16-5-73,22 20-118,1 2-234,1 4-2017,-6 9-2453,6 0 4979,-5 11 0,14-13 0,1 1 0</inkml:trace>
  <inkml:trace contextRef="#ctx0" brushRef="#br1" timeOffset="578515">25949 17324 22185,'-5'0'-313,"2"0"604,3 0-257,72 20-3887,-24-10 3875,8 3 1,5 0-7,-19-8 1,-1-1 8,7 0 1,5 0-557,4-2 1,6 1-1,-2-2 559,-9 1 0,-1-1 0,3 1-170,-1-1 0,5 0 0,-1 0 1,-1-1 176,5 1 0,-2 0 1,1-1-291,-12 1 1,0-1 0,0 1-1,1 0 283,2 0 0,0 0 0,0 0 0,0 1-68,1-1 1,-1 0 0,1 0 0,4 1 64,3 0 1,3 0 0,3 1 0,-2-1 0,-3 0-19,0 1 0,-3-1 0,0 0 0,2 0-2,-1 1 1,4-1 0,-1 1-1,0-1 1,-6 1 27,12-1 1,-5 1 0,-1-1-29,-2 1 1,0-1 0,-1 0 7,-3 0 0,-1 0 0,-1-1-8,-4 1 1,0-1 0,0 0-6,11 0 0,1-1 0,-3 1 103,3-1 1,-1 0-194,-13 0 1,2 0-1,-6-1-224,-5 0 1,-3 0-1356,23-3-1845,-14 0 3514,-11-2 0,-20 5 0,-7-1 0</inkml:trace>
  <inkml:trace contextRef="#ctx0" brushRef="#br1" timeOffset="581372">29067 18220 13609,'2'-5'5001,"0"1"-800,-2 4-3657,16-27-12,-12 20-90,13-21-28,-16 26-38,-1-1-51,0-1 0,0 0 156,0-3-268,0 1 0,0-2-28,0 2-40,0 0-10,0 2-23,0 0 101,0 2-135,0 0 51,0 1-124,0 6 1,0 2-12,0 7-10,0 5 27,0 14-34,0-5 35,0 11-52,0-10 40,0 1 6,0-1-6,-1 1 6,0-2-23,-1 1-11,0-1-51,0 0-133,0-1-1614,-2 14-1552,2-9 3378,-2 11 0,2-27 0,0-1 0</inkml:trace>
  <inkml:trace contextRef="#ctx0" brushRef="#br1" timeOffset="582317">28405 18175 19059,'1'-3'3915,"-1"1"-695,0 2-3169,-1-15 22,-3 14-12,-13-2-61,0 17-39,-9 7 50,3-2 28,-10 14-3431,9-7 3404,-6 12-12,15-12-531,3-2 498,4-3 22,4-1 5,10 8 28,12 0-55,17 6 50,1-11 3137,6-5-3064,0-10-17,-10-4 834,6-6-576,-8-10-158,-10 0 1,3-10 95,-9-8-169,-8 5-21,1-10 5,-10 10-6,-3 1 12,-14-5-90,-16 2 5,-3 3-601,-7 6 612,11 10-49,1 1-1,3 2-22,5 1-341,-1 2-175,12 0-525,1 2-1071,11 0-3568,3 0 5736,3 2 0,-2-2 0,3 2 0</inkml:trace>
  <inkml:trace contextRef="#ctx0" brushRef="#br1" timeOffset="582767">27511 18316 25102,'-1'-64'592,"0"1"0,0 4 0,3 13-346,6 29-56,1 3-22,-2 3-50,0 4-28,-2 3-29,-2 2 12,-1 2 17,1 6-40,0 0 40,4 19-40,-3-4 12,2 13-1,-5-1-16,0 5-28,-1 4-12,-2 2-925,-1 0 954,-3-2-45,2-3-12,-1-3-16,2-2 17,1-2 16,1-2-22,0-2-67,2-3-3289,2-1 2746,1-2-3042,5-3-2386,0-2 5791,6-1 1,-8-8 0,1-1-1</inkml:trace>
  <inkml:trace contextRef="#ctx0" brushRef="#br1" timeOffset="584626">29649 18102 15258,'55'-16'37,"0"1"1,7-1-1,-5 5 1233,-5 7-1276,-18 1 1,-1 1-45,11 1 11,-5 0-17,-4 1 1495,-7 0-1540,-7 1-16,-6 2 1013,-6 1-958,-5 2 40,-5 2 11,-7 2 5,-8 2-16,-12 3 225,-8 1-197,-10 3-12,-4 0 422,-5 0-399,-1-1 44,7-4 1,1 0 16,-9 3-28,15-6 1,3 0 50,11-1-29,7-3-16,6-1-39,6-2 17,4-1-12,3-3 3005,2 1-2926,8-1 945,2 0-956,13 0-62,4 0 5,9-1-5,6 0-5,6-3-733,2-2 744,0-3-6,0-1-6,-2-2 17,-4-2-1115,-4-2 1183,-5-3 33,-7-2 33,-7-1-515,-6 0 566,-7 0 12,-5 1 201,-8-8-258,-2 9 6,-8-5-1,2 12-4,-1 1 21,1 2 613,3 1-467,-1 2 970,5 2-1211,-1 2 631,6 3-681,0 0-78,-1 4-12,1 3 40,-2 7-23,2 4 17,-1 4 11,1 4-5,0 3-29,0 1-360,1 2 294,0 0-107,0 0-213,2-1-381,-1-3-885,2 0-3449,0-2-4577,0-4 9701,0-3 0,-1-10 0,-1-4 0</inkml:trace>
  <inkml:trace contextRef="#ctx0" brushRef="#br1" timeOffset="585236">31190 17929 20518,'5'-4'1876,"-1"0"-778,-4 4 370,0 0-860,-14 0-418,4 1-39,-14-1-28,6 1 253,-12-3-269,6 0-6,-6-1-45,11-2-6,1 1 554,2-1-560,0 2 24,2-1-12,0 1-6,2 1 12,1 0 117,-2 0-106,6 1 50,-3 0-101,7 1-11,-1 1 6,1 1-22,-1 0-1,-2 4-5,-1 0 11,-1 4 5,0 1 7,-1 3-12,-5 9-17,3-4 34,-4 7-6,5-7-11,-2 1 17,1 0-17,-1-1 22,1-1 12,2-1-34,0-1-17,3-2 17,0 1-23,2-4 29,0 2-6,2-5 11,1 1 6,1-7 28,0 1 11,1-2 50,0-1 23,0 0 17,2 0-61,0 0-85,1-1 0,7-5 0,1-1 0,7-4 0,-1 1 0,2 1 0,3 0 0,36-1 0,-18 6 0,0 1 0,0 1-878,0 7 878,11 2 0,-20 4 0,0 1 0,-3 2-606,-3 0 606,-4 1 0,2 9 0,-11 14 0,-6-6 0,-14 8 0,-12-19 0,-4 0 0,-6-1-40,-3-1-128,-4-1-73,0-2-50,-2-1-157,1-3 709,0-3-2362,-12-3-312,14-5-3217,-5-5 5630,17-5 0,12 3 0,1 0 0</inkml:trace>
  <inkml:trace contextRef="#ctx0" brushRef="#br1" timeOffset="585459">31393 17920 23562,'2'-2'2425,"0"0"-34,-2 2-2279,62-13-28,-42 10-39,15-4 0,-3 1-38,-22 6-7,2 0 0,-3 2 0,2 0-169,-5 0-716,-4 2-3937,-1-2 4822,-5 3 0,3-3 0,-3 1 0</inkml:trace>
  <inkml:trace contextRef="#ctx0" brushRef="#br1" timeOffset="587149">22279 14530 23035,'29'-45'0,"6"6"328,16 27-323,8 0-14,-28 6 1,1 2-9,0-1 1,1 2-1342,30-2 1262,-4 3 7,-7 1 337,-7 4-455,-10 1 107,-6 6-96,-15-2 96,-9 5 66,-16-2 40,-29 12-1,1-3-565,8-6 0,0 0 588,-22 7 14,14-6 0,0 1-12,10-4 1,-1 0 3,-7 3 0,1 1 38,-9 5 647,-5 6-669,18-7 377,-2 1-427,21-10-6,5-5 182,5-1-160,3-3 1906,6-1-1849,6-1-6,8-1-16,9-3-29,9-4 17,7-3 453,5-4-447,1-1 120,-10 0 1,-1-2 24,7-6-639,-13 6 1,-3-2 644,-8-3-11,-6-3-11,-2-1-18,-4-3 7,-3 2-6,-4-1 207,-2-6-208,-5 10 18,-2-3 83,-11 10-2546,2 6 2373,-5-1-11,5 7-11,0 0-6,1 4 0,2-1-5,1 2-12,4 1-22,2 0 2975,3 0-3009,0 0 1195,1 3-1211,1 2-18,5 12 57,1 0 5,7 9-11,-1-3-6,3 4 18,2 3-29,3 2-22,9 18-921,-7-12 842,3 13-151,-10-16-201,-6-1-292,-2 0-3496,-5 12-1120,-3-12 5378,-2 10 0,1-29 0,-2-1 0</inkml:trace>
  <inkml:trace contextRef="#ctx0" brushRef="#br1" timeOffset="587779">24231 14324 23442,'-22'-33'20,"-1"-1"1,3 2-1,0 9 1609,0 22-1635,-3 0 12,-3 1-1,-3 0-5,-2 0 17,-4 1 287,-4 1-304,1 2 6,-3 2 5,3 0 0,2-1 0,5 2 1,5-2-35,6 0 573,5-1-561,6 0 1314,2-2-1314,4 0 211,1 1-217,-1 2 593,-1 4-582,-1 2 6,1 2 0,1 0 62,1 2-51,-2 2-11,2 1-17,-2 1 23,2 2 0,0-1 5,0 0-11,2-1 0,0-1 0,0-2 5,0-1 7,0-3-12,0-2 5,0-3 29,0-1-12,0-3 6,1-1 381,0-1-402,1-1-7,-1 0 0,2-1 0,-3 1 0,2-1 0,-1 0 0,1-1 0,3 0 0,2-2 0,6-1 0,5 0 0,4-1 0,5 0 0,2 1 0,17 1 0,-10 1 0,24 5 0,-25 3 0,8 5 0,-5 8 0,-11-1 0,5 6-2462,-13-6 2462,-4 2 0,-2 6 0,-7 4 0,-6-1 0,-7-2 0,-6-9 0,-4-1 0,-4-2 0,-3-2 0,-16 0 0,8-5 2265,-12-2-3660,5-7 102,12-3-1418,-4-4-2712,17-4 5423,1-4 0,7 7 0,1 0 0</inkml:trace>
  <inkml:trace contextRef="#ctx0" brushRef="#br1" timeOffset="587991">24267 14235 21573,'3'-3'3204,"-1"1"39,-2 2-3153,21-20-4280,-16 15 4262,16-15-238,-21 20-1508,0 0-3955,3 0 5629,3 0 0,-2 0 0,1 0 0</inkml:trace>
  <inkml:trace contextRef="#ctx0" brushRef="#br1" timeOffset="590515">17230 16317 15160,'2'-6'8486,"0"2"-7792,-2 4-128,11-63-3094,-8 30 2693,3-5 0,-1 1 93,-9 8 916,-7 6-1040,-2 7-27,-7-1 544,1 11-606,-7 3-11,-5 7 5,-6 5-9,5 3 1,0 4-1761,-19 10 1735,7 2 1,0 1-6,-6 11-594,19-13 0,2 1 594,-6 13-8,16-12 0,3 0-1212,-6 13 1198,4 10-6,15-16 33,17-6 12,19-5 11,30-15 340,-21-14 0,2-4-363,-5 0 1,0-1 8,0-4 0,-1-3 25,15-10 567,-6-4-544,-4-3 39,-7-1 1154,-5-1-1099,-7-1 24,-5 1-18,-5 2-2159,-5 1 2154,-3 3 67,-2 3-167,-3 5 1451,-1 3-1508,-1 9 0,-1 2 545,-1 6-545,-1 3 3203,-1 3-3203,-2 5 570,-2 4-570,-2 3 0,-1 3 0,1 2 0,2 3 0,2 0 0,3 2 0,3 1 0,2 2 0,5-1-493,4 1 73,6-1-1361,18 11-330,-5-11-3266,17 7 4561,-4-12 0,-19-12 1,0 0-1</inkml:trace>
  <inkml:trace contextRef="#ctx0" brushRef="#br1" timeOffset="590722">18134 16169 24089,'42'-32'-280,"-1"0"0,7 0 0,-2 10-336,1 17-416,12 0-843,-22 9-2618,-4 3 3619,-3 6 0,-14-6 1,-3 1-1</inkml:trace>
  <inkml:trace contextRef="#ctx0" brushRef="#br1" timeOffset="590864">18245 16532 20734,'-45'23'504,"1"0"1,4-2-1,11-6 1607,23-13-1826,4-1 601,2-1-757,4-1 325,5-3-437,21-10-57,0 1-77,19-7 475,-2 4-1310,5-1-2510,7 0-5729,-5 2 8632,-6 1 1,-23 7-1,-10 3 1</inkml:trace>
  <inkml:trace contextRef="#ctx0" brushRef="#br1" timeOffset="591870">19895 16396 23937,'6'-52'618,"0"0"0,0 5 0,-2 6-315,-2 14-23,-1 1-23,-1 3-27,-3 2-34,-1 4-28,-6 2-45,0 4-56,-4 1-11,-3 4-11,-2 3-34,-4 2 17,-3 6-17,-3 3-5,-2 7 11,-1 4-17,-15 16 0,11-4-348,-9 12 350,24-17 1,3-1-3285,-9 15 3293,-5 14-2196,16-19 2190,3-3-5,5-2-17,4-4-11,4-4 17,6-4 150,12 1-150,0-8 16,13-2-10,-3-7 5,4-7 11,3-3 0,1-7 1696,1-2-1657,-2-4 12,-3-3-6,-3-3 11,-3-5 0,-2-1 6,-3-3 11,-1 0 6,-2 2-6,-2 4 0,-2 3 22,-2 5 17,-4 5 12,-4 6-112,-1 3 556,-2 5-579,0 2 3392,-3 6-3392,1 1 0,-3 7 0,2 1 0,-2 4 0,1 2 0,-1 3-698,0 3 698,0 3-3161,0 3 3161,2 4-404,0 0-496,2 1-6734,6 15 7634,4-10 0,-2-7 0,0-18 0</inkml:trace>
  <inkml:trace contextRef="#ctx0" brushRef="#br1" timeOffset="592398">20514 16195 18548,'0'-4'5904,"0"0"-4946,0 4-543,9-65-5672,-6 44 5430,2-16 1,0 3 1543,-3 24-1448,0 4 792,-1 0-905,-1 3-66,1 1-68,-1 2 3354,0 4-3388,-1 2 29,0 4 11,-2 2-5,-1 2 10,-1 3-27,-2 1 11,-1 1 5,-1 0-5,-1 0 16,-1 0-16,0-2 0,1-1 11,1-3-11,2-3 5,1-2 45,2-3 17,2-3 409,1-1-357,1-11-136,2-1 0,2-10 0,1 0 0,3-2-273,2-3 273,2-3-3302,3-2 3302,3 1 0,1 0 0,0 3 0,0 3 0,-3 2 0,-1 5 0,3-1 183,-6 7-183,2-1 3392,-5 7-3392,0 2 0,0 1 0,1 2 0,0 3 0,3 3 0,2 4 0,1 4 0,2 3-3392,-1 3 3392,1 5 0,0 2-3250,7 19 2046,-4-9-2379,6 13-1956,-6-15 5242,4 1 1,-13-16-1,1-3 1</inkml:trace>
  <inkml:trace contextRef="#ctx0" brushRef="#br1" timeOffset="592929">21292 15972 26449,'5'-44'433,"-1"0"0,0 4 0,-1 9-421,-2 25 433,-1 2-445,0 2 153,0 2-153,0 16 0,0-2 0,0 34-315,0-11 315,0 17 0,-1-10 0,-1 2 0,0 0 0,1-1 0,1-2 0,0-3 0,3 11 0,-1-14-509,1 8 509,-2-18 0,-1 3 0,0-11 0,0 0 0,0-12 0,0-3 0,0-2 0,0-2 0,0-13 0,0 2 0,0-14-2767,1 5 2767,2-4 0,2 0 165,3 0-165,2 1-103,1 3 103,1 2 0,1 3 0,0 2 3170,1 3-3170,0 2 509,1 4-509,9 4 0,-3 4 0,6 6 0,-5 4 0,-1 5-2811,0 4 2811,0 3 0,0 3-697,-2 2 697,-2 0-73,-4-1 73,-5 11 0,-8-11 0,-7 7 0,-22-3 0,-16-3 0,11-13 0,-2-3-266,6-4 0,0-2 266,-32 2 0,4-10 0,16-5-1925,9-3 1,2-4-4433,-1-7-3474,-5-8 9737,18 8 1,9 7-1,5 6 1</inkml:trace>
  <inkml:trace contextRef="#ctx0" brushRef="#br1" timeOffset="603959">31354 9908 19985,'-50'-35'100,"2"11"-66,21 42-6,-4 4 0,-1 4 0,0 3-17,3 3 0,3 0 6,4 2-22,6-1 1201,5 14-1208,7-13 24,7 8 16,7-15 0,7-2 5,4-3 18,5-3 721,2-2-520,18-3-56,-12-6-349,12-2 416,-16-10 12,-1-2-17,-2-7 510,-4-2-555,-1-5-34,-5-2-11,-2-3 152,-5-2-213,-2-3-18,-2 0-22,-4-1 1,-1 0 4,-2 2-27,-3-1 17,-4 3-29,-2 1-10,-2 3 5,-2 3-11,-2 1 795,-6-2-812,6 9-44,-2-2 397,7 9-477,3 3-54,2 0-69,-1 4-615,-1 10 44,1 1-532,-1 11-1176,5 0-3120,2 2 5646,4 7 0,-3-16 0,3 1 0</inkml:trace>
  <inkml:trace contextRef="#ctx0" brushRef="#br1" timeOffset="604227">31817 9870 24189,'-3'-38'207,"1"1"0,-2-24 934,3 60-1197,1 1 596,-3 5-556,2 2 353,-1 22-337,1-2-14,1 4 0,-1 3-53,1 12-935,1-13 1,0 0 805,1 18-166,1-15 1,0 1-255,0 17 167,-1-19 1,0-2-996,-1 9-2037,-1-3 3481,0 0 0,0-19 0,0-2 0</inkml:trace>
  <inkml:trace contextRef="#ctx0" brushRef="#br1" timeOffset="604452">32397 9908 22907,'2'-7'2150,"-1"1"-1606,-1 6 940,0 0-1462,6-28 17,-5 30-16,3-16-6,-7 41-23,-1 4-3403,1 6 3376,2 3-40,0 3-73,1 1-229,0 1-392,1 1-1402,2 0-3225,2-1 5394,2 5 0,-3-25 0,-1-1 0</inkml:trace>
  <inkml:trace contextRef="#ctx0" brushRef="#br1" timeOffset="605708">31354 11114 19277,'-4'-6'3411,"0"1"-1423,4 5-727,0 0-1211,-31-51-55,23 38-1,-24-38 6,31 55 11,-4 14-11,-1 2 0,-3 15-78,-5 17-73,3-8-191,-1 17-381,7-17-1148,2 1-2762,4-1 4633,6 3 0,-4-22 0,4-2 0</inkml:trace>
  <inkml:trace contextRef="#ctx0" brushRef="#br1" timeOffset="606083">31766 11253 21035,'0'-6'2443,"0"2"-1374,0 4-1074,-21 7-12,14 4 0,-15 8-5,20 1-1,8 9 29,9-2 0,3-1 55,18-3-22,-12-13 6,9-1 17,-10-6 16,-1-3 12,-3-2 33,-2-3 17,-2-3 213,1-9-179,-7 2-17,1-6-6,-8 4-22,-1 0-23,-5-1-11,-2 0-16,-6-1-18,-2 1-10,-4 2-6,-3 1-12,-3 2 1,0 2-29,1 3 12,2 2-39,3 1-34,4 2-79,4 1-61,4 1-56,3 1-100,2 4-136,1 1-251,3 7-415,5 2-622,6 4-2660,8-1-5395,2-1 9214,0-3 0,-10-6 1,-6-4-1</inkml:trace>
  <inkml:trace contextRef="#ctx0" brushRef="#br1" timeOffset="606283">32466 11114 22229,'0'-5'2940,"0"0"-912,0 5-2023,-23-11-16,16 21-11,-17-3-45,23 30-936,1 3 829,2 6-83,1 2-158,3 4-240,0 0-936,-4-14 1,0 1-3665,0 21 4911,-3-17 1,-2-2-1,2-10 1,-4-2-1</inkml:trace>
  <inkml:trace contextRef="#ctx0" brushRef="#br1" timeOffset="606545">30909 11968 19456,'-38'-7'495,"-1"0"1,-21-3 1339,60 10-1712,6 0 51,8 0 11,10 0-17,13 1-401,13 0 295,-18 0 0,2 0-15,6 0 1,2 0-17,4 0 0,5 1-20,3 0 0,5 0 0,-2-1-724,-9 1 1,-3-1-1,4 1 717,-2 0 0,4 0 1,-1-1-1,-2 1-451,2 0 1,-3 0 0,1 0 438,0 0 1,1 0 0,-1 0-370,0 0 0,-1 0 0,0 0 334,-2 0 0,0 0 1,-1-1-71,18 2 1,-1-2-87,-3 1 0,-1-2-131,-6 2 0,0-2-1508,11-3 1,-2 0-3079,-20 1 1,-2-1 4898,7-1 1,-5-1 0,-16 2-1,-12 0 1</inkml:trace>
  <inkml:trace contextRef="#ctx0" brushRef="#br1" timeOffset="609497">32620 12951 11575,'3'-3'7293,"-2"1"-2840,-1 2-4055,13-21-4566,-9 16 4218,7-17 872,-16 29-889,-1 1 57,-12 18-51,4-3 6,-6 9-23,7-6-2257,2 0 2263,1 2-5,3-1-165,3 12 153,3-10-6,6 8 12,2-15 2192,3 0-2175,2-4 313,14 4-72,-10-11 352,19-2-106,-7-24-297,1-2 2520,1-11-2565,-9 4-11,-1-1-11,-3 0 323,-1 1-206,-2-8-151,-7 11-16,0-5 61,-9 6-129,-2 7-22,-5-4-17,-2 6-12,-3 1 746,0 1-767,0 1-29,0 0-22,1 2-369,0 0-236,6 2-633,2 0-1394,5 2 2716,5-1 0,-2 1 0,2-1 0</inkml:trace>
  <inkml:trace contextRef="#ctx0" brushRef="#br1" timeOffset="612363">32089 13003 14857,'0'-6'5434,"0"0"-4331,0 6-234,0 0-153,1-60-4334,0 37 3898,0-12 0,-1 2 1083,1 18-948,-1 5-112,0 3-79,0 4-135,0 1-100,0 2 3369,-1 3-3374,-2 4 27,-1 7 22,-2 8-21,0 6-1,-2 6-241,-1 4 235,0 3-645,-1 1 657,2 0-6,0-1-5,3-1 5,0-2 0,2-3 0,2-2-3086,-1-4 3114,2-4-86,0-2 64,0-6 158,0-3-164,0-4 547,0-4-379,0-2 3453,0-3-2450,0 0-927,0-8-166,1-1-49,0-8-7,1-4 1,0-5-23,0-6 6,2-5 5,-1-4 17,2-4-1353,-1-1 1359,0-1 84,0-16-2976,-2 19 2965,1-8-1204,-2 26 1086,-1 7 0,0 6 0,-1 4 715,0 4-715,0 2 2702,0 2-2702,-2 1 2083,1 3-2083,-4 3 0,1 7 0,-2 4 0,0 7 0,-3 4 0,3 4-666,0 3 570,4 1-195,1 3-197,4 1-335,5 0-599,4 1 787,2-9 1,0-3 0,-1-2 0,7 12-1</inkml:trace>
  <inkml:trace contextRef="#ctx0" brushRef="#br1" timeOffset="613448">31523 12909 20453,'0'-8'2532,"0"1"-2006,0 7-122,0 0-63,20-59-55,-11 38-65,3-14 0,1 3-81,-8 24-67,-1 2-45,-3 5 0,-1 3 28,0 3 6,-1 6 5,-2 5-5,-2 6-3387,-1 5 3370,-2 6-6,-2 4-1231,1 4 1170,-1 4-214,1 1 241,6-13 1,0 0 5,-1 13-899,4-10 1,2-1 898,1-2 1754,3 12-1687,-3-26 1202,-2 0-1101,-4-12 308,-1-3-291,-2-3 3453,-3-5-3464,-1-10 19,0-3-192,1-8 38,4 2 62,1-18-39,1 7-12,3-15-5,4 13 23,2 0 16,4 1-3257,7-8 3274,-3 14 28,2-4-28,-7 18 50,-3 3-134,-2 6-22,-2 2-152,-2 4 73,0 13 3398,1 0-3459,0 16-219,3-1-342,0 5-3516,11 25-5620,-4-18 9042,5 11 0,-9-34 0,-3-7 0</inkml:trace>
  <inkml:trace contextRef="#ctx0" brushRef="#br1" timeOffset="613773">31710 13883 21978,'-61'4'325,"-1"-1"0,0 0 0,-2-1 0,4 2-264,6 1 1,7 0-465,10 1 509,7-1 205,6 0-115,2 1-14,9-3-92,3 1 86,7-3 351,12 0 207,43-6-633,-2-1-305,-7 0 0,4 0 226,12 0 1,1 0-1591,-11 1 0,2 0 1564,-5 1 0,3 1 0,-2 0-267,8-1 0,-2 1 229,3 1 0,-1 0-994,1 0 1,0 0 928,-2 1 1,0 1-51,-2-1 0,-1 0-119,-2 1 0,-2-1-186,-3 0 1,0 0-2883,7-1 0,-1-1 3344,-13 0 0,-2-1 0,24-1 0,-34 0 0</inkml:trace>
  <inkml:trace contextRef="#ctx0" brushRef="#br1" timeOffset="614521">31635 14744 18306,'51'-15'-234,"1"-1"1,-3 2 0,-5 4-58,5 9-84,-14 2 0,0 2-51,14 2 5,-13 2 1,-3 1 90,-6 5 100,-2 5 1663,-23-5-1433,-13 2 631,-10 0-535,-12 1 44,-10-1-1176,5-5 1,-2-1 1209,9-2 0,-1 0 30,-10 2 1,-2-1 251,4-1 1,2 0 13,-18 3-63,17-3 0,1 0 30,4 0-90,-1 0-112,22-5-117,6 0-84,4-2-1,3 0 2794,4 0-2754,4 0 33,7 0-27,7 0-34,9 0-12,7-1-1179,7-2 1140,6-1-3,-12 0 1,2-1-1522,20-3 1535,-22 3 1,0-1-262,-6-2 0,-2-1 340,13-4 44,5-9 46,-26 5 39,-6-3 5,-8-1 1,-5-1 1714,-8-2-1720,-2 2 11,-8-1-16,-3 2-1,-2 3-11,-2 2-28,1 3 0,0 4 1775,3 1-1731,-2 3-150,8 3 878,1 0-940,7 2 5,2 0-10,0 6 10,1 2 1,0 8 5,0 3-11,1 4 0,2 2 0,2 3-6,2 0-5,2 2-22,1 1-96,0 0-73,2 1-167,-1-1-343,-1 1-520,0-1-1950,-4 0 3182,-1 2 0,-3-16 0,0-1 0</inkml:trace>
  <inkml:trace contextRef="#ctx0" brushRef="#br1" timeOffset="614887">32945 14696 25677,'-50'18'59,"0"0"1,8-4 0,6 2-43,9 18 438,11-3-455,3 2 0,4 3-40,4 2-101,3-1 79,8 1-3096,5-2 3102,9 0-23,4-2-499,6-1 522,2-3-130,3-3 186,8 3 44,-14-13 52,2 0 44,-21-13 147,-3-3-130,-3-4-45,-2-5 17,-1-3 2979,0-4-2974,-3-1-28,-3-2 1,-3 0-23,-5 0-28,-3 1 33,-5 2-49,-6 2-18,-4 3 770,-5 2-876,-3 2-253,-1 4-61,-1 0-442,2 4-1053,2 2-3769,2 3 5662,-1 3 0,18-4 0,1 0 0</inkml:trace>
  <inkml:trace contextRef="#ctx0" brushRef="#br1" timeOffset="615756">21956 16255 26340,'27'-20'-132,"0"1"1,16-12 52,18 23-4687,-15 4 4654,0 1-5,0 2 1087,-3 1-1212,-4 0-66,-4 1 655,-7 3-828,-5 2-201,-6 3 313,-7 2 2737,-5 1-2452,-8 2 84,-6 1 40,-6 2 251,-20 8 11,-10 3-145,-2 0 28,16-11 0,1-1-752,-5 3 763,-7 6-17,16-11-28,3 0-11,4-3 244,6-3-328,4-2-40,4-4-16,3 0 23,2-2 5,3 0 786,4 0-764,7-2-27,6-1-1,5-3-16,5-3-798,2-3 803,0-2 17,-1-2-3113,-2-1 3135,-3-1 13,-3-2 4,-3 0 6,-3-3 11,-3 0-17,-2-2 28,-3-1 6,-3 0 28,-2 1 72,-3 3 7,0 2 567,-4 3-528,-1 3 3358,-3 2-3365,-2 2-16,-1 3-33,0 1-34,0 1-12,0 2-27,2 2-6,0 0 0,3 1-62,1 0-22,1 0 11,3 0-33,-1 3-17,2 3 16,1 4-5,4 4 6,2 3-6,5 2-56,3 4 22,3 0-44,4 0-1032,1 2 898,1 0-197,-1 0-230,-1 1-2066,1 16-2504,-8-7 4441,1 16 1,-13-31-1,0 0 1</inkml:trace>
  <inkml:trace contextRef="#ctx0" brushRef="#br1" timeOffset="616165">23787 15892 28233,'-42'1'-2,"-1"0"0,3 0 0,7 7 2,9 23-5,-1 5-1527,0 7 1509,-1 5-952,3 3 981,1 2-12,5 0-2182,3-1 2171,6 0-17,5-2-138,6-3 133,5-3-6,9-4 6,6-4-17,6-3-462,5-5 484,2-2 316,16-2-282,-15-10 56,7-3 23,-20-10 10,-5-5 2752,3-9-2662,-9-1-44,2-7-135,-11 4 0,-2-1 0,-5-1 0,-13-10 0,-2 6 0,-13-6 0,1 11 0,-4 1-222,-7 4-982,-4 5-4075,-7 4 5279,-11 8 0,29-3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45:55.37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1867 2871 25629,'4'-5'235,"-1"3"-162,-3 5-34,1 1 11,0-1-5,0 1 67,-1 1-33,0-2 27,0 2 23,0-2 22,-2-1-11,0 1 73,-7 0-140,1-2-6,-3 0-6,0-1 51,-4-5-78,5-1-17,-4-6 0,6-2-17,2-3 11,1-4 17,3-15-28,2 6-435,2-10 469,1 13-6,4 3 16,0 3-16,1 4-5,1 1 27,4 0-44,-2 5-6,4 0 11,-4 6 435,1 3-452,2 0 1,1 2-12,10 2 6,-4 2 5,6 5-22,-8 2 6,0 3 16,-3 3-5,-4 5 11,-3 4 28,-5 3-22,-17 25-1291,-5-8 1282,1-15 0,-3 1 9,-21 16-6,18-23 0,-1-1-3,-2 1 0,-1 0-6,-2 0 1,1-1 8,-1-1 0,1 0 3,-1-2 0,0 0 2,3-2 1,0-1-11,-22 15 21,7-6 7,7-6-203,9-5 287,5-6 5,6-4 17,5-3 5,1-4-5,4-3-28,-1-3 1241,2-4-1191,0-9 150,2 4-277,1-5-24,7 3 0,-1 7 0,5-1 0,1 6 0,0 2 0,5 2 0,3 0 0,5 2-13,5 1-76,3 2-34,5 3-68,2 2-2011,3 2 1804,2 2-240,-3 1-930,0 1-651,-4-1 2219,1 3 0,-18-8 0,-2-1 0</inkml:trace>
  <inkml:trace contextRef="#ctx0" brushRef="#br0" timeOffset="200">2491 3126 24906,'9'-7'2464,"-2"1"-2072,-7 6-196,0 0-560,28-19-302,-9 15-661,23-15-2112,-16 20-6392,-3 0 9631,-5 1 0,-8 0 0,-5-1 0</inkml:trace>
  <inkml:trace contextRef="#ctx0" brushRef="#br1" timeOffset="3946">3339 2964 24176,'13'-45'304,"0"0"0,-1 4 0,-2 8-40,-6 21 70,-1 1-138,-1 5-56,0 1-73,-2 3 11,0 1-55,0 9 38,0 0 62,-3 23-61,-2-3 38,-11 31-72,0-16-2051,-8 14 2034,3-14 0,0-1-708,0-1 702,3-3 1,2-5-17,3-2 11,3-5 11,3-4-6,2-5 2033,3-3-1909,0-8 1148,2-8-1221,0-9-6,2-9 51,1-19-28,2-14-1022,0-6 965,-2 27 1,0 0 34,2-19-1,0-2 12,1 0-1,2 0 23,-2 18 0,1 1 0,5-16 0,5-10-28,-4 24-5,1 5 22,11-6-51,-5 11-5,9-3-3076,-5 15 3070,1 2-11,1 5-1138,1 3 1144,1 2-314,0 7 296,2 3 18,0 9-17,0 5 5,1 8-5,-10-3 0,0 2-6,8 20-610,-11-15 0,-3 1 582,0 19-11,-6 1 1348,-4-1-1427,-3 0-33,-2-4 1061,0-4-1201,0-3-722,4 8 83,2-15-179,4 4-425,0-19-925,0-4 711,0-4 1765,-1-2 0,-4-6 0,0-1 0</inkml:trace>
  <inkml:trace contextRef="#ctx0" brushRef="#br1" timeOffset="4153">3471 3125 21551,'-3'-40'-45,"-1"1"0,3 2 1,6 8-80,37 16-77,4 0-79,4 0-112,3 1-118,4 0-1369,-2 0 999,0 2-330,-4 1-622,-2 1-1287,-3 0-1289,-3 1 39,-5 1 4369,-8 1 0,-14 3 0,-7 0 0</inkml:trace>
  <inkml:trace contextRef="#ctx0" brushRef="#br1" timeOffset="4438">4368 2787 25817,'-44'-11'186,"0"-1"1,3 1 0,9 5-92,18 8 336,2 3-386,3 0-28,2 2 120,1 1-131,2 1 60,3 4-60,0 0 190,4 2-207,2 1 16,15 9 1,-1-4 0,12 6-3393,-3-7 3382,3 0-1295,16 7 1283,-12-6-486,9 4 481,-19-7-12,-3-3-27,-2 7 2554,-10-4-2526,-2 5-1,-14-5-28,-4 2 1734,-10 0-1807,-5 2-27,-6-2 839,-5 0-884,-1-1-2955,-2-3 2899,4-3-175,5-4-295,7-4-382,6-3-448,9-8-598,3-3-7507,9-22 9668,2-1 0,0 3 0,0 10 0</inkml:trace>
  <inkml:trace contextRef="#ctx0" brushRef="#br1" timeOffset="4613">4284 2827 12847,'3'-4'8732,"-2"2"-4329,-1 2-4219,-3-1-38,-4 7-23,-6 2-39,-3 10-39,-2 2-17,0 5-11,-2 1-574,-1 3 534,1 2-3168,-1 3 3034,1 1-140,0 2-280,2 1-527,3 0-3049,3-2-759,6-3 4933,4 0 1,2-16 0,1-2-1</inkml:trace>
  <inkml:trace contextRef="#ctx0" brushRef="#br1" timeOffset="4982">4929 2835 21696,'0'-4'2907,"0"0"-78,0 4-2739,-46-46-1222,34 35 1154,-13-16 1,3 8 377,20 20-372,-4 8 178,1 1-200,-3 8 0,2-1 5,0 1-11,2 1 0,2 1 0,1-1 0,4 0 11,3 1 604,6-2-604,4-1-6,5-1-5,4 0 6,6 0-352,4-1 352,3 0-3276,3-1 3239,-11-4 0,1 0-14,15 7-274,9 6 252,-22-5 33,-8 1-28,-6-1-111,-7 8 44,-10-5-78,-8 6-96,-8-6-133,-8 1-197,-4 1-178,-3-2-315,-1-1-459,2-6-1366,0-4-1911,3-5 4862,-1-6 0,13 1 0,1-3 0</inkml:trace>
  <inkml:trace contextRef="#ctx0" brushRef="#br1" timeOffset="5170">4914 2925 16040,'0'-6'5763,"0"0"-1271,0 6-4094,-5-60-62,4 44-79,-5-45-89,4 60-50,-1 1-40,0 3-27,-2 1 5,-1 5 0,-2 3-11,-1 3-6,-1 4 28,-13 30-67,9-13-380,-10 22 324,12-19-3621,-6 21 3196,6-12-1,4-16 1,2 0-1626,2 11-2659,1-3-4907,6-7 9673,1-7 0,-1-13 0,0-6 0</inkml:trace>
  <inkml:trace contextRef="#ctx0" brushRef="#br1" timeOffset="5388">5524 2976 28535,'-27'-24'28,"3"8"-45,20 30 6,-1 3-22,2 1-18,1 3-22,2 1-61,3 1-45,2 0-90,4 1-123,2-1-269,3 0-2750,9 5 3411,-3-5 0,-2-5 0,-10-9 0</inkml:trace>
  <inkml:trace contextRef="#ctx0" brushRef="#br1" timeOffset="5563">5597 2718 23147,'-37'-9'-1421,"4"-3"1,38 19-1</inkml:trace>
  <inkml:trace contextRef="#ctx0" brushRef="#br1" timeOffset="6790">6103 3087 23525,'-14'-42'351,"0"-1"0,2 3 0,-1 9-82,-3 21-28,-1 2-40,-2 1 213,-9 4-252,5 3-22,-8 4-33,8 2-23,1 4-11,-1 2-17,1 4-4251,0 2 4228,1 1-1418,2 3 1390,2 1-86,2 1 93,4 1-12,2 0 0,5-1-6,2-2 2224,5-1-2223,4-3 33,16 1-6,1-9 17,14-1 23,-5-7 2698,2-5-2665,3-4 40,-2-5 159,-1-4 59,10-12-174,-15 5 174,12-19-40,-20 10-167,-2 1 72,-8-1-166,-8 18-52,-1-2 0,-3 9 0,0 2 634,0 3-634,0 1 0,-2 9 67,-1 2-67,-6 26 0,2-4-869,-3 17 869,3-5-3104,-1 4 3104,1 3 0,1 3-496,0 4 496,0 4 0,3-29 0,-1 0 0,1 2 0,-1 0 0,-1 0 0,-1 2-121,-5 17 0,-3 4-497,2-17 1,-2 0-1,0 0 575,0-1 0,0 0 0,-1-1-2,-9 16 1,-1-5 13,7-20 0,0-3 9,-18 18 27,4-13-5,4-12 6,3-11 396,5-10-424,1-21-1,10-5 1504,0-20-1537,13 1-70,4 4 0,4-3-138,6-7 1,3 0 81,1-2 0,2 0-39,3 0 0,1 4-3,-7 14 0,2 1-250,10-15 1,0 0-198,-7 12 1,-1 1 426,9-11 1,-1 2 8,-10 13 0,-1 3 16,0 0 1,0 1 47,1 0 0,-1 1 51,-1 1 0,1 0 61,-1 2 0,0 1 42,18-20 101,-5 5 79,-5 6 492,1 0 1776,-13 13-1888,-1-1 487,-10 13-654,-4 4 920,-1 2-1033,-1 2 2042,0 4-1885,4 4-218,-1 3-40,3 4-16,-1 0-29,1 2-10,0 4 21,3 17-83,-3-4-22,1 15-7,-6-10-10,0 3-1560,-2 0 1559,-3-1-523,-3-1 501,-7 11 22,4-16 1,-5 11-12,9-27 18,-2-1 27,7-12 168,0-5-151,4-10 1485,1-3-1479,4-12 33,8-13 22,5-12-1072,4-2 1011,0-2 6,-5 16-710,2 1 704,-1 3-22,2 3-89,-3 4 55,0 3 0,-2 5 0,-1 3 0,8 0 0,0 6 0,9 2 0,-6 9 0,-2 5 0,-8 6 0,1 3 0,-1 4 0,-1 3-63,0 3 1318,-3 3-1591,0 2 19,-4 3-686,0 0-3847,-2 2 79,-2-3-5060,-2-2 9330,0-8 1,-2-11 0,-1-5-1</inkml:trace>
  <inkml:trace contextRef="#ctx0" brushRef="#br1" timeOffset="8339">7367 2976 21511,'0'-7'3372,"1"2"-2621,-1 5 1467,0 0-2184,1-40-12,1 36 0,2-26 12,0 47-6,0 4-6,-1 3-5,0 18-28,-2-6-765,-2 12 776,-1-12-50,-5 12 27,1-12-16,-2 5 17,3-18 10,2-6 1,0-3 11,2-5 17,0-4-11,1-6 5,1-5 776,1-6-776,2-4-16,2-6-1,1-5-5,6-21 11,-3 8 17,4-16-1,4-1-631,-4 14 626,4-10 12,-4 22 38,0 3-55,0 5 5,0 3 0,0 4-22,0 3 17,0 4 10,0 2-10,-1 3-17,1 2 22,0 2-11,-1 3 660,2 3-660,-1 6 0,1 4 0,2 16-5,-5-4 10,2 13-736,-6-9 731,-3 1 34,-2 1-34,0-1 0,-2-1 0,0-3-11,-1-2 0,1-4 11,0-4 0,1-5-6,-1-4 23,2-4 730,0-3-730,2-5 11,1-4-5,2-5-1,4-5-11,0-5 12,2-2-7,0-5 7,2-1 5,0-3-229,0 1 218,1 1 5,0 2-5,0 3 11,1 2 6,-2 4 22,7-4-45,-6 9 0,4-2-11,-9 9 17,0 3 206,0 1-223,-2 2-11,-1 1 5,1 2-5,4 8 17,-1 2-18,6 16-27,-6-7-28,2 9-39,-4-4-18,-1-1-32,0 1-29,0-1-11,1-3-6,2-3-11,0-5-11,3-2-28,-1-5 6,2-4 16,-1-1 46,2-5-3326,0-2 3448,1-5 51,-1-4 22,1-2 23,-2-3 11,1-1 11,-2-1 17,0-1 5,0 0 28,-1 1 6,-1 3 28,0 1 23,-3 3 22,-1 2 11,-3 2 196,-2 2-224,-2 5-45,-2 0 3437,-1 3-3515,-2 5-17,0 0-12,-4 5-3380,2 0 3376,-1 2-12,0 0 0,3 1 0,0 0 0,2-1-12,2-1 18,7 5-6,0-6 3381,6 2-3387,-2-8-11,1 0 6,0-3 17,1-1-23,0-2 11,-1-3 1,-1-3 10,-2-2-10,-1-2 22,-3-2 11,0-10-17,-3 4 6,-1-8-1,-2 7-4,-1 0 21,0 2 6,-2 1 12,0 2 5,-3 3 5,-1 1 1,0 4 61,-11 3-56,3 2-26,-7 5-41,3 4 0,0 3 0,1 4 0,1 0 0,2 3 0,1 1 0,2 2 0,3 3 0,2 13 0,3-6 0,11 20 0,2-21-63,24 17-49,-6-23-336,15 4 275,-8-14-1397,4-3 1374,-1-4 17,-1-2-833,-1-3 928,-4-3-304,-2-2 366,-4-4 27,-1-3 7,-4-2 16,-1-2 11,-2-2 67,5-13-22,-6 5-5,3-9 21,-6 9-10,0 1 28,-1 2 233,1 1-239,0 3-5,-2 4-23,0 3-23,-2 4-10,-1 3-7,-1 2 1193,0 2-1226,-1 1 22,0 3 975,0 4-986,0 5 443,2 3-465,-1 5 0,1 2 0,-2 3 0,0 1 0,-1 2 0,-1 0 0,1 1 0,-2 0-804,0 0 804,0-2-214,0-1 214,0-3 0,0-4 0,0-3 0,0-6 0,0-4 0,-1-4 0,2-4 786,1-3-786,2-5 0,2-5 0,1-4 0,1-4 0,0-3 0,0-3 0,2-1 232,4-12-232,-4 12 0,3-5 0,-6 17 0,0 4 0,-2 4 0,4 3 0,-4 4 0,4 0 0,-5 6 0,1 1 0,1 5 0,2 3 0,-1 3 0,2 2 0,-1 3 0,1 1 0,1 2 0,0-2 0,13 8 0,-5-10 0,10 4 0,-5-11-3392,2-4 3392,2-3 0,1-3-46,14-9 46,2-9 0,0-4-1948,-7-7 1948,-13 3 0,-1-5 0,-1-4 0,-1-6 1825,-1-8-1825,0-6-336,-13 23 1,-1-3 335,3-16 0,-1-1 68,-5 11 0,0 0-68,2-12 0,-1 2 0,-3-15-782,-2 9 782,-1 11 0,-4 9 404,-9 5-404,2 16 687,-18 5-687,8 16 0,-8 5-540,5 5 540,1 2-529,2 5 529,1 2 0,4 4 0,2 3 0,3 3 0,4 3 0,7 23-770,7-12 770,-1-16 0,2 0 0,16 14 0,7 2 0,6-2 0,3-1 0,-8-18 0,1-2 0,-10-6 0,2-1-491,19 9 1,-1-3-328,5 2 241,-19-13 0,1 0-5793,16 6 6370,-13-7 0,-7-3 0,-16-7 0</inkml:trace>
  <inkml:trace contextRef="#ctx0" brushRef="#br1" timeOffset="8515">9960 2842 24962,'17'-42'89,"-1"1"1,-1 3-1,2 8-66,4 19-23,3 3-11,1 0-51,3 2 698,0 1-1924,16 2-8543,3 2 8313,-5 0 1,-14 1-1,-20 0 1</inkml:trace>
  <inkml:trace contextRef="#ctx0" brushRef="#br1" timeOffset="9113">11493 2571 22414,'-5'-33'101,"-4"13"1700,-10 40-1778,-1 2-6,1-2-1,2-1-4,3-1 711,5-2-707,4-3 357,3-1-333,6-2 1223,1-4-1201,7-2 11,1-5-12,4-4 1,3-2-1,1-7 1,3-1 0,-3-2 10,0-2 18,-3 1 140,-2-10-107,-8 8 101,-4-14-135,-9 16-16,-4-4-6,-5 9-16,-1 2 5,-1 3-28,0 1-23,1 3-21,1 2-18,2 1-33,2 1-28,2 3-269,-1 9 44,4 1-184,-2 11-352,4-1-623,2 5-1837,1 4 2468,0 9 0,0-20 0,0 1 0</inkml:trace>
  <inkml:trace contextRef="#ctx0" brushRef="#br1" timeOffset="9419">11555 2955 22666,'-7'-6'3276,"1"1"-2816,6 5 632,0 0-1081,-32 18-6,23 13 1,-20 12-6,35-4-303,6-11 308,2-12-16,3-2 34,0-3-1,1-2 34,-1-5 0,-1-1 123,3-6-89,-5-1 22,2-5-17,-6-2 320,-1-2-314,-2-2-11,-3-1-6,-2-2-17,-2 0-11,-3-1-38,-4 1-18,-4 0 0,-3 1 0,-2 2 0,-3 2 0,-1 3-97,-1 2-99,-1 2-179,1 4-2089,-7 4-5277,7 4-2090,-3 2 8959,11 0 1,6-4-1,4-2 1</inkml:trace>
  <inkml:trace contextRef="#ctx0" brushRef="#br1" timeOffset="11057">2972 4175 17412,'-54'6'104,"-1"0"1,10-1-1,7-1-48,13-1 6,11-2-1,0 0 18,0 1 38,-1-1 68,-3 2 101,-2 1 118,-1 0 66,-1 1 17,-2 1-5,0 0-34,1 0-34,2 0-44,1-1-68,5-1-60,3 0-97,4-2-44,3 0-56,2-1-157,3-1 168,6 0 50,4 0 12,12 0 95,32-3-923,0-1 740,-11 0 1,2 0-1073,-5-1 0,1 0 1059,5 1 0,2-1-3,3-1 0,2 1-6,3-1 1,2 1-7,4-1 1,1 1 0,-19 1 1,2 1 0,0-1-636,2 0 1,1 1 0,0-1 636,3 0 1,2 1 0,-1-1-513,2 0 0,1 0 1,4 0 520,-9 1 1,4-1-1,2 1 1,0-1-1,-3 1-275,3-1 1,-3 0 0,1 1 0,3-1 264,2 1 1,2-2-1,2 1 1,0 0-1,-4 1-95,1-1 1,-3 0-1,0 1 1,1 0 92,4-1 1,-1 0 0,2 1 0,-1-1-45,-11 1 1,1 0 0,-1 0 0,1 1-1,0-1 45,1 0 1,-1 0-1,1 1 1,2-1-1,2 1-17,-3 0 1,3 0 0,2 0 0,1 1 0,0-1 0,-2 1 0,-2-1 17,-2 1 1,-2 0 0,-1 0-1,0 0 1,1 0 0,2 0-1,2 0 1,3 1 0,1-1 0,1 0 0,-1 1 0,-2 0-1,-3 0-1,4 0 1,-2 1-1,-2 0 1,-1 0-1,1 0 1,-1 0 1,0 0-1,0 0 1,1 0 0,3 0 2,-7 0 0,3 0 0,0 1 0,2-1 1,0 0-1,0 0 0,0 0 0,-1 0 0,1 0 0,0-1 1,-1 1-1,1-1 0,0 1 0,-1-1-3,0 1 0,0-1 0,0 1 0,0-1 0,0 0 0,-2 0 0,0 0 38,4 0 1,0-1 0,0 0 0,-2 1 0,-3-2 0,-1 1-34,4 0 1,-3-1 0,-2-1 0,1 1-2,-1 0 1,-1-1-1,0 0 1,0 1 0,13-2 0,1 0 1,-1 0 108,-4 0 1,-1 0-1,3-1-100,-5 0 0,3 0 1,0 0-1,-4 0-1,1-1 0,-3 1 0,2 0-6,-7 0 0,2 0 0,0-1 0,-2 1 22,7-2 1,-2 1 0,-3 0 174,6-2 1,-1 1-194,-11 2 0,1-1 0,-4 1-10,-3 0 1,-3 1-39,25-4-118,-11 2-342,-12 1-9338,-9 0 9589,-14 3 0,-5 0 0,-9 1 0</inkml:trace>
  <inkml:trace contextRef="#ctx0" brushRef="#br2" timeOffset="23659">4432 5326 21715,'-40'-11'369,"1"1"1,1 0 0,12 3-123,24 4 1497,0 2-1498,2 0 328,2 0-613,4-1 310,6 0-327,7 0-61,10 0-79,8 0 246,10 1-638,8 0-1194,6 1 1023,-28 1 0,1 0-866,0 0 1,1 1 1624,5 0 0,-2 1 0,4 0 0,-3 0 0</inkml:trace>
  <inkml:trace contextRef="#ctx0" brushRef="#br2" timeOffset="23878">4546 5634 20280,'-11'2'2991,"2"0"-2263,9-2-152,0 0-88,-65 9-90,44-6-1501,-16 2 1,3-1 1354,27-3 471,2 0-639,3-1-112,2 0 28,6 1 28,4 0 17,9 0-34,8 1 6,9-1-11,10-1 1253,8 0-1298,4-2-101,3 0-135,-1-1-1761,-3 0 742,-3 1-3719,-3 2-4464,-9-1 9477,-8 1 0,-17 0 0,-7 0 0</inkml:trace>
  <inkml:trace contextRef="#ctx0" brushRef="#br2" timeOffset="25374">7573 5286 21836,'-9'-49'734,"1"0"0,0 4 0,-2 10-538,-8 24-51,-4 2 68,-13 4-129,5 2-1093,-10 6 1049,12 3 87,-1 5-115,2 2-1,2 3-6,3 3-5,2 2 0,2 2-11,4 2-6,3 2 1,3 3-7,4-1 1,2 2-17,4-2-1,3-1-4,6-3-12,4-2 16,3-3-10,4-3 28,1-3-1,3-4 18,0-1 5,0-5 16,-1-2 312,4-2-115,-5-8-78,-3 1-1,-9-5 557,-8 3-562,-2-1 176,-1 1-109,-6-3-146,-1 5-33,-5-1-17,-1 6-17,-3 2 17,-16 9-5,-10 10 5,-1 3-1143,1 7 1120,15-7-22,5 0-27,5 2-594,3-1 548,6 0-2831,4-1 2792,5-1-62,6-1-122,6-2-169,9-3-352,7-2-609,7-4-2371,8-3-4935,-1-4 8361,-4-1 0,-18-1 0,-9 0 0</inkml:trace>
  <inkml:trace contextRef="#ctx0" brushRef="#br2" timeOffset="25690">8293 5346 19900,'-60'2'11,"8"6"937,28 17-1011,1 2 566,1-1-666,1 0-111,1 1-101,0-1-174,0 0 580,1-1-932,1 0-74,0-2 1618,3-3-1477,-4 2 1204,6-11 22,1-2 28,6-15 61,4-4 90,2-8 52,0-5 4,1-2-11,1-4-39,3-1-34,1 1-45,1 1-38,-1 4-34,-1 4-79,-1 5 814,-1 6-1043,-2 4 553,0 3-833,-1 1 119,5 14 43,1-2-40,15 22-32,-1-12-68,9 10-124,-5-9-167,4 1-1112,0 1 65,1 1-3076,0 0 4554,3 4 0,-16-14 0,0-1 0</inkml:trace>
  <inkml:trace contextRef="#ctx0" brushRef="#br2" timeOffset="26003">7016 6236 21983,'-56'14'539,"0"1"1,6-2-1,8-2-315,11-1-123,12-5-28,10 0 114,6-3-19,9 0 330,24 0-285,8-3-1224,-6 0 0,3-2 1081,2 0 1,0-2-32,7 0 0,3-2-3,5 0 1,1-1-843,5-1 1,1 1 810,-17 1 1,0 1 0,1-1-633,1 1 1,0-1 0,1 1 633,0-1 1,0 0 0,0 0-1,0 0 1,0 1-1,2-1-4,14-2 1,4-1 0,-3 1-489,-16 2 1,-1 1-1,0 0 485,12-2 0,1 0 0,-5 0 151,-1 1 1,-4 1-155,-3 0 0,-1 0-11,-5 1 0,0 0-34,-6 1 1,0 0-155,24-1-319,-10 2-5607,4 2 6046,-13 4 0,-9-2 0,-16 3 0</inkml:trace>
  <inkml:trace contextRef="#ctx0" brushRef="#br2" timeOffset="27550">11191 5633 11138,'3'-7'9214,"0"2"-8335,-3 5-123,17-63-3034,-12 37 2558,5-12 0,-2 0 218,-6 14 1233,-2-8-1372,0 10-40,-3-5 630,-4 7-792,-2 6-51,-2-2-66,-2 10-12,-1 0-12,-4 4-4,-2 1 16,-18 12-6,8 0 340,1 4 1,-1 4-352,-5 7-17,5 0 1,1 2 5,-4 7-11,-5 13-6,17-13-6,5 0 1,5-2-28,4 12 27,7-14-38,11 15 50,1-25 5,10 3 34,-3-13 33,14-5-33,-7-2-2462,10-8 2468,-10-4-1489,1-7 1522,1-4-1784,0-4 1778,0-3 12,-1-4-739,0-1 716,-2-3 107,7-13-79,-11 11 29,5-7 1409,-15 18-1381,-1 3 16,-4 4 1392,-3 3-1420,-1 7 2645,-2 2-2718,0 4 2076,0 2-2249,-3 10 112,0 0 11,-3 22-3403,3-8 3380,1 13-5,0-8-17,3 3-27,2 2-24,2 1-2301,4 1 2190,1-2-1412,2 1 1289,1-1 1339,2-2-1485,2-2-129,1-1-185,2-4-2133,9 5-1737,-4-12-4134,6 0 8716,-11-12 1,-10-3-1,-3-2 1</inkml:trace>
  <inkml:trace contextRef="#ctx0" brushRef="#br2" timeOffset="27784">12140 5369 24027,'36'-2'-644,"2"1"162,3-1-3388,22 1 2145,-15 1-1871,13 2 3596,-19 1 0,-20 0 0,-2 0 0</inkml:trace>
  <inkml:trace contextRef="#ctx0" brushRef="#br2" timeOffset="27950">12131 5687 19014,'-5'2'3904,"2"-1"-7224,3-1 3085,40-20-118,-11 10 89,14-5 0,3 0-861,7 3 1125,-12 3 0,7 0 0,-8 2 0,2-2 0,-3 1 0,1 1 0</inkml:trace>
  <inkml:trace contextRef="#ctx0" brushRef="#br2" timeOffset="28558">13593 5260 25051,'-42'-18'60,"-1"-1"0,4 2 0,4 6 1,6 11 1,-3 0 0,-2 1-628,-1 2 628,0 1 182,2-1-188,5 1-17,4-1 149,3 2-149,9-3 23,3 1 11,7-3 548,1 1-610,1 1 0,0 1 34,0 9-28,-1 0 5,-1 7 0,-1-2 1,-1 3-6,-1 0-1,0 1 1,-3 9-11,3-7-6,0 6 11,4-9 0,0-2 12,2 5-12,1-3-11,0-1 5,1-5 1,-2-8 5,1-1 6,-1-2 33,-1-1 835,1-1-235,0 0-353,1-2-44,-1 1-253,1-2 0,-1 1 0,2-3 0,0-1 0,2-1 0,3-2 0,2-1 0,3 1 0,3 0 0,1 1 0,3-1 0,1 3 0,0 0-1355,0 2 1355,0 1 0,1 1 0,-1 3 0,2 2-203,0 3 203,3 3 0,-2 2 0,3 2 0,-1 2 0,0 0 0,-1 1 0,-3 1 0,-3-1-34,3 9-129,-9-6-10,0 5-12,-10-7-257,-12 10 195,-2-6-16,-14 6 5,-1-10-22,-6-3-33,-3-2-62,-2-5-533,-16-3 337,14-5 814,-8-4-1767,21-5-2806,5-3 4330,4-7 0,9 9 0,1-1 0</inkml:trace>
  <inkml:trace contextRef="#ctx0" brushRef="#br2" timeOffset="28823">13611 5221 22229,'-6'2'1870,"2"-1"35,4-1-1765,68-27-5688,-38 17 5590,12-6 0,0 1 53,-12 7 1353,-1 1-1414,-1-1-884,10 1 817,-11 1-51,4 1-493,-11 3 11,-9 1 2204,0 3-3133,-8 2-3216,-3 2 4711,-5 5 0,3-6 0,-3 0 0</inkml:trace>
  <inkml:trace contextRef="#ctx0" brushRef="#br2" timeOffset="29251">14618 5472 24150,'0'-4'1333,"0"0"-11,0 4-1653,15-47-145,-11 36-230,11-35-414,-15 49-851,1 4-4409,0 5 5532,0 5 0,0-7 0,-1 0 0</inkml:trace>
  <inkml:trace contextRef="#ctx0" brushRef="#br2" timeOffset="29434">14688 5989 28630,'-22'48'-545,"-1"1"0,-6 7 0,0-6-1102,-5 0-3269,8-16 1,-2 0 4224,-1-4 1,3-2 0,-4 3 0,-1-1 0</inkml:trace>
  <inkml:trace contextRef="#ctx0" brushRef="#br2" timeOffset="38243">1582 5496 16745,'0'-5'5181,"0"1"-1232,0 4-3764,-9-36-163,6 27-22,-7-26-5,10 37 10,-1 3 12,0 4 17,1 5-6,0 20-11,0-4-17,0 15-243,0-10-4,3 17-1976,0-12 1181,4 11-8719,9-5 9761,0-10 0,-3-5 0,-4-16 0</inkml:trace>
  <inkml:trace contextRef="#ctx0" brushRef="#br2" timeOffset="38620">1833 5010 23467,'-45'7'121,"-1"-1"0,8-2 1,6 4-94,12 19-17,11-5-6,3 0 23,3 10-5,5-9-18,3 7 23,4-12 12,4-4 4,2-1 46,2-4 5,1-3 17,-1-4 157,11-2-135,-9-5-16,8-3 89,-6-11-78,-6 2 22,2-6 23,-10 4 6,-4 0-24,-1 0-10,-3 0-17,-3 0-45,-3 2 5,-5 2-16,0 3-22,-4 2 33,-10 3-68,5 4-4,-9 1-7,9 5 1,1 2-1,-5 9-16,8-1-11,-2 6-45,10-3-107,2 2-1148,3 10-420,4-5-3282,7 9 5024,7-7 0,-4-12 0,0 0 0</inkml:trace>
  <inkml:trace contextRef="#ctx0" brushRef="#br2" timeOffset="39000">2233 5491 26766,'-34'-9'196,"7"2"-157,27 7 185,0 0-202,4-1-5,-1 0 5,5 1 1,1-1-12,0 0-5,3 1 10,-2-1-10,1 1 0,-2-1 10,0 1 12,-4-1 0,-1 1-1072,-3 0 1,-1 0-1</inkml:trace>
  <inkml:trace contextRef="#ctx0" brushRef="#br2" timeOffset="39701">1542 7395 23405,'10'-45'950,"0"1"1,-1 3-1,-2 11-754,-7 24-67,0 4-79,0 1-61,-3 8 22,0 2 6,-3 9-11,-8 33-51,5-16 17,-4 24-62,7-24-558,4 1 183,0-1-1295,5-1-659,3 0 1662,8 0 0,-5-15 1,0-3-1</inkml:trace>
  <inkml:trace contextRef="#ctx0" brushRef="#br2" timeOffset="39920">2132 7318 27018,'-37'-7'0,"7"9"-62,25 42-39,3-8-1630,0 14 1187,4-15-498,1 0-940,2-2-3334,2 0 5316,2 0 0,-5-15 0,1-2 0</inkml:trace>
  <inkml:trace contextRef="#ctx0" brushRef="#br2" timeOffset="40334">2122 6955 25040,'-14'27'28,"2"0"-22,18 12 27,0-13-33,6 7 17,-1-16-17,1-2-11,0-3 28,-1-3-4140,0-1 4331,-4-5 971,-1 0-799,-4-3-32,-1 0-96,-1-3-84,0-2-56,0-4 3520,0-10-3536,-3 3-18,0-6 40,-6-2-62,3 6-12,-3-6 12,2 8-33,0 1 16,1 0-5,-1 3-6,1 1-6,0 2-5,2 3-6,-1 1-56,0 2-67,2 1-39,-1 1-342,-3 5 140,-2 1-156,-5 5-208,1 4-353,-2 1-649,-1 2-2079,1 2 3798,-2 1 0,8-10 0,2 0 0</inkml:trace>
  <inkml:trace contextRef="#ctx0" brushRef="#br2" timeOffset="40684">1556 6845 24620,'-42'1'39,"0"0"0,1 3 1,8 7 10,17 18-44,3 1 11,8 5-1,10-16 7,5 4 22,4-9-6,5-4 95,12 0-33,-8-6 11,8-2 23,-13-7 16,-1-2-5,-2-3 33,-4-3-11,-2 0 6,-2-4-12,-4 1-33,-1-4-12,-1 0 85,-6-9-112,1 9 44,-6-9-89,4 16-12,-3 0-16,5 7-17,0 3-28,1 1-50,1 1-17,1 1-208,0 8-27,0 1-359,0 9-667,1 3-2996,2 3 4352,4 8 0,-2-15 0,1 0 0</inkml:trace>
  <inkml:trace contextRef="#ctx0" brushRef="#br2" timeOffset="41158">2688 7468 26430,'-50'-17'515,"10"3"-358,36 15-34,2 0 241,1 0-364,8 0 56,1-1-23,8 0 12,0 0 17,2 0-45,0 0-1,-2 0-16,0-1 6,-5 1 0,-1 0 16,-5 0 6,-1 0-17,-3 0-9842,0 0 8912,-2 2 1,1-1 0,0 1 0</inkml:trace>
  <inkml:trace contextRef="#ctx0" brushRef="#br2" timeOffset="41670">4997 7663 17577,'-7'-45'424,"1"-1"0,1 6 0,-1 7 2518,0 20-2813,1 6 1305,0 2-1401,3 4 783,0 1-827,1 1 3156,0 2-3140,-2 4 1,-1 6 11,0 5-28,-1 6-3393,0 5 3388,0 5-29,1 3-213,1 25-33,1-11-465,1-18 1,0 1 16,2 14-2292,1-2 1535,2-3-677,2-5-2000,2-5 4173,-1-1 0,-3-16 0,0-2 0</inkml:trace>
  <inkml:trace contextRef="#ctx0" brushRef="#br2" timeOffset="41902">4740 7991 16314,'-4'-5'5573,"0"1"-4559,4 4 980,0 0-1546,-61-46-1251,38 31 976,-12-10 1,1 2 106,22 17 252,1 2-336,4 0-56,2 3-45,2-1-90,2 2-21,6-1 920,5 1-893,11 0-5,7 0 0,9-1 5,-1 0 0,1 0-1147,23-1 1122,-18 0 0,0 1-47,18-1-23,-2 1-45,-2 0-78,-4 1-146,-4 0-229,-5 0-483,-4-1-1125,-5 0-7225,-5-1 9415,-7 2 0,-12-1 0,-4 1 0</inkml:trace>
  <inkml:trace contextRef="#ctx0" brushRef="#br2" timeOffset="42218">5772 7529 22459,'-3'0'1848,"1"0"1350,2 0-3086,-37-2-17,28 2-11,-28-3 6,38 3-34,1-1-12,1 1-21,3-1-29,4-1-5,4 0-6,7-1-28,6-1-50,6 2-45,4-1-67,3 2-79,2 0-446,2 1 284,1 0-95,-1 1-69,-3 1-116,-4 1-229,-5 2-2365,-2 2 3322,-11 5 0,-4-5 0,-11 1 0</inkml:trace>
  <inkml:trace contextRef="#ctx0" brushRef="#br2" timeOffset="42493">5776 7915 19042,'-11'4'3579,"2"-1"-2666,9-3-129,-60 16-5773,39-11 5269,-13 4 1,2-1 1626,24-6-1492,4 0 797,3-2-450,1 0-438,14-1-223,-1-1 3353,18-2-3404,1 0-300,6-1 289,7 0 1,3 0-7,1-1-2157,0 1 2147,-1 0-23,-4 1-2584,-2 1 2584,-4 0-991,-2 1 1002,-4 0 51,7-1-57,-10 2 7,4-1-640,-14 1 628,-3 1 1395,-2 0-1389,-3 0 1171,-1 0-1182,-5 0 116,0 0-128,-5 0-4851,1 0-4963,-2-3 9796,1 2 0,0-2 1,0 3-1</inkml:trace>
  <inkml:trace contextRef="#ctx0" brushRef="#br2" timeOffset="43279">7586 7983 20403,'0'-5'3948,"0"2"-3259,0 3-678,-31 1-22,16 13-118,-32 24-139,29 4-1597,5-13 0,1 1-174,-5 16-7208,2-3 8831,3-5 1,5-18-1,4-9 1</inkml:trace>
  <inkml:trace contextRef="#ctx0" brushRef="#br2" timeOffset="43910">9197 7654 20235,'2'-7'3019,"-1"2"-2308,-1 5 353,0 0-717,6-63-61,-5 43-171,2-16 0,-2 3 92,-7 23-50,-1 0-45,-2 2-34,-2 2-27,-3 1-18,-2 3-5,-3 1-11,-3 5 6,-16 11-351,7 0 344,-9 11-838,13-4 811,3 3 0,4 1-1,4 0-10,3 11 11,7-9-12,4 6 18,6-14-18,5-2-5,5-3 23,3-4 10,3-2 1,14-3 16,-7-2-22,10-3 28,-12-4 17,-2-2 307,-3-3-296,-3 0 33,-4-1 34,-3 0 1,-3 1 21,-4 1 800,-1 0-872,-3 1-29,-2 1-16,-3 0-39,-6 2 0,-4 1 0,-5 3 5,-7 4-5,-4 5 0,-5 5-612,-3 5 600,11-3 1,0 2 22,-15 11-6,17-10 1,2 1 16,-5 7-39,7 1-7,5-3-27,8-2 12,4-2-56,8-1-57,7-3-78,7 0-162,13-3-348,1-7 1,3-1-3815,24 1 3156,-15-4 1,1-1-7689,17-3 8565,-7 0 0,-26 0 0,-11 0 1</inkml:trace>
  <inkml:trace contextRef="#ctx0" brushRef="#br2" timeOffset="44282">9953 7586 27443,'-36'-6'51,"3"6"-57,9 24-11,0 2-1338,0 1 1288,-1 1-51,-1 2-3552,-2 1 3357,-1 1-275,7-7 0,-3 2-172,-1 1 1,-1 0 269,0 0 0,1-1 145,2-3 0,1-2 65,-3 0 353,5-8 140,7-7 11,5-4-132,5-7 165,2-5 550,5-18-303,2 2 445,3-14-439,2 7 459,6-17-129,2 2 2608,-1 3-3146,-4 13-78,-7 17-39,-1 5-73,-2 3 578,0 2-695,-2 2 216,1 2-261,1 1 10,4 3 12,4 4-11,6 5-28,6 4-3437,4 2 3319,4 4-134,2 2-252,0 1-308,-1 2-1443,-2-1-916,-2 0-6149,-4-3 9387,-6-4 0,-8-9 0,-5-5 0</inkml:trace>
  <inkml:trace contextRef="#ctx0" brushRef="#br2" timeOffset="44791">8534 8495 21596,'-39'-1'947,"-1"0"0,-22-1 490,58 1-1235,3 0-3512,5 0 3394,3-1 873,8-2-923,9-1-1,13 0-5,3 1 0,4 1-518,-6 1 0,2 0 496,17-1 0,2 1 2,-13 1 0,3 1 18,-2-1 0,4 1 1,-2-1-16,9 1 0,0-1-601,-7 0 0,2 0 0,-2 0 601,4 0 1,-2-1-4,1 0 1,0-1 533,1 0 0,-1 0-528,-2 0 0,0-1 5,-1-1 1,-1 1-15,-3 0 1,-1-1-504,-3 1 0,-1-1 501,-2 1 0,-2-1-15,-3 0 1,-2 1 546,28-5-518,-9 0 5,-7 2 17,-9 0-11,-6 1 2068,-8 1-2012,-3 0 943,-9 3-1032,-3-1 1885,-5 2-3196,-2 1-237,0-3 1553,0 1 0,0-1 0,0 1 0</inkml:trace>
  <inkml:trace contextRef="#ctx0" brushRef="#br2" timeOffset="45224">10432 7733 24934,'-43'-13'313,"10"2"755,33 11-995,2 0 291,0 0-370,0 0 190,4 0-161,2-1 568,5 0-574,4-1 11,4 0-3415,5 0 3382,2-1-847,13 2 852,-11-1-144,5 2 132,-18 0-10,-5 0 0,-6 0 2903,-2 0-3805,-3 0 1400,-7 2-1876,0 1-1855,-5 3 3255,-2 2 0,6-4 0,-1 1 0</inkml:trace>
  <inkml:trace contextRef="#ctx0" brushRef="#br2" timeOffset="45701">10180 7942 26967,'41'0'151,"-5"1"-111,-17-1-7,2 0-5,4 0-11,1-1-11,21 0-1,-9-1-5654,13 0 5655,-14-1-29,-4 1 1427,-2-2-1416,-6 1 1,-4 0 887,-5 0-864,-5-1 10,-2 0 12,-2 0 3380,-2-3-3397,0 0 0,-1-4-1,-1-2 12,1-2-5,-2-1 5,1-4 0,-2 0 0,1-2 17,-2 1 22,-3-1 0,-1 0 0,-5-1 6,-2 0-6,-5-2-5,-3-1-1,-5 0 1,-4-1-6,-3 1 28,-3 2-584,2 2 596,2 2 10,3 3-258,0 1 152,12 7 0,1 1 0,10 7 0,3 0 0,0 1 0,2 3 0,2 3 576,4 5-576,2 4 0,3 6-3063,1 3 3063,2 4-445,0 4 445,1 0 0,-1 1 0,1 0 0,1 1 0,0-3 0,9 14 0,-7-13 0,7 9 0,-10-15 0,0-2-2121,-2-1 1856,-1-2-315,-2 1-204,-3 0 1658,-4-1-2925,-3 3-5672,-4-3 7723,-1-3 0,0-8 0,1-4 0</inkml:trace>
  <inkml:trace contextRef="#ctx0" brushRef="#br2" timeOffset="47186">12407 8104 25606,'11'11'1563,"-1"-4"-1412,-4-15-28,0-3-33,3-3-45,1-4-6,2-2-6,0-4 1,1-3-12,0-5 12,0-4-12,0-7-1049,-1-5 1061,-1-6-1201,-1-5 1195,0-3-753,-6 30 1,0-1 752,0 1 0,-1 0-11,2-32-293,-1 6 295,-2 23 1,-1 0 13,0-12 1,-1-4 0,-2 28 22,0 7-17,-2 5-22,2 5 689,-1 4-767,1 1 1029,0 1-1013,0 2 1821,-1 5-1776,-3 6 480,-3 7-480,-3 9 0,-4 7-2517,-2 9 2506,-1 6 6,0 7-1,9-28 0,1 2-2,0 0 0,1 0-618,1 2 0,1 0 623,0-1 0,1 1-6,2 0 1,1-1-6,0 0 0,1-1 9,2 29-12,4-4 6,3-7-49,7-3 49,3-7 5,4-5 18,17 4-7,-6-14-1210,14 1 1211,-10-17-6,2-5 1396,1-6-1380,1-5 1,1-7 2,-14-1 1,1-2-3,13-12-12,-17 9 1,0-2 5,-3-4 1,-2 0-1,9-16 22,-8 8 1,0 0-6,-1-3 28,1-6 11,-12 22 1286,-5 5-1274,-2 6 42,-3 4-88,-1 3 1828,-1 2-1861,-1 0 431,0 1-453,-1 1-6,-1 2 5,-2 5 6,0 2 12,-2 6 5,2 2-17,0 15 11,5-7 6,0 10-5,6-12 5,3 0-23,5-1 12,4-1-11,4-2-6,18 3 17,-6-8-449,14 1 454,-10-12-11,2-3 0,1-6 17,1-4-913,1-7 930,0-6-1349,-1-4 1360,0-6 0,-2-4 5,-2-6 1,-4-5-6,-4-7-17,-14 24 0,-2 0-3,-1-3 1,0 0-4,-1-1 1,-1 0 0,-1-1 0,0 0 5,-2 1 0,0-1 0,-1 2 0,-1 0 14,-1-8 1,0 1 13,-1-15-4,-5-7-35,-3 32 0,-4 7 0,-1 7 0,0 3 345,-1 5-345,1 3 805,1 2-805,1 6 0,-1 5 0,-1 8 0,-8 27 0,6-3 523,5-9 1,2 1-524,-2 23-1749,4 6 1749,3-29 0,1 1 0,0 1 0,1 1 0,1 0 0,0 0-1347,1 0 0,1 0 1257,2 0 1,1-1-40,0-1 0,2-1-937,0-1 1,2 0 533,11 23-1296,3-4 590,2-6-2500,-7-17 1,1-1 3737,14 13 0,-6-7 0,-14-18 0</inkml:trace>
  <inkml:trace contextRef="#ctx0" brushRef="#br2" timeOffset="47383">13519 7699 24903,'59'-23'-687,"0"1"0,-4 1 0,-5 6-1380,1 15-6035,2 0 8102,8 0 0,-28 0 0,-1 1 0</inkml:trace>
  <inkml:trace contextRef="#ctx0" brushRef="#br2" timeOffset="48208">15289 7559 26730,'-18'-31'106,"3"7"-94,15 24 288,-1 0-311,-2 0 141,0 0-124,-6 1 57,-1 2-52,-4 1 164,-12 2-164,4-2 0,-8 3 0,12-4-11,2 0 0,4-1 34,3-1-12,4 0-5,2-1 218,3 0-229,6 0 16,5 0-5,29 0 5,-10 0-1662,17-1 1679,-21 0-22,-2-2-11,-2 0 27,-5 1-10,-1 0 16,-9 0 0,0 1 11,-7 0 51,0 1 1624,-2-1-1697,-1 0-12,-4-2-16,-2-1 17,-7-2-22,2 2-12,-6-2 22,4 3 1,2 0-6,-3 1 17,1 0-51,-2 1 45,0 0-11,-3 1 0,-1 1 28,-4 1-22,-13 6-12,9 1 1,-10 4 5,15-1-6,0 2 6,3 2 17,1 2-17,1 2-6,2 1 1,2 2-6,2 0-1,4 1-4,2 0-3376,4 1 3336,2-1-1009,4 1 1065,5-1-17,6 0 40,5-3-40,6-2 11,3-3-11,3-3-401,16-1 407,-12-6-1,20-2 29,-27-8 0,7-4 2677,-4-14-2666,-7 2 5,7-11 35,-12 2-7,-2-3 1,-3-4 22,-1-2-72,-2-3 790,1-16-802,-5 15 0,2-7 0,-5 24 0,-2 5 0,0 5 661,-1 5-661,0 4 0,0 3 0,-2 1 0,1 3 0,-2 2 730,-1 3-730,0 4 0,-3 4 0,-1 4 0,-10 28 0,8-14 0,-5 20 0,11-7 0,6-11 0,5 10-119,26 9-435,-7-21-671,5-4 0,3-4-1934,9-7 2705,-9-7 0,-1-3 1,-6-2-1,0-3 0</inkml:trace>
  <inkml:trace contextRef="#ctx0" brushRef="#br2" timeOffset="48391">16055 7452 21948,'0'-3'2633,"0"0"-2611,0 3-638,64-28-2364,-20 28 22,-2-13 1,-1 4-5730,0 20 8356,-19-3 0,-11-4 1,-5-2-1</inkml:trace>
  <inkml:trace contextRef="#ctx0" brushRef="#br2" timeOffset="48558">16007 7781 19395,'-3'2'3551,"1"0"-1126,2-2-2913,89-25-5603,-47 14 5780,15-4 0,0 0-557,-12 3 897,0 2-2841,-2-2-6125,-4 2 8937,-7 2 0,-15 4 0,-7 1 0</inkml:trace>
  <inkml:trace contextRef="#ctx0" brushRef="#br2" timeOffset="49132">17511 7335 21752,'-1'-3'2997,"0"1"-583,1 2-2386,-52-32-1519,27 24 1510,-7-9 1,-2 2 14,9 15 469,-1 0-491,2 0 255,-1 1-234,-6 0-21,8 0-7,-4 1 12,12 0 0,-1-1 782,5 0-783,-1 1-10,6-1 16,0 1 12,-1 0-17,1 0-12,-1 0 12,2 2-11,0 0-12,-3 5 34,0 9-22,0-3-3393,0 7 3387,3-7 12,-1 1 4,-1 1 1,0 1 6,-3 1-1,2-1 6,-3 1-6,1-1-5,1 0-6,-1-2 1,0 6-1,4-9 3403,-1 3-3363,7-13 38,0-1 410,0-1-292,3-1-189,4-1-18,10-3 0,1 0 0,15-5 0,-11 2 0,17-3 0,-15 4-598,8 0 598,-10 2-57,9 2 57,-7 1 0,5 1 0,-10 4 0,0 2 0,-1 4 0,1 3 0,-1 2 0,0 2 0,0 3 0,-1 0 0,-2 2 0,0 11 0,-7-7 0,-1 9 595,-10-12-595,-4 1 0,-7-3 0,-5 1 0,-4-4 0,-5-3-491,-3-5 1,-1-2-92,-9 1 71,8-3 0,1-2-649,-1-3-996,3-5-2868,3-2 5024,1-5 0,13 4 0,2 0 0</inkml:trace>
  <inkml:trace contextRef="#ctx0" brushRef="#br2" timeOffset="49365">17453 7304 20973,'48'-11'369,"0"1"1,-4-1-1,-6 4-77,-11 4 1041,-2 2-1070,-1 0 429,-6 0-367,-3 1 209,-5 0-215,-4 0 608,-4 0-1331,0 0-4010,-3-4-5417,1 2 9823,-1-3 0,1 4 0,0 0 0</inkml:trace>
  <inkml:trace contextRef="#ctx0" brushRef="#br2" timeOffset="49798">18338 7472 23063,'2'-5'2784,"0"0"-561,-2 5-2262,15-35-101,-11 26-717,9-26-72,-15 35-6426,-5 8 7355,-2 1 0,3 0 0,0-2 0</inkml:trace>
  <inkml:trace contextRef="#ctx0" brushRef="#br2" timeOffset="49994">18189 7942 22170,'7'-5'1904,"-1"2"284,-6 3-2154,0 0-34,4 34 0,-9-11 403,0 30-1209,-13-16-4110,1-9 1,-1 0 3739,-5 10 0,-3 1 1,18-28-1</inkml:trace>
  <inkml:trace contextRef="#ctx0" brushRef="#br2" timeOffset="52243">13110 9532 21220,'7'-60'649,"0"0"1,0 4-1,-2 9-313,-4 11-16,0 2-29,-3 5 225,-8-4-326,-1 12 694,-19-2-738,-7 16-85,-3 5-16,-4 9-17,10 5 0,-2 5-1005,0 3 1000,-1 4-6,1 5-6,1 3-6,1 3-21,2 3 16,3 1 11,3 1-17,5-1 1,4-2-1,8-3 0,4-3 6,8-3 23,6-4-12,8-4-28,7-4 414,8-5-391,25-4-1802,-8-9 1804,-16-2 1,1-1-3,16-12-2353,-1-5 2375,-1-5 34,-3-2-46,-17 6 1,-2-1 140,10-12 5,4-11 1,-22 15 122,-3-12-1692,-7 11 1536,-1-7-23,-6 16 933,0 4-905,-1 4 1967,0 4-2055,0 2 831,-1 4-877,0 3 3392,1 2-3392,-1 1 0,-1 11 0,0 0 0,-1 12 0,0 15 0,0-5 0,1 15 0,0-10-253,2 20-804,0-13 491,1 15-1104,3-20 634,5-3-415,4-3-8380,16 2 9181,-10-14 0,3-4 0,-15-14 0</inkml:trace>
  <inkml:trace contextRef="#ctx0" brushRef="#br2" timeOffset="52460">14195 9196 21943,'0'-7'3444,"0"1"-2793,0 6 1337,0 0-1960,-42-19-6,27 27 12,-32-10-34,38 53-12,3-9-1217,0 19 1190,5-15-73,-1 3-129,2 3-190,-1 0-247,1 0-3303,-2-2 2653,2-3-744,-1-5-2656,0-6 4728,1-2 0,0-23 0,0-3 0</inkml:trace>
  <inkml:trace contextRef="#ctx0" brushRef="#br2" timeOffset="52660">13708 9502 25299,'47'-25'-6,"0"0"0,-4 1 1,-2 7-90,2 13-107,0 1-173,1 1-308,-2 2-3295,19-1 2906,-11 1 0,-8 0 0,-19 0 0</inkml:trace>
  <inkml:trace contextRef="#ctx0" brushRef="#br2" timeOffset="53044">14719 9243 25714,'29'-15'-76,"-1"0"1,27-10-317,-20 20-1246,5 1-703,2 1-7343,-2 1 8927,-5 1 0,-16 1 1,-8 0-1</inkml:trace>
  <inkml:trace contextRef="#ctx0" brushRef="#br2" timeOffset="53234">14878 9512 22416,'48'-10'-1080,"0"-1"1,-1 1 0,-6 1-8752,-2 4 9437,-4 1 1,-17 2 0,-7 0 0</inkml:trace>
  <inkml:trace contextRef="#ctx0" brushRef="#br2" timeOffset="54109">16585 9054 25567,'-49'-33'140,"-1"0"0,4 2 0,5 12-16,3 29-3412,-3 5 3366,-1 4-27,-1 5-7,1 4-27,2 5 6,2 3-1,4 4 301,14-9 1,1 2-302,-5 17-17,10-16 1,4 0-6,3 13 11,9 0-16,7-3 10,9-3-10,7-4-724,7-5 707,7-4-6,5-5-11,-10-11 0,2-2-17,19 4 28,-18-7 0,-2-1-12,12-2 29,-5-2 22,-5-2 17,-7-3 115,-6-2-76,-7-4 40,-6-1 1631,-5-1-1620,-3-3 420,-2 0-415,-3-1-6,-3-1-5,-3 0-28,-3 0-22,-4 1-17,-2 2-12,-3 2-5,-4 3-16,-3 3-1,-2 3 6,-3 2-1473,-2 4 1478,-1 4-11,-3 3-443,2 2 443,0 4-16,2-1 5,2 2-17,3 0-45,3 1-67,3 0-128,5-1-202,4 0-1519,6 7-643,9-7 2090,9 5 1,-3-14 0,3-2 0</inkml:trace>
  <inkml:trace contextRef="#ctx0" brushRef="#br2" timeOffset="54461">17178 9194 27914,'0'-43'-3719,"0"12"3719,1 43 0,0-4 0,1-1 0</inkml:trace>
  <inkml:trace contextRef="#ctx0" brushRef="#br2" timeOffset="54684">17219 9611 25937,'-7'3'1047,"2"-1"-806,5-2 526,0 0-3049,29 67 2305,-19-38-18,6 12 1,-2 3-753,-20 7 428,-5-9-454,-11 16-1288,-7-16 1453,-11 8 0,18-25 0,-1 0 0</inkml:trace>
  <inkml:trace contextRef="#ctx0" brushRef="#br2" timeOffset="58291">19981 9382 21618,'-54'-9'943,"0"0"0,13 2 0,5 0-669,4 0-134,24 4-129,4 2-240,3 0 105,33-5 141,-2 3-1059,2-1 1,3-1 1041,-4 2 0,1 0-6,5-1 1,2 1-18,1 0 1,3 0-865,-1 1 1,3 1-1,-2 0 775,5-1 0,0 2-25,12-1 0,0 2-795,-15 2 1,-5 2 511,11 3-187,-3 5 343,-36 0 938,-14 1-697,-10 3 6,-30 9 23,1-4 1047,10-7 1,0-1-1026,-19 7 11,-4 0 37,14-6 0,-1 0 0,9-3 0,1-1 557,-11 4 1,1-2-371,-14 5 503,4-3-509,4-2 113,-3 0-261,19-5-86,1 0-35,23-6 616,5-1-537,17 0 22,4-4 12,43-7-78,-9-3-513,-13 3 0,0 0 498,-6 0 1,-1 1 2,1-1 0,1-1 14,0 0 1,0-1-1,-1 1 0,-1 0 14,-2-1 0,-1 0-160,22-12 303,-24 6 0,-1-2 20,6-10-17,1-10 179,-22-1-156,-6 10 16,-3-6-6,-6 14 12,-3 2 5,-3 2 263,-5-1-263,4 8-11,-2-1-39,6 7 1899,2 3-2023,2 1 212,1 1-307,1 7 23,2 1 5,2 9 12,16 29-1806,-5-10 1803,-1-5 0,-1 1-26,2 9-21,-1 3-74,-5 3-134,-4 2-196,-9 2-398,-8 0-795,-11 1-4184,-10 0 5825,11-21 0,-1-3 0,-1 2 0,-2-1 0</inkml:trace>
  <inkml:trace contextRef="#ctx0" brushRef="#br2" timeOffset="59592">22095 9633 20907,'5'-59'1122,"1"-1"0,-1 5 0,-3 9-780,-5 15-635,-2 2 556,-3 2-4,-2 3-19,-2 3-27,-1 1-22,-4 4-74,-4 3-27,-3 3-23,-7 3-17,-3 4-3911,-7 6 3889,-2 5 5,-5 7-368,-1 7 363,0 6-401,1 4 381,18-5 1,1 1-3,-11 16-6,17-15 0,2 0 0,3 12-6,7-3-11,6-3 6,7-4 0,6-2 0,7-4 127,9-2-122,6-4 23,9-2 1799,5-4-1804,4-5 16,1-4 5,0-5 18,-1-4 21,-4-5 12,-2-5 0,-5-4 17,-3-2 6,-6-4 10,-5-3 23,-5-3-17,-3-3-11,-3 0 1225,-1-15-1209,-5 15 18,-1-8-6,-4 19-11,-1 4 454,0 1-471,0 5-89,-1 1-23,1 4 71,-2 2-71,0 4 890,0 0-890,0 2 579,2 6-579,-1 2 227,0 8-227,0 4 0,1 7 0,0 20 0,0-8-3392,0 15 3295,2-16-132,3 0-118,2-2-129,3-2-230,4-2-585,3-4-367,6-2-3041,5-4-4801,2-4 9500,-2-5 0,-13-6 0,-5-4 0</inkml:trace>
  <inkml:trace contextRef="#ctx0" brushRef="#br2" timeOffset="59791">23155 9264 22563,'9'-26'-1489,"6"5"1266,46 25-2874,1 0 3016,-21-1 1,-3 0 0,5 0 0,-1 1-1</inkml:trace>
  <inkml:trace contextRef="#ctx0" brushRef="#br2" timeOffset="59987">23137 9605 22077,'-5'2'2790,"1"-1"626,4-1-3405,17 1 1,3-3-29,19 0-4291,0-5 4191,5 2-163,3-2-1684,2 1 917,0-2-1608,-1-1-7176,-5 0 9485,-8 2 0,-17 3 0,-7 1 0</inkml:trace>
  <inkml:trace contextRef="#ctx0" brushRef="#br2" timeOffset="60657">25360 9435 19156,'-14'-50'494,"-1"1"1,2 2 0,-1 8 1050,0 9-1198,-4 2-66,-1 3 809,-3 1-866,-1 4-33,-3 2-12,-2 4-78,-5 4-6,-3 4-11,-6 3-20,7 7 1,0 3-1940,-22 5 1897,18-2 1,0 4 7,-1 3 1,1 3-842,-5 9 0,1 1 797,8-6 0,2 0-3,2 5 1,8-1 178,16-1-173,13-2 11,9-1 17,12-4-3,2-6 0,3-2 1330,21 3-1336,-15-5 1,0-3-9,20-2 11,-19-3 0,1-1 12,18-3-1,-22 0 0,-2-1 46,7-8 4,-7-3 12,-5-4 28,-4-2-16,-4-3 88,-1-14 3046,-5 7-2984,-2-19-111,-8 23-12,-2-5 17,-3 13-22,0 2-12,-1 4-10,-1 1-96,-2 1 0,1 5 761,0 0-761,2 4 0,0 1 0,1 3 0,-1 2 0,0 8 0,0 4 0,0 21 0,0-6 0,0 1 0,1 0 0,0 9-29,2 15-3615,1-16 3285,5 0-139,2-1-129,4-2-281,3-3-425,6-5-873,5-3-3138,4-5-3842,0-6 9186,-4-3 0,-13-8 0,-6-2 0</inkml:trace>
  <inkml:trace contextRef="#ctx0" brushRef="#br2" timeOffset="60887">26113 9187 20505,'-17'-54'50,"3"14"2509,-1 84-2582,7-12-27,0 17 904,7-10-977,4 3-34,4 1-73,6-1-55,4 1-169,-2-15 1,2 1-214,3-2 0,0-1 163,0-1 0,0 0-857,18 12-1159,-15-19-2466,-2-5 4641,-3-2 1,-8-6 0,-3-2 0</inkml:trace>
  <inkml:trace contextRef="#ctx0" brushRef="#br2" timeOffset="61050">25933 9490 19664,'-8'-3'4178,"1"1"-3265,7 2 566,0 0-1715,66-51-3125,-23 38 2946,7-14 0,3 3-221,-21 22 1,0 3-1407,2-1 0,1-1-322,0 1 1,-1 0-6521,28-1 8780,-10 0 1,-25 1 0,-12-1 0</inkml:trace>
  <inkml:trace contextRef="#ctx0" brushRef="#br2" timeOffset="61408">27460 8906 24228,'-53'-11'164,"0"0"0,4 1 1,7 5-53,8 13 1208,2 3-1186,-14 17-50,-3 11-408,24-18 1,2 2 340,1 0 0,2 3-12,-1 12 1,4 2-11,-2 14 7,6-12 1,3 0-8,8 7 16,8-1-6,7 2 9,4-16 0,4-1-2,14 18-1,-9-21 0,2-1-22,14 5-797,2-7 796,-2-5 12,-1-6 12,-5-4 21,-1-5 619,5-4-579,-11-5 22,4-2 12,-15-4 150,1-5 656,-9 2-913,0-4 1518,-8 4-1518,-2-1 0,-5-1 0,-5 0 0,-6-1 0,-5 2 0,-6 0-231,-5 1 231,-4 2-430,-5 1 430,9 5 0,-3 1-1217,-21 0 1217,18 1 0,0 2-667,-20 3-4249,14 1 1,0 2 4835,5-1 1,2 0 0,4-1 0,2 0 0,-3 2 0</inkml:trace>
  <inkml:trace contextRef="#ctx0" brushRef="#br2" timeOffset="63341">23488 10571 25478,'7'-9'-253,"2"1"102,5 5-62,8 0-101,4 1-178,7 1-208,4 0-264,3 2-453,2 3-582,-1 0-2538,-1 4 660,-6 1 3851,0 3 0,-17-6 0,-2 1 0</inkml:trace>
  <inkml:trace contextRef="#ctx0" brushRef="#br2" timeOffset="63485">23512 10810 22223,'-40'10'539,"0"1"1,4-2 0,10-2-216,23-5 870,2-2-987,9 1 112,3-1-190,11 0-51,7-2-89,9-1-3339,11-2 2924,9-2-79,-24 3 1,0 0-773,4-1 1,2 0 1276,10-1 0,-3 0 0,5-1 0,1-1 0</inkml:trace>
  <inkml:trace contextRef="#ctx0" brushRef="#br2" timeOffset="65001">25290 10588 26441,'-3'-13'302,"1"3"-218,-1 10-45,-1 1 1,-3 0-24,-5 0-16,-5 1-3392,-7 1 3409,-4 0-437,-4 0 443,-2 1-2115,-2-2 2120,0 0 5,3-1 23,3-1 6,4 0 2153,6 0-1840,-2-1-263,12 1 431,0-1-453,9 0 3520,1 1-3604,0 5 0,-2 1-1,-2 6 6,-1 4 12,-3 2-3404,-1 4 3392,-1 0-1166,0 2 1155,1 0-700,0 0 712,1-1-68,2-2 45,1-2-6,1-3-5,0-1 2490,1-1-2457,2-5 23,-1-1 1489,2-5-1479,0-1 1530,0-1-1574,2-2 103,1 0-103,4-1 0,9-4 0,1 1 0,23-5 0,-9 3 0,13 1 0,-8 2 0,2 2 0,1 0 0,16 3 0,-14 2 0,11 2 0,-20 3 0,-1 0 0,-6 1 0,-3 1 0,-4 1 0,-6 0 0,-2 8 0,-7 4 0,-4 0-41,-7 2-65,-6-6-28,-6 1-225,-17 8-324,-12-1 182,16-12 0,0 0-683,-23 5 411,4-7-325,18-7-851,3-4-2386,3-1-4611,6-1 8146,5-1 1,8 0-1,5 0 1</inkml:trace>
  <inkml:trace contextRef="#ctx0" brushRef="#br2" timeOffset="65267">25209 10641 25298,'50'-20'28,"-1"1"0,-2 0 0,-5 5-45,-2 10 28,-1 1 17,-1 0-4590,-2 1 4562,-5 0 874,-3 1-879,-6 0-7,-2 1-21,-6 0 913,-3 0-1093,-4 0-952,-3 0 30,-2 1-2539,-1 0 4455,-1 1 1,1-1 0,-1 1 0</inkml:trace>
  <inkml:trace contextRef="#ctx0" brushRef="#br2" timeOffset="65509">26204 10468 24822,'-8'0'2235,"2"0"-1972,6 0 107,0 0-410,15 54 52,-7-6-777,1-8 1,0 2 753,-3 18-151,-4-14-376,-1 2-72,-4 2-314,0 2-449,-3-1-677,3-3-2856,2-5-4168,1-8 8702,1-10 0,-1-12 0,1-6 0</inkml:trace>
  <inkml:trace contextRef="#ctx0" brushRef="#br2" timeOffset="65724">25959 10873 27410,'49'-14'9,"1"-1"0,-4 1 1,-4 4-61,0 10-6040,21-1 5503,-13 1 66,-17 0 1,-1 0-334,12 0-4382,1 1-4179,-5 0 9416,-7 0 0,-16 0 0,-8-1 0</inkml:trace>
  <inkml:trace contextRef="#ctx0" brushRef="#br2" timeOffset="66134">27381 10515 25029,'-1'-3'1681,"0"1"-410,1 2-1120,-76-31-112,45 27-22,-20-8 0,1 5-12,22 22-1135,-8 9 1136,10-2 10,1 7-4,1 2-12,-6 22-12,9-11-10,-2 17 11,14-17-2854,7 15 2854,7-13 5,8 9-404,8-19 404,6-3-10,6-4-1,5-3-6,-6-11 1,2-1 0,18 3 13,-16-6 1,-1-2-1953,12-4 1967,-3-1 11,-4-5 369,-4-1-291,0-11-11,-13 4 22,0-6 29,-15 4-18,-4-1-37,-2-1 2044,-4 0-2124,-10-9-1833,-3 6 1833,-11-5 0,-4 8 905,-6 0-905,-7 3-332,10 6 0,-2 1 332,-17-1 0,18 3 0,2 1 0,-5 4 0,5 2-119,6 5-211,3 4-225,3 3-374,3 4-674,3 2-3135,2 3-5036,4-1 10371,3-3 0,2-9 0,3-6 0</inkml:trace>
  <inkml:trace contextRef="#ctx0" brushRef="#br2" timeOffset="66667">23584 12084 26077,'13'-21'-219,"10"3"1,29 8-2773,8 2 2649,-27 4 0,0 1-193,2 0 1,0 1-374,1 1 1,0-1-978,0 2 0,0-1-7946,28 1 9378,-12 1 1,-25-1-1,-12 1 1</inkml:trace>
  <inkml:trace contextRef="#ctx0" brushRef="#br2" timeOffset="66834">23629 12339 22076,'-8'2'3483,"1"-1"-2686,7-1 245,0 0-933,18-1-160,10-1-89,24-2-3494,11-2 3298,-28 3 0,1 0-286,2 0 0,1 0-900,2-1 0,0 1-3320,-2 0 0,-2 0 4842,-2 0 0,-4 1 0,4-1 0,-15 1 0</inkml:trace>
  <inkml:trace contextRef="#ctx0" brushRef="#br2" timeOffset="67109">25550 11950 28671,'-28'-24'0,"6"10"0,20 35 0,-3 23 0,0-5 0,-4 17-389,-1-12 389,-2 1 0,-3 1 0,0-2 0,-1-1-34,3-3-599,3-1-666,6-2-1535,3-3-6997,5-6 9775,2-6 0,-2-11 1,-1-5-1</inkml:trace>
  <inkml:trace contextRef="#ctx0" brushRef="#br2" timeOffset="67334">26133 12031 28671,'-11'-44'0,"2"12"0,9 62 0,-2 1-5661,0 8 5661,-1 3 0,-3 3 0,-1 2-1077,-4 0 1077,-2 2-183,-4 0 183,-3 0-1100,-2 0 203,-2-1-4255,1-2 5152,-2 4 0,12-24 0,1-2 0</inkml:trace>
  <inkml:trace contextRef="#ctx0" brushRef="#br2" timeOffset="75861">1290 12118 22638,'4'-56'1452,"0"1"1,-1 11-1,0 5-2465,-2-1 1298,-1 20 388,-1 3-466,0 5 174,-1 3-269,0 3-33,2 3-35,-2 2 583,2 1-723,-2 8 96,2 1 12,0 11-18,2 3 6,1 6-293,2 7 254,-1 4-132,0-7 0,-1 1-914,0 20 676,0-19 0,-1 1-969,1 12-1310,0-3 2688,2 0 0,-4-29 0,1-5 0</inkml:trace>
  <inkml:trace contextRef="#ctx0" brushRef="#br2" timeOffset="76075">1847 11881 21797,'0'-9'3462,"0"2"-2773,0 7 733,0 0-1416,-6-1-6,5 17-11,-4 4 0,5 18-6,2 3-34,1 1-72,0 1-190,1 1-1446,-1 18-1291,-1-18 3050,1 17 0,-3-41 0,1-1 0</inkml:trace>
  <inkml:trace contextRef="#ctx0" brushRef="#br2" timeOffset="76333">2289 11624 25191,'-11'37'28,"0"1"0,0-2 0,1-3-17,-1 5-56,-2 18-45,4-15-139,2 12-281,6-21-509,7-4-1474,4-3-7338,4-6 9830,1-4 0,-7-8 0,-2-3 0</inkml:trace>
  <inkml:trace contextRef="#ctx0" brushRef="#br2" timeOffset="76742">2381 11366 26564,'-11'-42'34,"3"11"-12,7 45-22,-1 3 6,0 0 5,0-1-6,1 0-16,0 4 11,2-6 6,2 3 27,3-8-27,1-1 0,4-2 22,-1-2-6,3-2 17,0-1 6,1-4 0,-1-1 22,0-3 11,-2-2 130,0-7-141,-3 2 34,-1-6 67,-5-5-79,-2 4-10,-3-7-12,-2 8-6,-3 1 29,0 1-45,-1 3 0,-1 3-29,-1 2-32,-2 2-7,-2 4-22,-2 1-55,-3 2-96,-3 4-152,-1 3-273,-2 4-449,2 4-784,-1 3-3159,3 2 5013,0 4 0,11-10 0,2-1 0</inkml:trace>
  <inkml:trace contextRef="#ctx0" brushRef="#br2" timeOffset="77111">1824 11362 25903,'-9'16'0,"2"-1"11,9 1-11,1-5-5,3 5 10,0-7 18,4 2-18,-3-4 7,2 0 10,-5-4 40,-1-2 83,-1 0 253,-1-1-225,-1-4 46,0-6-135,-1-2-11,-2-5-12,-1 3-5,-3-1 11,-1 1-5,-1 1-12,1 1 6,-1 1 6,2 3 0,0 1-1,2 2-16,1 2-23,0 1-16,2 1-12,0 0-33,0 1-28,1 0-11,-1 1-23,0 1-34,-1 4-77,-2 2-186,-1 4-302,-1 2-393,-1 0-4692,-3 8-3547,3-8 9332,-2 4 0,7-14 0,1-1 0</inkml:trace>
  <inkml:trace contextRef="#ctx0" brushRef="#br2" timeOffset="77448">1407 11335 21511,'-42'-8'35,"0"-1"1,3 0 0,8 6 1317,19 16-1358,2 1 915,2 2-915,1 0-7,4 2-4,2 0 497,4 0-504,4 0 18,6-1 5,3-1 0,5-4 16,3 0-10,2-4 16,2-3 12,0-2 5,-2-2 34,-1 0 45,-4-3 565,4-7-442,-13 2 1263,2-7-1359,-13 5 362,0-2-395,-4-1-39,-1 0-23,-4-1-5,-1 0-23,-2 1-5,1 2-22,-2-1-79,5 5-96,-1 1-122,6 4-202,0 1-448,2 2-818,0 3 1770,9 12 0,-6-10 0,6 7 0</inkml:trace>
  <inkml:trace contextRef="#ctx0" brushRef="#br2" timeOffset="77900">3110 11960 22179,'-5'0'2856,"1"1"-6595,4-1 3979,-63 8-908,37-6 757,-10 2 1,3 0 1144,21-3-1094,8-1-33,3 1 195,0-1 1955,5 1-2262,0-1 3413,7 1-3391,2-1 6,8 0-3393,6-3 3398,7 0-2280,4-5 2264,2-1-1518,0 0 1506,-1-1 28,-4 1-5,5-2-23,-15 4 0,1-1 1517,-16 6-1517,-5 0 2269,-3 1-2269,-1 1 3392,-5 0-3392,1 1 0,-4-1-1441,-2 3-3118,0-1 4559,-7 1 0,10-1 0,-1-1 0</inkml:trace>
  <inkml:trace contextRef="#ctx0" brushRef="#br2" timeOffset="80583">4878 11973 21153,'-26'-16'84,"6"3"1786,23 13-1797,4 0 11,7 0 0,7 0-5,8-3-57,7-2 733,8-3-733,2-2-8,-10 2 0,-1 1 175,18-5-195,-13 4 0,0 1 6,-2 0-16,4 0-29,-22 4-11,-7 2 1249,-4 0-1266,-4 1-5,-3 0-5305,-1 0 5383,1 1 0,0 0 0</inkml:trace>
  <inkml:trace contextRef="#ctx0" brushRef="#br2" timeOffset="80894">5911 11736 25333,'-61'-9'532,"13"2"151,49 4-699,3 1-7,5-3-27,5-2-101,22-5 72,-2 2-515,16-2 459,-10 4-10,0 4-96,-2 0-56,-2 2-378,6 3-25,-14 2-1821,10 6-974,-22-1-6336,2 3 9348,-11-4 1,-3-3 0,-2-1 0</inkml:trace>
  <inkml:trace contextRef="#ctx0" brushRef="#br2" timeOffset="81135">5897 12147 24954,'42'-11'18,"1"1"1,-9 1 0,-2 2-8,15-5 691,-15 6-691,-1-2 17,27-3-28,-27 5-244,19-3 211,-35 7-35,0 1 108,-2 0-292,0 1 114,-1 0-793,0 0-1135,0 0 2066,3 1 0,-7 0 0,-1-1 0</inkml:trace>
  <inkml:trace contextRef="#ctx0" brushRef="#br2" timeOffset="82440">7154 12103 22839,'0'-5'2347,"0"1"-1339,0 4-1041,-2-15 33,1 21-28,-4-6-51,-2 29-128,-4 4-1215,-5 6 211,-5 2 1211,1-5 0,-1-2 0,3-4 0,-11 15 0</inkml:trace>
  <inkml:trace contextRef="#ctx0" brushRef="#br2" timeOffset="83568">9200 11863 20988,'-42'-31'35,"1"0"1,2 3 0,5 11-25,10 28 11,-6 6 1204,-3 6-1203,-4 5-18,-2 3 3,12-6 1,0 2-23,3-1 0,2 1 34,-1 0 0,3-1-71,-3 19 23,17-20 12,9-3 428,8-2-407,10-4-5,11-1 11,7-3 476,8-4-487,5-3 0,1-3-1130,0-1 1136,-5-3 28,5-1-1,-21 0 57,-1-1 518,-21 3-412,-7 0 245,-1 1-368,-9 0 398,-2 0-455,-20 0-1859,3 0 1848,-14 3 6,6 4-5,-3 4 16,-21 11-22,13-2-447,15-6 0,1 0 452,-11 9-5,3-1-5,5 2-308,5-2 279,5-1 2608,7 0-2658,4 0-29,6-3-27,4 1-22,9-3-45,6 0-370,32-1 162,-1-4-647,-12-7 0,3 0 541,27-3 19,-13-5 1,3-2 268,-12 2 1,1-1-20,13-4 0,1-1-78,-17 1 0,1 0-976,15-6 1,2-2-157,-15 4 1,1 0 268,12-5 0,-2-1 168,-18 4 0,-2 0-31,10-8 0,-1-1 1148,-12 5 1,-1-1-356,6-7 1,-3 0 1646,4-12 532,-7-1 1173,-5 2-977,-4 2-263,-4 3 901,-5 3-1540,-2 2 78,-4 4-420,-1 3 2151,-2 4-2386,-1 3 230,0 4 11,-2 3-130,0 3-694,-1 4-27,-2 4-7,0 4 1,-3 6-6,-4 6 51,-13 23-40,2-6-1013,1-2 0,0 1 991,-8 9-14,6-7 0,-1 0-59,-3 6 14,10-17 1,0 0-127,-6 8-106,1-1-983,-7 9 753,9-13 45,-3 4 78,12-20-50,3-6-17,3-6 40,3-7 2005,1-4-1675,2-9 347,5-17-28,0 6 72,5-14 63,-1 13 492,5-13-409,-3 12-22,4-8-21,-7 16-19,0 3 434,-2 2-517,-1 5-79,-2 2-78,0 5-90,-2 3-55,0 2-29,0 2 23,1 4 28,3 3 11,3 7 11,4 7-50,5 4-12,2 5-33,4 1-831,3 1 584,2 0-318,4 2-573,4-1-1741,4 0 2935,9 2 0,-22-16 0,-2-3 0</inkml:trace>
  <inkml:trace contextRef="#ctx0" brushRef="#br2" timeOffset="83860">8653 12937 14586,'-53'4'541,"0"1"0,5-2 1,4 1 519,-4 1-798,14-2 1205,16-1-1418,10-2 1057,10 0-1006,10 0 51,12 0 21,19-2 12,17-2-101,-21 1 0,3-1-14,6 0 0,3 0 25,6-1 0,1 1-56,5-1 0,1 0-530,-20 3 0,1-1 0,0 0 511,2 0 1,0 0-1,-1 0-7,1 1 0,0-1 0,1 1 2,-1-1 0,0 1 0,1 0-2,-2-1 0,0 1 0,0 0-6,-1 0 1,-1 0 0,0 0 3,17-1 0,2 1-8,-12 0 1,1 0 0,-2 0-7,4 0 1,0 1-12,8-1 0,1 1-850,-6 0 0,-5 1 131,9 2-2948,-15-1 1,-5 1-5384,-19 1 9064,-1 1 0,-17-3 0,-2-1 0</inkml:trace>
  <inkml:trace contextRef="#ctx0" brushRef="#br2" timeOffset="84920">11795 12738 26603,'9'3'611,"1"-3"-499,-2-7-40,4-4-16,4-2-4262,1-5 4262,3-3 274,2-4-307,1-3 27,10-21-22,-9 7-14,-8 13 0,-1-1 20,3-17-1,-2-3-1301,-3-3 1302,-2-3-4,-7 15 1,0-2-9,-1 11 1,-1-1 2,0-8 0,-1 0 20,0-10-485,-4-3 512,1 20 2193,-3 1-2186,1 21 541,1 6-581,0 3 1835,1 2-1914,0 1 1210,0 0-1232,-1 3 33,-1 3 1,-2 5 28,-1 8 0,-3 6-28,-6 29 28,3-6-333,5-15 1,0 3 346,1 5 0,0-1-14,3-8 0,-1 0-3,0 11 1,0-1-4,2 15-16,2 0-12,2-4 17,3-3-22,4-4-6,5-5 17,3-5-5,5-3-3163,2-6 3179,4-4 6,2-6-547,3-4 541,2-6 17,17-8 11,-11-7 14,-7-2 1,-2-2-4,4-9 6,7-8-6,-19 6 18,-1 0 4,-4 0 57,1-5-39,-7 9 446,0-2-413,-8 12 3092,-2 4-3187,-2 1 876,0 4-876,-2-1 0,0 1 0,0 2 0,-2 1 0,-4 9 0,0-1 0,-4 9 0,2-2 0,0 2-488,4 0 488,2 1 0,4 7 0,5-8 0,6 5 0,5-10 0,5-3 0,7-3 0,5-4 0,5-2-550,3-4 544,2-5 472,2-4-459,-1-6-672,-1-2 665,-3-3 0,-2-4 0,7-18 0,-14 7 0,4-16 0,-16 10-1216,-3-4 1216,-2-3 0,-2-1 0,-3 1 0,-3 2 0,-3 4 0,-2 6 0,-3 5 460,-2 7-460,-2 8 0,-1 4 0,1 7 608,0 3-608,0 4 1384,-1 5-1384,-3 4 0,-4 7 0,-2 5 0,-2 5-245,0 5 245,1 2-495,1 4 495,2 2 0,2 2 0,2 3-2791,4 1 2791,3 0 0,2 0 0,4-1 0,4-1-405,14 12 405,-1-14 0,10 5 0,-5-21 0,3-6 0,-1-4 0,1-5-191,-1-5-378,-1-3-4253,12-8 4822,-6-3 0,-6 1 0,-11 1 0</inkml:trace>
  <inkml:trace contextRef="#ctx0" brushRef="#br2" timeOffset="85440">12960 12453 17188,'-7'-1'4699,"2"0"-3763,5 1 2531,0 0-3025,-61-10-201,46 8-140,-46-7-12,61 9 1,3 0 22,2-1-17,4 0-11,8-1-17,7-2-22,10 0-23,6-2 1,7 0-374,3-1 385,-1 0-1192,-1 0 1186,-5 0 0,-6 1-45,-7 0 40,-6 1-18,-7 1 1,-6 1 16,-3 0 280,-5 2-386,-2 1 585,0 0-3542,-5 2-6733,1 1 9774,-4 1 0,5-2 0,0 0 0</inkml:trace>
  <inkml:trace contextRef="#ctx0" brushRef="#br2" timeOffset="86174">14507 12472 18931,'2'-48'584,"-1"0"1,1 4 0,-1 7 2166,-1 10-2449,0 4-22,-1 3 1046,0 3-1097,-1 2 573,0 4-651,1 3 1994,0 3-2145,0 3 0,0 0 0,0 3 0,0 7 0,-1 5 0,2 10 0,0 6-607,-2 7 607,-3 7 0,-2 7-1123,-4 5 1123,-3 4 0,-2 1 0,4-18 0,-1-1 0,4-10 0,0-1 0,-3 7 0,1-1 0,-2 6 0,2-5 0,3-6 0,1-4 0,2 1 0,2-11 0,1 1 536,1-13-536,1-1 1194,1-3-1194,2-5 0,2-2 0,4-6 0,1-3 0,2-4 0,4-4 0,1-1 0,2-3-3392,2 1 3392,12-13 0,-8 12 0,9-7 0,-12 15-1660,-2 3 1660,-2 2 0,0 4 0,-3 2 2571,-1 4-2571,7 3 0,3 8 0,20 21 0,-14-4 2253,6 15-2253,-19-15 0,-3 1 0,-3-1 0,-4-1 0,-4 0 0,-13 9 0,-2-8 0,-13 6 0,-4-11 0,-3-2 0,-7-2-1549,-1-1 1549,-5-4 0,0-3 0,0-4 0,3-1-42,4-3-384,4-2-414,7-5-980,3-4-4067,7-7 5887,2-8 0,8 12 0,2-1 0</inkml:trace>
  <inkml:trace contextRef="#ctx0" brushRef="#br2" timeOffset="86436">15364 12398 24967,'-3'0'1748,"0"0"-1126,3 0-757,65-7-1207,-24 4 1137,6-1 1,3 0-1987,9 1 1428,0 0-189,-1 0-353,-5 0-734,-5 1-1478,-7 1 3667,-4 1 0,-18 0 0,-4 0 1</inkml:trace>
  <inkml:trace contextRef="#ctx0" brushRef="#br2" timeOffset="86600">15565 12617 28479,'-19'6'-218,"9"-2"50,28-7-185,7 0-263,9 0-4638,7 0 3517,5 0-3191,5 0 4655,7-1 0,-27 2 1,-2 0-1</inkml:trace>
  <inkml:trace contextRef="#ctx0" brushRef="#br2" timeOffset="87419">17001 12696 23215,'23'-51'760,"-1"0"0,-2 4 0,-3 3 41,-5-15-1820,-6 15 1316,0-11 403,-6 23-296,-6-3-270,0 12 174,-7 0-252,-2 13-37,-4 4 15,-20 5-12,-14 14-16,-5 2-499,26-2 1,2 1 504,-14 12-12,14-5 0,0 2 0,-12 14-6,11-5 0,3 0-625,4 5 609,-1 21-59,18-27 59,6 5 16,7-15-5,6-3 0,5-4 50,5-4-34,6-5 6,6-2 12,4-7-18,4-3 9,-10-4 0,0-3 1062,17-8-1060,-18 6 1,-1-2-186,-2-1 1,-2-1 235,12-9-5,6-7 11,-21 15 0,-4 3 11,-4 6 92,-5 2-103,-5 6-61,-1 1-12,-3 3 479,-1 0-479,-1 7 1201,-1 1-1201,-5 24 0,1-3 0,-6 18-3392,-1-5 3392,-4 4 0,-2 4-607,3-12 1,0 0 606,-8 21-388,8-21 0,1 0 354,-3 12-716,9-16 0,1 1-683,0 15-3483,4-11 1,1-3 3458,5-1 1,-1-3 0,1-24 0</inkml:trace>
  <inkml:trace contextRef="#ctx0" brushRef="#br2" timeOffset="88473">11813 14308 21917,'5'-48'1292,"0"-1"0,1-5 0,0 7-1001,-1 14 44,1-6-179,-4 32-36,0 3-109,-2 3 1,0 1-6,2 3 52,1 2-24,2 6 0,2 2 5,0 4 34,1 4-17,-2 4 22,-2 4-3392,-1 5 3387,-3 6-22,-5 4-2087,-4 5 2080,-6 4-784,-4 2 779,-3 2-301,-3-1 273,0-3 6,1-4-6,2-5 0,2-6-11,4-6-5,3-7 1830,3-6-1814,2-5 2432,4-4-2420,0-4 1565,3-4-1297,0-1 541,5-6-703,5-12-107,3-3 0,5-12-289,0 1 284,5-6 5,2-2-11,3-3-1327,-7 15 0,0 0 1338,11-12-10,8-5-753,-15 22 753,-3 6 178,-3 4-190,-1 5 0,-1 3 0,1 3-5,2 2 5,3 5-6,14 12 0,-6 0 1433,11 9-1433,-12-4-16,0 1 16,0 3-16,-1 0-12,-4 2 569,4 15-580,-14-11-2902,-1 9 2941,-13-15-11,-8-2-88,-8-2 83,-31 4 16,4-8-738,11-9 1,-1-1 681,-19 0-39,1-4-33,0-3-124,3-1 1993,4-3-3449,-6-3-235,17-1-4066,-2-3 6015,18 1 0,9 3 0,2 1 0</inkml:trace>
  <inkml:trace contextRef="#ctx0" brushRef="#br2" timeOffset="88823">13081 14504 23472,'-9'0'1602,"2"1"-1277,7-1-28,0 0-179,-62 10-593,40-5 545,-13 2 0,1-1 268,22-2-220,3 0-12,1-2 96,4 0-113,1-2 1026,2 1-1059,5-1 338,1 0-321,6 0-17,1-1 28,6-2-51,6-1-3408,4-1 3392,6-1-2280,1 1 2269,2 0-12,-2 1-11,-2 0-50,-4 2-263,7-1-141,-11 2-414,4 0 1501,-12 1-5696,0 0 5080,1 0 0,-9 0 0,0 0 0</inkml:trace>
  <inkml:trace contextRef="#ctx0" brushRef="#br2" timeOffset="89087">13653 14284 23243,'-4'0'2487,"0"0"-471,4 0-1994,-5-7 0,14 3-16,3-6-17,18 5-68,7 0-83,6 0-124,2 2-1140,3 1 743,0 0-292,-3 2-3097,10 2-1787,-17 2 5859,6 3 0,-30-3 0,-2 0 0</inkml:trace>
  <inkml:trace contextRef="#ctx0" brushRef="#br2" timeOffset="89262">13763 14668 20927,'-4'3'3081,"0"0"606,4-3-3687,28-2-3983,-6-2 3876,26-2-911,12-3-119,-12 3-34,-15 2 1,1 1 1170,18-1 0,-25 3 0,-1 0 0</inkml:trace>
  <inkml:trace contextRef="#ctx0" brushRef="#br2" timeOffset="89903">15471 14258 19619,'3'-11'3797,"-1"2"-2951,-2 9-157,18-67-1637,-13 43 1203,4-14 0,-1 3 148,-7 25 255,-2 5-485,-3 2-77,-3 2-35,-5 1-16,-5 4 5,-7 3-3002,-6 7 3008,-6 4-9,7 0 1,-2 3-351,-3 7 1,-1 1 299,-1 0 0,1 1-186,2 3 1,1 2 188,3 4 0,2 0 0,7-9 0,1 1-233,-3 9 0,1 0 217,1 13 4,8-3-21,7 9 10,19-7 12,4-4 11,17-14-22,-2-15-6,7-5 5,-7-6 1,0-1 11,18 2 2,-18-4 1,1-1 8,18-2 39,-16-6 1875,3-3-1819,-18-8 29,-7-2-1,-2-3 1679,-5-2-1701,-3-3 582,-3 0-599,-3-2-11,-3 0 5,-4-1-16,-3 2 865,-4 2-894,-3 4-33,-16 2 0,4 9 46,-13 1-52,7 11-5,-1 4-3193,-4 5 3198,0 5-16,12-3 0,0 1-2186,-14 9 2124,16-8 0,1 1-1904,-19 18-689,14-9 2677,-8 13 0,27-25 0,1 0 0</inkml:trace>
  <inkml:trace contextRef="#ctx0" brushRef="#br2" timeOffset="90672">16331 14437 25022,'-1'-38'11,"0"0"1,-1-23-203,1 61-16,0-1-936,-1 3-1926,0 4 2156,-3 6 0,2-5 0,0 2 0</inkml:trace>
  <inkml:trace contextRef="#ctx0" brushRef="#br2" timeOffset="90849">16180 15074 24713,'-27'37'-703,"1"0"0,-1-1 0,-11 15 1,4-7-4053,0-9-4868,2-4 9623,3-4 0,14-13 0,6-5 0</inkml:trace>
  <inkml:trace contextRef="#ctx0" brushRef="#br2" timeOffset="98690">17890 14760 17280,'48'-32'-553,"1"0"1,-2 2-1,-4 9-837,10 20-1719,2 4-5693,-5 0 8802,-9 3 0,-19-3 0,-10 0 0</inkml:trace>
  <inkml:trace contextRef="#ctx0" brushRef="#br2" timeOffset="99025">18072 14916 17851,'-41'19'962,"0"-1"0,0 1 1,-14 6-1,7-3-79,8 0-491,12-4-135,9-4-6,7-2-111,7-4 78,3-2-5,6-3 0,6-2-56,10 0-3342,8-5 3180,11-1-34,9-7-175,9-3 160,-25 6 1,0-1-9,3 0 1,0-1-730,0 0 1,1-1 711,-1-1 1,-1 0 16,-1-1 1,-1 0-9,-3 0 0,-1-2-53,21-16 28,-8-3 16,-8-1 34,-8-4 29,-6-1 21,-7-4 6,-6 1 51,-3 1 2450,-7 4-2405,-3 5-173,-5 6 183,-3 8-5,-2 6-5,-1 5 2096,-11 6-2147,7 4-16,-5 5 32,9 5-44,4 3 0,2 2-5,2 3-1,4 1 17,2 3 1,3 0 10,4 4-11,4 0 17,6 1 6,6 2-15,10-3 1,4 1-1996,10 8 1942,-6-9 0,0 0-38,5 2-40,-5 0-6,-7 3-22,-11 1-315,-18 17-4489,-24-16 1,-7-1 4499,-6 18 1,6-25-1,2-7 1,15-10-1</inkml:trace>
  <inkml:trace contextRef="#ctx0" brushRef="#br2" timeOffset="100232">19973 15051 13633,'9'-58'854,"1"0"0,-3 9 1,1-3-1,-1 8 155,1-18-805,-1 17 1,-3 3 1394,-1 8-1286,-2 8-61,-1 7-50,0 5 988,-1 5-1117,0 4 2368,-1 3-2486,-1 6 2412,1 2-2339,-2 10-5,-1 4-12,0 9 6,-2 5-17,-1 8 137,-1 4-121,-1 5-4,-2 2-7,-3 2-771,-2 2 755,-2 0 5,4-18 1,-1 0-6,-7 18 16,9-22 1,0-2 5,-4 7 0,2-4-11,3-5 0,2-6 0,3-4 51,1-4 33,4-8 50,0-2 118,3-7 201,2-12-408,0-1-11,3-12-6,3 0-6,2-4 17,4-3-11,3-1 6,2-2-894,3 1 860,3 1-2796,1 3 2807,0 2-5,0 4 10,-2 4-55,-2 4 45,0 5-6,-3 4-11,1 4-1,10 3-4,7 15 4,1 2-4,0 12-18,-11-1 889,0 3-895,-4 1-10,-3 2-12,-6 16 46,-16 3 21,-7-2 2104,-15-6-2104,-4-18 7,-23 6-18,7-11 3,14-8 0,1-2-53,-14 2-207,-16-4-2896,17-4 2716,-8-4-245,23-8-528,6-4 1216,0-22 0,12 18 0,-1-10 0</inkml:trace>
  <inkml:trace contextRef="#ctx0" brushRef="#br2" timeOffset="100470">20733 14976 23853,'-3'0'2162,"1"0"-1697,2 0-700,66-42-2102,-27 28 2020,8-9 0,4 0-853,-11 16 0,-1 4-1234,22-3 119,-21 2 0,-3 1-6436,7 1 7950,-10 2 0,-17 0 0,-8 0 0</inkml:trace>
  <inkml:trace contextRef="#ctx0" brushRef="#br2" timeOffset="100627">20839 15305 20078,'-3'3'3954,"1"-1"-1825,2-2-2415,59-31-936,-24 17 586,8-5 1,0-1-3521,5 5-5277,-4 0 8668,-6 3 0,-18 5 1,-9 3-1</inkml:trace>
  <inkml:trace contextRef="#ctx0" brushRef="#br2" timeOffset="101343">22122 15020 21434,'1'-48'526,"0"0"1,-1 5 0,2 7 924,2 14-1149,2 4-39,-1 4-55,0 3 502,-1 5-609,-2 0 254,0 4-361,0 2 767,0 3-750,0 4 133,3 5-88,3 16-39,-1 0 34,1 35-1193,-6-18 1144,-1-12 1,-2-1-1223,-4 19 1220,-4 1 5,-3 1 12,-2-2-6,-3-1 1,0-4 49,2-9 1,-1-2-29,-4 8-39,6-13 1,0-1 16,2-8 6,2-4-6,3-6 1148,2-2-1008,3-6 1557,1-1-1607,4-12-51,2-2-27,4-12-18,2-1 18,3-6-542,2-2 553,3-4 16,2 0 1,1-1-45,2 2-6,-1 2 0,0 3 0,-2 5 0,5-1 0,-7 11 0,2 0 0,0 11-3220,-5 6 3220,8 4 0,-3 6 141,3 6-141,3 3 0,2 4 0,1 3-527,0 3 527,-1 0 0,-1 1 0,6 12 0,-9 1 0,-4-1 1587,-12-5-1587,-15-15-694,-5-3 694,-9-3 385,-7-5-397,-7-3-27,-5-3-12,-3-3-10,-3-2-18,0-4-33,1-1-56,3-4 685,-7-8-1251,18 3-745,-2-4-2570,20 5 4049,5 0 0,5 6 0,0 0 0</inkml:trace>
  <inkml:trace contextRef="#ctx0" brushRef="#br2" timeOffset="101667">23221 15331 22839,'-3'0'2644,"0"0"-975,3 0-1596,14-10-34,-2 6 23,13-9-12,-5 7 12,-1-1 16,0 1 12,-2 0-1,-2 1 1,-2 0-17,-2 0-12,-1 1 51,2 0-56,-4 0-39,1 0 17,-4 2-23,0 0-6,0 2 1,-2-1-45,-1 1-1479,-1 0-711,-1 4 2229,0 1 0,0-2 0,0-2 0</inkml:trace>
  <inkml:trace contextRef="#ctx0" brushRef="#br2" timeOffset="103271">23515 15331 8259,'-3'-2'3053,"1"0"1966,2 2-4241,-63-8-946,44 6 521,-15-2 0,2 1 342,25 3 244,-1 0-368,1 0 1111,-10 0-1272,5-1-69,-8 1-66,7-1 424,0 1-514,0 0-45,0 0-5,1 0-40,2 0 50,1 1-49,5 0-52,1-1 326,2 1-174,6-1-22,0-1-12,8-1-39,0-2-44,7 0 38,19-3-66,-6 0-722,14-1 710,-14 2-16,0 0 16,7-2-6,-12 3-3,3-2 32,-15 4 11,-5 1 16,-4 0 23,-2 1-22,-2 0 1000,-2 0-1045,0 1 4,1 0 24,2-3-56,-1 0 11,5-4-11,-2 3 22,0-1 6,-2 4 5,-2-1-1658,-1 1-54,-2 0 1,0-1 0</inkml:trace>
  <inkml:trace contextRef="#ctx0" brushRef="#br2" timeOffset="103804">24465 15040 21373,'17'-44'407,"0"0"0,-1 4 1,-4 8-56,-6 20 1333,-3 1-1410,-1 5 285,-35 22-543,12-2 137,-30 23-143,20-9 6,-2 5-17,0 3-392,2 2 392,1 1-16,2 2 16,4 0 0,5 0 5,5-2 1,5 0 5,6-2-22,6-2 5,5 0-5,8-3 0,7 0-2278,5-3 2261,5-2 5,4-4-756,1-3 779,4-5 159,-1-3-153,15-4 5,-15-4-419,6-4 452,-20-5 12,-5-5 23,-3-3 2671,0-11-2610,-8 4-16,-1-8 1071,-7 8-1083,-3 0-17,-3 3-11,-3 0-11,-13-1-62,0 5 0,-10-1-11,-17 9 6,7 2 808,-19 6-825,14 2-23,-1 5-55,0 3-135,15-1 0,1 2-308,-15 7-521,-7 11-1182,22-8 2235,3 6 0,13-15 0,1-1 0</inkml:trace>
  <inkml:trace contextRef="#ctx0" brushRef="#br2" timeOffset="104587">20866 16567 22509,'-5'0'2649,"0"0"-2089,5 0-722,69-54-1118,-31 37 1062,8-14 0,4 3-611,-14 20 0,-2 5-801,21-5-706,-21 4 0,-1 1 2336,14 0 0,-23 1 0,-2 1 0</inkml:trace>
  <inkml:trace contextRef="#ctx0" brushRef="#br2" timeOffset="104912">20864 16737 17881,'-49'20'485,"0"0"1,5-3 0,11-4 1498,25-9-1587,5-3-229,18-5-56,2-3-84,12-3 0,3-2-50,20-8-1337,-13 4 1,2 1 1341,-8 2 0,-1 1 3,2-1 0,0 0-130,0 0 1,0-1 132,-1 0 0,0-1 6,-2 1 0,-1 0 16,25-17 34,-8 1 47,-22 7 1,-2-1 377,10-26-145,-8-1 34,-14 7-6,-15 17 285,-12-6-369,-2 11 1887,-10-5-1938,4 13-5,-1 3-39,2 2 1639,2 3-1696,5 2 1122,6 2-1110,1 1-101,6 1-23,1 0 484,2 1-478,0 2 12,0 3-18,1 4-16,2 5-6,3 4 23,4 6 5,1 4-11,2 7-2094,1 2 2038,-1 4 16,0 1-272,-2 0 155,-2 1-117,-4 0-1511,-2 0 749,-6 0-1339,-5 0-7456,-5-5 9713,-1-6 1,6-16-1,3-8 1</inkml:trace>
  <inkml:trace contextRef="#ctx0" brushRef="#br2" timeOffset="105482">22593 16754 21980,'16'-46'539,"1"0"1,-2 4 0,-5 6 1052,-8 8-1323,-5 1-67,-2 2 431,-4 3-499,-4 1-16,-4 4-57,-3 2 6,-5 4-489,-5 4 478,-6 4 33,-5 6-66,-4 4-1,-3 6-1214,-2 4 1209,-1 4 5,2 4-22,2 3 0,6 1-476,5 2 482,8 0-2345,7 1 2333,8-2-968,7 11 946,9-12 215,7 7-187,9-14-112,28 2 84,-5-9 22,-11-6 0,1-2 900,19-3-899,1-2 16,-3-5 1600,-4-3-1578,-6-6 18,-6-4 921,-7-3-904,-5-2 49,-5-2 6,-5-1 621,-3-2-615,-4 2 11,-2 0-111,-1 1-29,-1 4 1736,-2 0-1736,0 6 0,-1 3 105,1 4-105,0 3 404,0 1-404,0 2 1,-1 3-1,-1 2 0,-1 8 0,-2 3 0,-1 8 0,-5 19 0,2-6-1684,-2 15 1684,5-12 0,1 2 0,1 1 0,2 0-525,2 0 49,2 0-274,0-1-538,3-2-1384,3-1 2672,4 2 0,-5-19 0,1-3 0</inkml:trace>
  <inkml:trace contextRef="#ctx0" brushRef="#br2" timeOffset="105703">23112 16882 23355,'-3'0'2257,"0"0"-1064,3 0-1272,55-8-5678,-25 5 5519,8-1 0,1-1-603,1 2 396,1 0-4652,-1 0 5097,5 0 0,-22 0 0,-1 2 0</inkml:trace>
  <inkml:trace contextRef="#ctx0" brushRef="#br2" timeOffset="106095">24148 16564 22928,'-34'14'37,"-1"0"1,2 0-1,5 0-2062,6 8 2048,2 4-18,0 3 1469,4 2-1502,3 2 17,4 1 0,4 1-12,3 0 6,4 0-16,3-1 10,6-1-10,4-1-34,16 12-1,-3-12 726,15 7-709,-6-14 12,4-5 22,4-2 34,-1-5-11,-2-5 10,-5-4 12,-5-2 990,-6-4-957,-4-3 23,-5-3 3246,-2-3-3201,-4 0-1,-2-3 7,-4 1 70,-2-2-20,-4-4-129,-4 5-34,-10-8-10,-3 13-12,-11-3 485,-1 10-485,-31 1-52,8 5-1767,15-1 0,0 1 1315,-21 6-995,18 0 1,-1 1 1044,7 0 0,1-1 1,-24 8-1,29-7 1</inkml:trace>
  <inkml:trace contextRef="#ctx0" brushRef="#br2" timeOffset="106818">21005 17838 17305,'-3'0'1631,"1"1"-825,2-1-767,67-18-2648,-32 10 2617,10-3 1,1 0 8,-2 3 11,4 1-17,3 1-73,1 2-902,-2 2 841,-3 1-106,-6 2 727,-8 2-789,-10 2-1,-12 3-10,-12 4 10,-14 1 7,-12 4-82,-13 1 261,-10 3-293,8-6 1,-2 0 415,9-2 0,-1-1 22,-11 5 0,-1 0-89,14-5 1,2 0 189,-1 0 0,0 0 33,2-1 1,0 0 224,-29 10 11,5-3 56,6-1 610,-8 1-141,14-4-676,5-3-79,21-4 140,16-5-34,9 1 1886,8-1-1857,11 0-68,9-1 1397,12-1-1514,11-3-468,-27 0 1,3 0 374,21-4 1,3 0-844,-13 0 0,0 1 815,17-3 1,-1 0-723,-16 2 1,-2 0 727,0 0 0,-1 0-3,0 0 0,-2-1 6,-1 0 0,-2 0-17,-3 1 0,-1-1 17,26-10 16,-12 2 320,-2-11-235,-20 7-1,-5-8 29,-17 8-29,-8-2 18,-5-1 22,-8-1 27,-5 0-579,-4 2 1,-1-1 719,-8-4-6,1 2 1,0 2 704,5 5-744,-5-2-12,16 9 1223,3 3-1295,4 2 112,2 2-101,3 2 3053,3 1-3260,1 1 479,2 0-468,0 4-22,0 3 28,2 6-17,2 6 0,5 5 0,4 5 6,6 5 10,4 5-318,8 2 257,-5-9 1,1 0-678,-5-8 1,0 0 648,8 7 0,0 1-280,-1-2 1,-2 0-449,11 14 95,-16-16 0,-2 1-2683,-4 7 2676,-6 5 0,-7-21 0,-1-1 0</inkml:trace>
  <inkml:trace contextRef="#ctx0" brushRef="#br2" timeOffset="107462">23111 18059 20224,'-16'-43'153,"-1"0"0,5-1 0,7 7 2189,16 17-2308,10-5-6,14 5-6,-4 7-51,14-1 46,-7 9-29,2 2 24,22 3 10,-14 3-44,14 4-12,-22 5 12,-3 2-6,-3 4-56,6 13 11,-13-6 6,1 10 756,-19-9-722,-7 12 5,-9-8 17,-8 9-6,-7-12 1520,-3-2-1481,-15 8-824,10-12 819,-7 4 45,14-13 926,2-3-887,4-3 67,3-3 28,2-1 243,4-2-220,2 0 933,1-2-984,2 0 6,0-4-17,2 0 84,0-5-157,1 3-17,0-1-28,0 4 0,0 1-56,0 2 6,4 1 11,1 0-28,7 4 11,2 2 6,5 4-11,6 5 44,3 3-44,20 15-698,-10-6 697,13 9 23,-16-9-11,-1 0-6,-2-2-44,-3 0-12,-4-1 11,-4-3 17,-5-2 12,-7-1 5,-4-2-17,-10 0-17,-6-2-50,-12 1-95,-10-2-1555,-9 0 928,-10-3-1060,-8-1-1794,26-5 1,-1 0 3687,-7-2 0,2 1 0,-4-1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48:15.006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1093 2511 14370,'-3'-2'4834,"1"0"-45,2 2-4548,-23-66-5694,17 41 5528,-7-13 1,2 0 47,11 19 1375,3 2-1436,1-1 837,5 2-871,1 0-6,2 2-5,9-4-11,-3 6 3386,8-2-3381,-4 6 0,0 3-17,3 0-10,0 3-3393,-1 1 3381,1 2-1181,-3 3 1204,1 2-299,13 19 276,-13-6-17,8 14 6,-20-10-12,-4 2-1800,-5 14 1862,-6-9 1,-5 10 1805,-4-11-1778,-11 11-5,4-10 1138,-6 7-1132,6-15-1,1-4 45,0-2 295,1-4-245,1-2 3404,1-5-3369,1-1 4,1-2 130,-3-4-180,4-1 6,-1-4-6,7 1-11,2-1-23,1 1 51,2-1-134,2 3-45,3-1-34,3 3 17,6 0-50,15 0 72,-2 1 34,14 3 11,-5 1-22,19 7-17,-13-2-56,19 9-67,-28-1 72,-4 1 7,-15 0 21,-10-2 18,-8 0 21,-3 4-3396,-8 0 3363,-5 3-2274,-6-2 2246,-4 2-406,-21 3 205,10-7-700,-11 2 235,18-10 1297,4-5-3521,5-2 2963,3-4 0,12 1 0,2-2 0</inkml:trace>
  <inkml:trace contextRef="#ctx0" brushRef="#br0" timeOffset="241">1934 2593 27141,'0'4'-431,"1"-1"-1082,9-5-1337,1 0 2850,10 0 0,-12 1 0,2 1 0</inkml:trace>
  <inkml:trace contextRef="#ctx0" brushRef="#br0" timeOffset="1150">3491 2272 16160,'-5'-41'274,"-1"-1"0,2 3 1,-5 11-169,-11 23-27,-4 2 1438,-6 2-1388,-24 11-67,8 0 437,5 5 1,0 3-460,-8 6 612,18-6 1,2 1-642,-8 11 0,7 4 2162,3 1-2195,7 3 5,4 2 6,6 1-12,5 2-10,3 0-124,16 15 107,2-15 16,19 8-979,2-21 957,10-4 24,-8-12 1,5-2 107,4-2 0,3-3-97,-9-1 1,2-2 0,-2-1 14,8-2 1,-1-3-257,5-4 1,-5-4 323,1-7 23,7-9 27,-27 5-2081,-6-1 2075,-5-1 12,-3 1 808,-4-1-803,-3 1 12,-2 1-12,-2 1 23,-2 2 814,-3-3-826,-3 9-33,-2-2-40,-5 10-44,-4 2 1018,-4 4-1024,-4 4 1,-6 5 4,-2 6-16,-2 4-5,3 2 3370,4 1-3404,7 1 17,5-2 57,6 0-69,4-3 6,3-1-17,4-2 12,4-2-12,4-3 39,4-1-10,3-3-18,21-2 6,11-8 34,1-3 10,-20-3 1,-2-2 34,2-5-708,5-7 741,-19 7-146,-4-1 168,-5 0-5,-3-1-6,-3 1 17,-2-1 78,-6-6-100,-1 5-23,-5-4 12,0 7 682,-1 2-677,-6-3-45,4 5-16,-4-1 186,7 7-186,2 2-23,1 1-28,2 1-23,1 1-5,1 1-33,-1 2-18,0 4-50,0 3-61,0 2-129,-1 3-174,4 0-213,0 2-369,5 0-555,2-1-1182,5-1 2840,6 1 0,-7-8 0,0-1 0</inkml:trace>
  <inkml:trace contextRef="#ctx0" brushRef="#br0" timeOffset="1517">4247 2451 20145,'1'-4'4178,"0"0"-1170,-1 4-3008,-8-4 6,4 11-12,-6 2 1,4 13-7,2 3 7,2-1-29,0 2 6,1-1 17,0-2-11,1-2 10,0-4 12,0-1 6,0-3-6,0-3 17,0-2 5,0-4 68,0-1 134,1-3-123,1-2-12,0-3-33,2-4 0,0-3 6,2-3-12,2-4-11,3-2 17,3-3-11,3 0 6,1-1-7,2 3-16,0 0 6,0 4-12,-1 3-5,-2 3-45,6 2 0,-6 5-17,5 2-11,-4 5-22,2 3-146,11 12 73,-5 1-808,7 10 763,-10-3-3196,-3 3 3084,0 2-89,-3 2-224,-1 0 50,0 0-118,-1-1-449,1-2-223,0-3-885,1-3-2274,1-4 4643,6-1 0,-11-10 0,0-1 0</inkml:trace>
  <inkml:trace contextRef="#ctx0" brushRef="#br0" timeOffset="2123">5226 2661 25287,'16'-40'407,"-1"0"0,-1 3 0,-7 9-149,-11 20-62,-5 1-68,-4 2-38,-4 3-23,-5 1-22,-6 4 22,-21 10-276,8 2 232,-12 10-1055,17-4 1032,3 3 5,5 2-618,-2 13 585,13-9-17,1 9-16,12-14 5,4-2-11,4-4-6,3-3 216,5-3-204,4-3 22,4-4 5,3-3 12,3-2-1,3-5 606,2-4-600,2-5 11,0-4 1,-1-4 16,-3-3 11,-3-2 6,-3-2 6,-3-3-32,-2-3 48,-3-3 11,-5 5 1,-1-1 0,5-21-451,-5 16 0,0-1 456,2-20 6,1 0 27,-2 1 12,0 4 56,-2 7-5,-2 5 5,-2 9 5,-2 6-10,-1 8-23,-2 6 317,0 4-433,-1 6 616,-1 1-640,0 3 947,0 3-947,-2 5 0,-2 7 0,-3 7 0,-1 8 0,-2 6 0,-1 7-2424,1 5 2424,-1 4 0,2 4-1644,0 1 1644,2 0-686,2-1 686,2-1 0,4-19 0,1 0 0,1 17 0,2-21 0,1-2 0,6 6-226,3-5 226,2-6-24,4-5-4,1-6 11,3-3 6,4-5-6,2-3 6,3-5 11,1-5 6,1-7-1,0-3 7,-2-8 10,-1-1-11,-3-4 12,0 0-1,-3-2-15,0 2-7,-2 1 0,-1 2 0,-1 3 0,-4 1 0,-1 4 0,-3 4 1631,-2 3-1631,-5 4 1836,-1 2-1836,-3 3 1091,0 1-1091,-1 9 0,-1 2 0,0 8 0,-2 1 0,0 2 0,-2 5 0,1 0 0,-1 2 422,2 1-422,-1 13-41,3-11-3687,0 7 3219,3-17-281,0-2-3573,2 1 4363,-1-6 0,-1-3 0,-1-7 0</inkml:trace>
  <inkml:trace contextRef="#ctx0" brushRef="#br0" timeOffset="2275">5897 2215 21948,'-16'-6'-3277,"1"-1"0,18 12 0</inkml:trace>
  <inkml:trace contextRef="#ctx0" brushRef="#br0" timeOffset="2509">6439 2057 23668,'3'-8'3204,"-2"1"-2734,-1 7 645,0 0-1110,-26-35 1,13 40-6,-23-18-6,20 55-4240,-2 9 4235,1 9-12,9-26 1,-1 1 108,1 1 0,0 3-352,-1 19 0,0 3-31,2-13 1,1 0-203,1-6 0,0 3 1,1-3-231,1 6 1,0-2-1206,1 0 0,1 0 1934,0 3 0,0-3 0,1 4 0,0-5 0</inkml:trace>
  <inkml:trace contextRef="#ctx0" brushRef="#br0" timeOffset="2858">6091 2791 24512,'20'-42'24,"-1"-1"0,8 2 1,4 10-20,9 20-4540,19 1 4547,-15 4-18,16-2 902,-17 2-902,10-2 12,-21 1-1051,-4-1 1045,-3-1-228,-2-2 251,-2-1-23,-1-1 11,-1-1 62,3-7 16,-6 5 1968,0-3-1810,-9 7 512,-3 2-423,-1 2 6,-2 0 3042,0 2-3138,-1 2 937,0 1-946,0 1-237,0 0 0,-2 2 0,1 1 0,-2 3 0,2 3 0,-3 6 0,2 5 0,-1 4 0,0 20 0,2-6 0,0 14 0,1 5-349,0-12-568,1-7 1,0-1-1291,0 3 1376,2 12 1,-2-33 0,0-1 0</inkml:trace>
  <inkml:trace contextRef="#ctx0" brushRef="#br0" timeOffset="3052">6781 2222 26340,'-42'20'-8128,"12"0"8128,37 4 0,-2-12 0,0 1 0</inkml:trace>
  <inkml:trace contextRef="#ctx0" brushRef="#br0" timeOffset="3424">7368 2393 25186,'-47'7'129,"0"1"0,2-1 0,6 3-68,0 12-5,-1 4-28,2 1-5,3 4-12,9-2 0,3 1-22,-4 9-3,10-9 0,2-1-8,10 1-18,8-4 12,7-2 674,6-6-668,8-3-17,24-5 11,-7-6-857,18-4 874,-14-5 11,-1-6-5,-1-3 21,-4-4-4,-4-3-1,-5-2 11,-5-2 197,-7-2-213,-6 0 16,-7-14-16,-7 11-12,-7-9 34,-15 8-11,1 9 28,-7 0-12,-4 9-27,8 7 528,-7-1-534,12 6-39,-7 2-12,9 1 168,-5 3-307,11 2 377,0 6-1156,6-2-220,2 5-2541,11-4-5713,1-2 9443,5 0 0,-5-6 0,-3-1 0</inkml:trace>
  <inkml:trace contextRef="#ctx0" brushRef="#br0" timeOffset="4334">7812 2320 26735,'-42'43'9,"0"0"1,4-3-1,7-2-3,17 22-12,5-13-1314,-1 13 1314,6-20 29,2-3 765,0-6-800,1-5-4,1-3 21,-1-9 51,1-3 418,0-9-429,1-3 322,3-4-299,10-14-29,0-1-6,10-12 828,-4 4-817,4-3-1285,2-1 1291,2 0 1,1 3-34,1 2-17,1 4 0,-1 3 0,0 4-162,-1 3 162,-2 4 0,-2 4 0,-1 2 0,-2 3 0,-1 3 0,-1 2 0,0 5 0,-2 2 0,-1 2-52,-2 2-32,-3 2 215,-3 1-243,-2 3-50,-1 1-40,-1 2 1259,2-1-1432,1 1-107,2-1-222,4-3-35,3-3-102,5-4 7,2-4 89,3-4 180,2-4 240,1-2 179,1-3-498,1-3 751,0-4 73,0-1-2822,-1-3 2989,-3-2 73,1-2-1014,-4-1 1053,-2-2 203,5-8-303,-8 6 234,8-13-341,-15 17 252,1-10-257,-10 14 321,-7 0-400,-6 7-33,-8 3 83,-18 2-123,2 4 2373,-12 5-2401,9 4 0,1 2-28,1 4-11,5 0 1556,3 1-1578,7 0-668,5-1 656,4-1 1,6-1-1,1 0-5,6-3 411,4-1-406,5-1 1,7-4 16,6-1-17,4-3 542,4-2-536,3-3 17,1-4-6,-2-3-5,-2-4 16,-5-2-5,-2-1 11,-5 0 17,-3-1-1,-4 1 1,-3 2 22,-3 2 6,-4 3 0,-2 2-38,-2 3-35,-4 4 508,-2 0-508,-5 2 0,-3 5 0,-2 2 0,-9 12 0,9-4 0,-3 9 0,13-7 0,2 2 0,4 0 0,5 1 0,3-1 0,8-1 0,5-1 0,6-3-756,6-3 756,7-3 0,3-4 0,4-4 0,3-4 0,-18 1 0,1-2-593,19-2 1,-1-2 592,4-12 0,-3-3 0,-4-7 0,-20 4 0,-1-2 0,10-21 0,-14 14 0,-2-1 0,-8 7 0,-2-1-869,0-2 0,-1-2 869,0-1 0,0 0 0,-1-2 0,-1-1-1087,3-17 0,-2 0 1087,-2 13 0,0 2 0,1-13 0,-1 2-244,-1-10 244,-3 9 0,-1 10 0,-4 9 0,-1 10 592,-2 8-592,-1 6 1254,-1 6-1254,-1 3 0,-2 6 0,-3 6 0,-2 7 0,-2 7 0,0 10 2645,1 7-2645,2 9-833,2 7 833,7-25 0,0 0 0,2 2 0,0 1-1292,0 2 0,2 1 1292,-1 1 0,2 1 0,0 2 0,1-1-240,1 2 1,1 0 239,2 0 0,0 0-224,2-1 1,0 0 188,2 0 1,0 0-406,-1-1 1,1-1-404,-1 0 1,0-1-1833,-2-1 0,-1 0 2675,-1 3 0,-1-2 0,0 2 0,-2-3 0</inkml:trace>
  <inkml:trace contextRef="#ctx0" brushRef="#br0" timeOffset="5252">11156 2660 19927,'14'-46'1123,"1"-1"0,0 1 0,-1-3 0,-1 5-1194,-4 8 0,-3 6 463,-10 10-117,-4 4-79,-6 3-3322,-5 4 3227,-5 5-1141,-3 1 1113,-4 7-52,-2 4 23,-3 5-4,-1 8-4,11-3 0,-1 3-8,0 4 0,1 2-22,1-1 0,1 3-1,-1 9 1,5 0-12,2 8-354,3 14 349,14-21-6,11-3 6,7-3 0,12-7 2,0-12 1,3-2 8,23 1-6,-17-6 1,2-3 24,0-6 1,-1-5 602,-1-2 0,-1-2-597,-1-2 0,-2-1 31,17-22 2471,-26 4-2347,1-21-864,-12 8 746,0-15-12,-11 15-1478,-3-2 1462,-4 1 8,0 14 0,-1 0 305,-4-13-291,-5-8 6,4 26 61,-6 4-61,3 11-29,-7 3-22,3 13 1,-18 14-35,7 2 176,-13 12-232,13-4-44,1 5-56,3 3 2721,5 2-2945,4 3-179,6 2-281,5 1-895,9 1-414,6 1-3200,11-1-3814,3-5 9186,1-8 0,-12-15 0,-5-8 0</inkml:trace>
  <inkml:trace contextRef="#ctx0" brushRef="#br0" timeOffset="5715">11760 2640 22431,'0'-7'3091,"0"1"-2407,0 6-96,0 0 274,-1-64-274,1 43-493,-1-14 0,0 5 17,0 25-67,0 4-6,-1 10-33,0 2 16,0 14-44,1 6-760,0 10 793,0 8-11,0 7 0,1 3 0,0 3-1210,0-22 0,-1 0 1197,1 2 0,-1 3 0,0-4-15,-1-4 0,-1-3-9,-1 2 1,0 1-484,-1-1 0,0 2 433,-4 10 1,-1 1 41,4-15 0,-1 0-5,-4 14-1,1-3 12,0-7-420,-1 2 436,5-28 409,1-9-431,2-11-11,1-10 34,3-12 1361,3-9-1350,4-9 22,1-7-176,-3 24 1,0-1 169,0-2 1,0-1 5,1-2 0,0 0-3,0-3 1,0 0 13,1 0 1,0-2-12,0 0 0,0-1-3,0-1 1,-1 0 2,1 1 0,-1-3 0,0-16 1,0-1 4,-2 17 1,-1 0-3,0-11 0,-1 2 3,-2 20 0,0 3 22,1-25-574,1 7 552,2 9-17,3 6 11,3 6-618,5 5 607,4 4 603,5 3-603,4 5 1003,3 4-997,2 4 5,1 5-11,0 5-5,-2 7-7,-2 7-27,-2 6 22,-3 7-5,-4 4 0,-7 4 5,-7 5-6,-7-2 12,-10 1 11,-6-4 126,-10-2-120,-6-4 11,-4-2-12,-4-4-16,-2-4 0,-2-3-6,-1-4-11,1-5-28,2-4 193,3-5-361,5-2-179,5-6-269,5-4-494,7-6-1578,6-4-6834,5-1 9676,3 1 0,2 8 0,0 4 0</inkml:trace>
  <inkml:trace contextRef="#ctx0" brushRef="#br0" timeOffset="6931">12492 2331 26598,'4'32'145,"-1"0"1,8 19-90,7-51 461,4-2-472,3-2-1006,1-5 1000,-1-2-2672,-1-2 2678,-2-3-137,3-11 103,-6 4 6,1-9-6,-8 9 6,-3 1 0,-2 2 27,-2 1 588,-4 2-593,-1 3 56,-4 2-56,-2 2-5,-7 2-6,-1 2 3205,-4 2-3216,-14 3-17,6 3 0,-19 9 0,19 1 532,-7 7-532,6 5-616,9-3 616,-2 8 0,11-7-3188,4 1 3188,2 2 0,5 1 0,3 2 0,13 15 0,2-11-869,8 11 869,-2-15-18,2-3-5,0-2-10,1-5 257,0-2-241,-3-5 1,-1-3 2879,-2-3-2863,21-9 22,-17-2-22,15-7 17,-22-1-6,-2-2 6,-4-2 16,1-13-16,-5 3-5,0-10-12,-4 8 0,-1 1 0,0 0 0,1 2 0,1-10 0,0 12 1356,2-7-1356,-1 14 0,0 2 208,3 2-208,0 2 0,3 2 0,0 2 0,1 2 0,2 3 0,0 1 0,2 2 0,0 3 0,2 3 0,8 15 0,-7-1 0,4 10 0,-10-2 0,-5 0 0,-1 3-24,-4 0-71,-2 0-937,-3 0 875,0-1-56,0-2-302,2-1 140,2-2-96,3-2-128,3-3-140,2-3-152,4-2-134,2-5-123,4-2 11,1-5 168,3-2 274,2-5 331,0-1 280,2-4 202,-2-2 140,-2-1 117,-2-3 112,-3 0-2362,-2-2 2463,-3-2 731,2-12-658,-6 6-34,2-10-83,-9 10-46,-1 0-44,-2 0-34,-1 2-22,-2 0-45,0 3-40,-1 2-55,-2 3-40,-2 3-61,-2 3 3281,-1 3-3360,-1 4 207,-1 1-246,-1 1-11,-1 4-6,0 2-27,-3 5-1,1 4 6,-3 4 0,1 2 6,-1 3 10,2 4-16,0 0 6,3 4-6,1 0-6,3 0 1,4 0-3404,2-4 3403,6 0-5,3-4-1548,6-4 1547,1-3 18,1-3 11,-1-6 5,-1-2 17,-1-4-11,-1-1 17,1-5 17,1-3 5,0-3 45,0-5-17,1-2-66,-1-2-29,-1-5 187,-1-2-187,-1-2-775,0-1 775,-2-1 0,-2 2 0,1-5 0,-4 11 2334,0 0-2334,-2 14 1749,-1 4-1749,0 2 1446,0 1-1446,-2 4 0,0 2 0,-2 5 0,0 4 0,-1 4 0,1 5 0,1 1 0,1 4 0,2 0 0,4 1 0,3-1 0,13 10 0,1-9 0,11 5 0,11-9-515,-7-9 515,12-1 0,-13-11 0,-2-5 0,-1-5 0,-1-6 0,0-4 0,0-6 0,0-3 0,-1-5 0,-10 3 0,1-3-808,8-18 808,-9 12 0,-2 0 0,5-22 0,-8 10 0,-1-1 0,-5 13 0,0-2 0,2-11 0,-2-1 0,-5 5 0,-2 2 0,0 10 0,-2 2 0,-1-7 0,-2 2 0,-4-3 0,-3 6 248,0 8-248,0 7 0,0 5 0,3 6 0,0 3 0,1 3 0,-1 3 0,0 4 0,-3 6 0,-2 7 0,-1 9 507,-2 8-507,1 7-513,1 7 513,3 6 0,3 6 0,5-29 0,1 0 0,0 2 0,0 0 0,2 1 0,2 1 0,-1 0 0,1-1-892,3 1 1,0-1 891,1 0 0,1-1 0,1-1 0,1 0-163,0-1 0,1-1-75,1 0 0,0-1-517,10 28-91,-2-6-404,-4-7-1202,-3-9-3290,-6-7-3488,-2-9 9230,-4-8 0,0-7 0,-1-3 0</inkml:trace>
  <inkml:trace contextRef="#ctx0" brushRef="#br0" timeOffset="7402">14287 2524 19664,'-9'-8'4077,"2"1"-3131,7 7-189,-62-56-1635,36 35 1102,-11-11 0,0 2 608,18 16-547,2 5 179,5 1-313,4 3-61,4 2-73,2 2 736,1 0-770,6 1 6,2-1-6,25 1-48,7 2 1,4 0 50,-8 0 0,1-1-975,16 3 1,-2-1 982,11 2-27,-3-2-536,-3 0 569,-6-2 12,-5-1-12,-7-1 5,-4-2 12,-5-2 23,2-2 5,-11 1 17,1-2 10,-12 3 46,-3 1 5,-2 1 1814,-2 0-1780,-1 1 737,-3 0-787,-1 2 3,-3-1-31,0 1-18,-2 1-48,-2 2-13,-1 2 0,-6 8 0,4 0 0,-2 5 0,4 9 0,5-6 0,2 9 0,4-6 0,6 0 0,3 0 0,7 1-46,18 8 29,-4-8 28,14 4-11,1-10 6,-12-9 5,5-1 24,-10-13-35,-9-4 0,6-16 0,-15 3 0,0-9 0,-7 4 0,-1-1 0,-4-1 0,-1-2 0,-4 2 0,-2 1 0,-2 2 0,-1 4 0,-1 3 0,-5-1 0,5 7 0,-3 0 0,6 7 0,4 4-63,1 3-855,4 12-18,6 0-867,3 9-3680,7-5 5483,6 5 0,-9-11 0,1 0 0</inkml:trace>
  <inkml:trace contextRef="#ctx0" brushRef="#br0" timeOffset="7958">15320 2349 28255,'17'-45'-23,"1"14"7,2 51 21,2 5-5530,3 5 5514,2 3 0,0 4 1407,1 2-1412,-4 0 261,-3-1-279,-5-1 6,-5-2 13,-6-4 10,-3-3 5,-4-4 0,-3-4 3099,-10-1-3082,3-7 0,-5-2 12,6-7 5,2-2 33,-2-8 858,5-1-880,-1-9-1,3-2 35,2-13-46,1 5 32,4-9-65,3 11 0,13-7 0,0 8-356,8-5 356,-1 13-3274,2 1 3274,3 3-2190,17-3 2190,-9 5-265,12-3 265,-16 6 0,15-4 0,-15 1 0,9-4 0,-20 2 0,-4-2 0,-4-3 149,-3-2-149,-4-1 0,-3-2 2132,-3-10-2132,-4 9 0,-3-7 3189,-3 14-3189,-1 1 615,-2 3-615,0 1 0,0 3 0,0 1 0,3 3 0,0 0 0,3 2 0,1 0 0,2 2 0,0 0 0,1 3 0,0 4 0,3 5 0,1 5 0,4 7 0,5 4 0,3 5 0,2-5 0,0 0-571,13 19 571,0-5 0,1 0-1602,-12-16 1,-1-1 1601,8 7 0,-1-1 0,7 10 0,-4-4 0,-5 11 0,-12-14-396,-9 7-264,-15-16-578,-9-2-2459,-10-2 3250,-12-2 0,19-8 0,-1-3 0</inkml:trace>
  <inkml:trace contextRef="#ctx0" brushRef="#br0" timeOffset="8591">16850 2251 21674,'3'-4'2649,"-1"1"482,-2 3-3069,5-53-5689,-7 39 5650,2-38 1187,-8 55-1204,-5 3 22,-10 12-23,3-3 1,-6 9-6,10-5 5,2 1-10,4 0-12,5 0 6,3 0 5,5-1 951,15 7-788,18-5-73,4-2-551,10-8 567,-12-9-4,1-3 4,-3-3 2888,9-11-2898,-14 0-5,2-6-85,-17 1 0,-6 1 0,-5-4 0,-2 1 240,-5-2-240,-8-7 0,-2 9 0,-7-6 0,4 13 0,-11-2 858,6 7-858,-22 0 0,19 9 262,-11 4-560,14 5-229,1 5-307,1 4-2655,-3 17-5337,9-5-567,-1 10 9393,10-14 0,2-12 0,1-5 0</inkml:trace>
  <inkml:trace contextRef="#ctx0" brushRef="#br0" timeOffset="8899">16989 2628 27919,'-26'25'11,"6"0"1,16 5-1,3-6 17,4 6 11,2-11 6,5-1-6,0-2-11,2 0 39,0-4 6,3 0-11,-5-5 22,0-1 50,-6-4-15,-2-2-119,0-1 0,-1-3 0,0-2 0,0-4 0,-1-2 0,0-3 0,-6-9 0,1 4 0,-12-13 0,4 14 0,-6-5 0,4 10 0,-1 3 0,0 4-533,0 1-1080,-1 4-4319,1 1-3899,3 2 9751,1 0 1,6 0-1,3 0 1</inkml:trace>
  <inkml:trace contextRef="#ctx0" brushRef="#br0" timeOffset="9758">2362 3310 21887,'-2'-5'712,"0"1"-880,2 4 184,25-27 18,-11 23 5,22-18 17,-15 29 17,4 3 39,6-2 11,5 2 23,9-2-1330,-6-1 0,3-2 1265,-7 0 1,1-1-688,15 1 1,1 0 663,-10-2 1,2 0-11,0-1 1,5 0 0,1 0-23,8-1 0,1 1 0,0-1-603,2 0 1,-1 0-1,2 0 584,2 0 1,0-1 0,-2 0-1,-14 0 1,-3 0-1,5 0 7,3 0 0,5-1 0,0 1 0,-2-1-491,4 0 0,-2 0 0,3 0 492,-2 0 1,3 0-1,1-1 1,-4 1-25,1-1 0,-2 0 0,4-1 53,-11 1 1,5 0 0,1 0 0,-1 0 0,-2 0-99,2 0 0,-3 0 1,0-1-1,3 1 82,-1 0 0,3-1 0,1 1 0,0-1 0,1 1 23,2-1 1,1 1-1,0 0 1,-1-1 0,-2 1-56,3-1 0,-4 1 1,1-1-1,3 1 28,-12 0 0,2-1 1,2 1-1,0 0 0,1 0 1,0 0 21,1 0 1,2 0 0,0 0 0,-1 0 0,-1 0-1,-1 0-21,0 0 1,-3 1 0,0-1 0,1 0 0,2 0-61,2 1 1,3-1 0,2 0 0,-1 0 0,-1 0 0,-3 0 56,-3 1 1,-3-1-1,0 1 1,-1-1-1,0 1-11,2-1 0,0 1 1,1 0-1,-1-1 0,0 1-2,1-1 0,1 1 0,-1-1 0,0 0 0,1 1 0,0 0 0,0-1 0,0 1 0,0 0 0,0-1-5,1 1 1,-1-1-1,1 1 1,0-1-1,0 1 2,0 0 1,0-1 0,1 1 0,-1 0 0,1-1 2,-1 1 0,-1 0 0,1-1 0,1 1 0,4-1 1,-5 1 0,3-1 1,2 0-1,1 0 1,0 1-1,-2-1 0,-2 0-3,-2 0 1,-3 1-1,0-1 1,-1 0 0,2 1-1,2-1-2,2 0 1,4 0 0,1 0-1,0-1 1,0 1 0,-2 0-1,-4 0 8,7 0 1,-4-1-1,-1 1 1,-1 0 0,2 0-1,1-1 0,0 1 1,0-1-1,0 1 1,0 0 2,1-1 1,-1 1 0,1-1 0,-1 1 0,1 0 4,0-1 0,0 1 1,0-1-1,0 1 0,1-1 1,-1 1 1,1-1-1,-1 1 1,1-1-1,0 0 0,-2 1 1,0-1-1,1 1 1,1-1-1,4 0 10,-14 1 0,3-1 0,2 1 1,1-1-1,0 1 0,0-1 1,-2 1-1,-3-1-12,7 1 1,-4-1-1,0 1 1,0 0-1,0-1 1,4 0-4,-7 1 1,3 0-1,1-1 1,1 0-1,0 1 1,-2-1-1,-1 1 1,-3 0 8,13-1 1,-4 0 0,-1 1 0,-2 0 0,2-1 2,0 0 0,0 1 0,0-1 1,0 1-1,0 0-1,-1-1 0,0 1 0,-1 0 0,1 0 0,-1 0-6,0 0 1,-1 0-1,0 0 1,0 0-1,0 0-3,-2 0 0,1 0 0,-1 1 0,0-1 0,-1 1-7,-1 0 0,0-1 1,0 1-1,-1 0 1,0 0-7,-1 0 1,-1 0 0,0 0 0,0 0-1,-1 1-1,10-1 1,0 1 0,0-1 0,-1 1-4,-2 0 1,-1-1 0,0 1 0,0 0-2,-4 0 1,1 1-1,-2-1 1,0 1-5,-2-1 0,-1 1 0,0 0 0,0 0-5,11 0 1,-1 1 0,0 1-10,-4-1 0,-1 1 1,-1 0-16,-4 1 0,0-1 0,-2 1 339,16 1 0,2 2-1629,-6 1 0,4 2 1,-7 0-3595,-7-2 1,-2 0 4881,21 6 1,-11-2 0,-35-5-1,-10-4 1</inkml:trace>
  <inkml:trace contextRef="#ctx0" brushRef="#br0" timeOffset="35415">18595 2773 20979,'-1'-60'745,"0"0"0,0 1 0,0 10 0,1 1 0,1 8-27,8-17-427,-2 34-73,2 0-78,-7 15-89,0 4-40,-1 2 0,0 12 23,0 2-12,2 12 6,0 4-666,-2 4 661,0 6-1,-1 4-5,-2 3-6,-2-11 0,-2 1-5,-5 18 2,3-18 1,-1-1 2,-8 9 6,-1-1-381,-1-6 364,0-5 23,0-7 5,3-4 33,3-7 57,3-5 16,3-4-5,3-2 617,1-6-651,-1-12-61,2-3-6,0-14-6,2 0-1527,4-7 1521,2-6 1,7-7-2774,4-6 2760,-7 28 0,2-1 0,0-1 0,1 0-243,1 0 1,1 0 233,0 0 1,0 1 8,0 1 0,1 1-3,-1 1 0,1 2 5,12-22 18,-1 8-267,6-2 255,-11 17 0,4 0 181,-10 18 1137,-2 4-1060,2 2-37,0 6-62,2 2-14,2 6-48,0 4-27,4 5-194,1 5-46,2 5 72,-6-4 1,0 2-83,11 18 85,-11-15 1,-1 2-117,5 18-1279,-3 3 1176,-5 2-292,-9-16 0,-2 1-75,1 20 223,-4-23 1,-1 0-696,-3 8-483,-3-5-852,-1-5-5956,-2-7 8470,1-7 1,3-12 0,1-4-1</inkml:trace>
  <inkml:trace contextRef="#ctx0" brushRef="#br0" timeOffset="35575">18724 2775 23339,'-18'-44'3,"-1"0"0,2 5 0,5 6-275,9 18 1015,2 2-757,4 2 396,5 2-248,20-2 51,3 6-1915,19 0 1740,-4 5-214,5 3-488,5 2-902,2 3-3774,1 2 5387,-25-4 1,-3 0 0,-10-3 0,-4 1 0</inkml:trace>
  <inkml:trace contextRef="#ctx0" brushRef="#br0" timeOffset="36406">19298 2846 28111,'36'-29'30,"-1"1"0,1-1 0,14-10 0,-6 4 14,-3 4 69,-1-1 203,-13 7 0,0-2-723,11-15 241,-15 13 0,-1 0-112,2-14-14,-4-4-82,-4 0-64,-4 0-83,-4 0 297,-4 3-7,-2 2 2,-4 6-61,-7-4-298,0 15 23,-5-1 1158,5 16-588,-1 4 1000,0 3-418,2 2 1761,-1 4-1011,0 3 629,0 7-1291,-1 5-675,2 5 0,2 7 0,1 4 0,3 7-168,1-7 1,1 1-3124,1 20 2800,0-17 1,1-1-176,2 16-1183,-1-1 1443,1-2 109,-1-2 87,1-3 79,-1-1-60,4 10-412,3-4 276,1-5-17,2-11-20,-2-18 252,3-5 240,2-5 384,1-3 281,3-7 282,3-4 161,2-8-159,3-3-20,3-6-260,1-3-291,2-3-316,1-1-249,-2-2 1556,-2 2-1683,4-8 91,-14 12 1665,-1-2-1646,-15 15 161,-3 3-465,-6 2-406,0 5 246,-5 1 341,0 3 390,0 4 230,0 3-113,-1 3 15,0 4 70,2 2-124,0 2-269,2 2 0,2 13-560,2-8-415,4 9 69,2-11 74,3 0 124,3-4 229,1-1 174,2-4 244,0-3 284,3-2 192,1-4 298,2-2 214,2-4 175,3-2-33,3-5-692,1-3-377,0-3 0,0-4 0,-2-2 0,-2-1 0,-3 0 0,-4 2 0,-3 2 0,-5 3 0,-1 1-107,-6 7-503,0 1 16,-2 5-144,-1 1 1265,-2 4-662,-3 2 160,-2 6 21,-2 2 17,1 2 40,0 13-108,3-6 151,2 8-815,8-10 53,3-2 2,5-1 295,6-2 162,2-2 154,5-2 232,1-3 143,2-2-3269,1-4 3682,0-1-1832,-1-4 1745,-1-3-76,-1-4-90,-3-3-237,-2-5-173,-2-1-132,-4-4 2243,-2-2-2560,-4-24 2377,-4 17-2794,-4-15-81,-6 26-21,-3 2 289,-2 3 95,1 2 181,0 3 168,2 2 189,2 3-27,1 1 157,3 2-60,0 2 187,1 7-763,2 6-116,2 5-172,3 5-131,3-4-3472,2 2 3080,3 1-329,2 0-2869,15 10 1112,-6-10-4743,9 3 8191,-13-13 1,-11-7 0,-4-2-1</inkml:trace>
  <inkml:trace contextRef="#ctx0" brushRef="#br0" timeOffset="37410">21373 2660 26585,'20'-41'-84,"-1"-1"0,-1 4 1,-10 9 1182,-23 18-945,-7 4 181,-5 1 370,-5 3-367,-6 3-649,-2 5 425,-1 3 1015,1 4-547,-11 11-3103,8 6 2608,5 1-112,14 0-233,17-9-212,3 0 559,4-1-860,5-1 262,5-2-53,4-3 230,3-2 3452,4-2-3100,15-2 326,11-7 443,1-3-82,2-7-1669,-15-4 1586,0-5-190,0-6-385,-3-2 63,-3-4-175,8-15-173,-12 11-62,4-11-76,-13 18 70,-3 3 59,-2 3 1,-4 4 25,-2 4 23,-3 3-53,-1 4-3,-1 3 1656,-2 1-1344,-1 6 318,-12 9-187,-5 12-54,-2 3 6,-1 6-3344,9-7 3346,2 0 59,3 0-432,3-1-58,3-1-94,8 8-26,2-9 54,8 5 122,3-14 252,4-2 110,4-4 148,2-2 100,2-5 157,15-3 148,-11-4-338,18-12 209,-23-1-296,13-20-171,-20 11-171,3-8-86,-10 12-93,-5 3 3124,-1 2-3282,-4 4 11,-2 2 59,-2 3 51,-1 2-60,0 5 589,0 0-532,0 9 44,2 1-47,1 7 60,7 7 169,-1-6 99,4 8 77,-2-8 22,2 1 31,0-3 40,3 0 120,10-1 95,-4-7 32,9 0-15,0-16 96,2-9-81,4-13-153,-10 2-423,-8 1 271,-9 10-161,-4 2-94,-1 3-64,-2 2-182,-1 2-27,-1 4 68,0 2-3,-1 2 539,0 1-429,0 9 31,0 2 18,0 10 74,0 4 10,0 8 7,0 32-705,-1-11 709,0-14 1,-1-1 93,-4 21 4,-1-15 1,-2 2-669,3-10 0,-2 1 673,-2 6 1,-1 3 0,0-3-709,0-1 1,-1-3 676,-3 14 0,-2 1 2,1-5 0,-1-3-3,4-12 1,1-1-5,-4 7 1,0-4-205,-2 1 159,-2-7-3,7-16 537,-1-5-397,8-26-117,3-4-32,2-19 431,7-4-401,6-9 1,9-7 17,-8 28 0,3 0 72,1-2 0,1 1-85,3-1 1,1 1 61,2 0 1,0 2 18,2 0 0,1 1-603,0 1 0,2 2 576,0 1 0,1 1-3,1 1 1,0 2-1063,1 0 1,0 2 1053,0 1 0,0 1-3,1 1 0,-1 0-566,-1 1 1,1 1 558,-3 1 0,1-1 89,8-5 1,-2-1-74,16-11-17,-22 11 1,-2-1-10,1-8-20,-8-3-21,-7-1-20,-7 0-20,-4-1-7,-7 1-15,-3 2 13,-5 4 760,-4 5-704,-1 5 14,0 3 2039,1 5-1987,2 3 3027,2 3-2985,4 2 1150,3 1-1164,2 1-6,2 3-51,0 1-29,0 5-16,8 15-5,8 13-1,4 5-980,8 8 974,-4-8-8,3 3 55,1 3 22,0 0 5,-1 0 0,-3-1-12,-5-3-4,-4-1-15,-6-4-4,-3 15-248,-15 1-174,0-2-1437,-12-5 608,1-18-1627,-2-3-6933,-1-4 9827,3-6 0,9-9 0,6-3 1</inkml:trace>
  <inkml:trace contextRef="#ctx0" brushRef="#br0" timeOffset="38389">24766 2809 22396,'14'-46'431,"0"0"1,0 4-1,-5 7-206,-13 18 657,-4 2-764,-6 3-29,-4 3-16,-4 4-28,-3 2-17,-3 3 5,0 4 247,0 3-258,2 4-5,2 4 126,2 2-143,-3 11 11,8-5 0,-1 7 6,10-3 0,4-9 11,2 3 11,6-12 460,2-1-364,2-3 21,4-3 18,2-1-17,4-4 22,1-3-22,2-6 134,11-14-173,-9 1-6,8-8 0,-12 8-1013,-2 2 1013,-3 2-127,-2 3 139,-3 3 21,-3 5 29,-1 0-140,-3 6-34,-1 0 981,-1 4-981,-1 5 159,-1 12-159,-1 5 0,-2 11 0,-3 23-570,2-20 0,-2 1 570,1 2 0,-1 0-928,-2 3 0,1-1 928,1-9 0,0-1 0,0 2 0,-1 3-32,-4 16 1,0 2-6,3-11 1,-1 1-965,-2 14 0,1 0 939,3-15 0,1-1-5,-1 1 0,0 0-242,1 0 1,0-2 238,-1 1 0,0-2 25,0-2 0,0-1 25,0-3 1,0-2-4,-8 24-471,1-13 517,1-12 5,2-12 1122,1-10-1071,-4-12-46,5-7 1963,-2-12-1979,5-7-6,4-9-17,4-8-71,7-9 71,-2 25 1,3-2-399,10-21 1,4-1 394,-5 11 1,2 0-3,-2 6 0,1-3 0,2 1-15,10-13 1,1 2 19,-8 14 1,0 1-6,5-6 0,1 2-558,4-2 563,-3 8-10,-3 5 10,-1 4 0,-2 3-5,1 3-318,1 0 346,1 1-23,2 0 0,2 0 12,2 0-23,2-1 23,19-9-6,-26 13 0,1-1 11,27-12 45,-9 3-45,-21 12 17,-5 2 2317,-6 3-2317,-4 0 763,-5 3-752,-2 1 515,-3 1-465,0 1 946,-2-1-1002,-2 2-5,0-1-17,-2 1-11,2 0 17,1 1-28,-3 5 28,0 1-23,-1 8 12,2 0-6,1 3-23,1 3-61,2 15 6,2-6-40,3 10-61,3-10-112,0 0-140,0 0-230,-2-2-1613,1 8-314,-4-12-6603,0 4 9191,-2-16 0,-1-6 0,0-3 0</inkml:trace>
  <inkml:trace contextRef="#ctx0" brushRef="#br0" timeOffset="38574">25458 2410 24657,'-7'-38'-1553,"4"14"402,16 50-698,1 3-1932,-1 3 3783,2 9 0,-8-20 0,0 1 1</inkml:trace>
  <inkml:trace contextRef="#ctx0" brushRef="#br0" timeOffset="38902">25603 2681 28436,'33'-37'-130,"0"0"1,-3 1 0,-5 14 61,-14 28 840,1 4-936,3 8-1,4 6 36,9 21 1,-5-7-728,5 13 690,-10-16-59,-3-4 30,-2-1 72,-2-4-9,-3-3 98,-2-4 8,0-3-7,-3-5 17,0-1 1,-1-4 518,-1-3-346,1-2 538,5-10-325,0-1 21,5-9-49,-1 1 16,4-3 24,0-2-43,3-1 27,0 1-456,1 1 145,0 0 418,-1 3-418,0 2 3,-1 2-21,0 2 19,-2 4-38,0 2 0,-1 3-36,0 2-7,-1 2-195,0 0-203,-2 4-312,-2 1 187,-1 6-3157,1 8 19,-1-3 3552,3 10 1,-6-17-1,0 1 0</inkml:trace>
  <inkml:trace contextRef="#ctx0" brushRef="#br0" timeOffset="39206">26505 2851 31681,'2'8'-2196,"0"-1"1638,1-7 1280,3 0-284,4 0-148,6 0-87,3-2-9,4-1-145,2-2 566,1-1-83,-3-1-535,0-1-6,-4-4-85,-2-2-45,-2-2-105,-3 0-56,-3-2-27,-3 0-26,-4 1 69,-4-6-138,-2 7 139,-4-1 202,0 8 29,1 4 93,1 2 77,2 3 247,2 0 50,-1 0 106,-1 1-53,-3 2-131,-3 5-192,-5 5-108,-16 19-73,6-3-1049,-8 13 703,16-7-189,4 3-294,7 1-329,9 3-573,8 1-1696,12 1 3017,15 4 0,-17-22 1,3-2-1</inkml:trace>
  <inkml:trace contextRef="#ctx0" brushRef="#br0" timeOffset="39969">28129 2941 24731,'-1'-46'565,"1"-1"1,-1 5 0,1 7-207,-2 13-68,2 4-8,0 4-40,0 3-61,0 4-81,0 2-215,0 3 103,0 0 19,2 20-29,0-2-20,5 34-10,-3 7-2766,1 4 2812,-7-17 0,-3-1 50,-2 10-276,-1-17 1,-1-1 358,-6 11-143,2-15 1,-1-2 316,-8 12-119,2-13 0,0-2 189,-3-3 68,-11 0-5,18-15 2471,0-3-2411,10-6-32,2-9-576,2-2-161,1-11-47,4 0 11,1-5 2,12-18-12,-1 10 211,8-10-177,-5 17 478,0 4 123,-1 4-16,0 5-29,0 4 57,1 4-11,1 5 75,3 2-61,4 6-119,5 4-65,3 8-112,4 5-50,5 6-1082,1 5 896,4 3 42,-14-8 0,0 0-1359,-10-7 1,0 1 1395,6 5 1,-2 0-81,1 7-495,-6 13 463,-14-20 262,-7 7-264,-26-21 1112,-3-7 279,-14 0 486,2-6-490,-3-4-67,-2-3 85,1-4-289,3-3-879,6-2 0,-8-17-479,21 11-987,-2-13-357,23 18-591,7-1-351,6 2-1673,9 2 4475,10-1 0,-14 8 1,1 0-1</inkml:trace>
  <inkml:trace contextRef="#ctx0" brushRef="#br0" timeOffset="40616">29043 3130 32534,'-4'-2'233,"1"1"-233,3 1 0,-65-5 0,42 6 0,-15-3 0,3 2 0,19 7 0,-6 15 0,8-6 0,-4 11 0,13-9 0,3 0 0,3 3-1017,4 0-206,6 0 371,5 1 494,5 0-276,4-2 712,2-1 398,3-2 204,3-3 324,14 1 1,-12-8-164,7-1-841,-18-5 0,-4-5 0,-4-2 0,-4-5 0,-4-1 0,-4-4 0,-2-2-1031,-7-2 301,-3-2-524,-7-2 447,-5 0 142,-2 1 577,-2 1 103,1 2 145,1 2 57,4 2 48,2 2-45,4 3-76,4 2-108,2 1-44,4 1-185,3-3 16,5 2 155,5-2 92,6 5 158,19 0 516,15 3-932,3 3 1349,5 3-317,-17 4-79,1 1-610,-3 1-3182,-2 1 2925,-2 0-537,-6 0 25,-3 1-400,-3 1 435,-4 0 15,-3 1 394,-4 1 596,-3 0-676,-2 1 3364,-4 0-3441,-1 1-14,-3 0 17,-1 1 85,-1 1 43,-1 0 59,0 0 77,1 1 3,1-1 48,4 1 7,3 0 47,20 11 99,-7-11 4,15 6 38,-13-16 63,0-3 70,0-4 61,-1-1 45,-1-4 7,-2-1-141,-1-4-104,-2-2-77,0-3-123,-3-4-129,-2-2-91,-4-5-74,-2-16-103,-1 7 17,-5-10 28,-3 3 62,-2 12 45,-7-11 72,4 21 53,-5-2 74,2 9 51,-4 2-14,-2 1 30,-3 1-34,-3 3 16,-1 0-38,0 3-72,1-1-123,1 2-198,4 2-240,5 3-309,5 2-454,6 3-1076,6 2 2515,9 4 1,-5-8 0,4 0-1</inkml:trace>
  <inkml:trace contextRef="#ctx0" brushRef="#br0" timeOffset="40952">30007 3520 21960,'7'-44'165,"0"0"0,0 2 0,1 6-43,2 5-20,2-5-2365,1-2 2320,1-5-4,1-2 1339,0-6-1368,2-1 30,-6 12 1,1-2-452,-1-1 1,-1-1 428,1 0 1,-1 2 2,-2 2 1,-2 3 689,0-9-593,-3 7 2189,-2 8-2237,-1 6 160,-2 9-207,-1 4 3417,-4 7-3233,-2 2 56,-10 8 57,3 2-30,-9 9-47,7 2-47,0 7-45,1 6-441,2 6 161,1 7-1488,1 5 1289,4 7 6,4 4 164,3-27 0,2 0 6,2 1 1,2 0 13,1 2 1,1-1-813,3 0 0,1 1 839,2-2 0,0 1-7,1-2 0,2-1-11,-2 0 1,1-2-62,0-1 0,0-1-304,12 24-171,-3-5-304,-2-6-502,-2-5-1654,0-6-5890,-4-6 8823,-3-7 1,-6-9 0,-2-4 0</inkml:trace>
  <inkml:trace contextRef="#ctx0" brushRef="#br0" timeOffset="41974">30487 3373 23945,'-26'-53'-1173,"10"11"3025,33 42-1430,8-1-185,8 1-108,7 0 75,6 1-138,2 0-77,0 1 322,-1-2-401,-5-1-323,-3-2-25,-5-3 39,-4-2-29,-4-2 24,-5-1 4,-4 0 8,-4-1 1136,-5 1-738,-4 1-1,-3-1-27,-5 1 33,-5-1 12,-5 1-1257,-5-2 1268,0 2-665,-2 1 664,0 1 570,3 2-456,-7 0-77,8 3-31,-5 0-5,6 4-30,0 3 63,0 1 32,-1 6 58,0 2-73,-1 4 54,2 4 55,-1 3-2,3 5 87,3 3-31,3 1 8,5 2-30,4 0-49,14 15-66,2-12-296,12 10-123,-1-16-35,5-3-65,4-2-80,2-4-54,3-3-39,2-3 57,1-5 43,1-1 320,1-5 44,-1-2 50,-3-3 1,-1-5 73,-5-2-1,-2-6 2936,8-16-2930,-4-9-5,-2-2 438,-10-2-393,-13 14 39,-2 2-3001,-4 3 3023,-3 3-1079,-2 4 1084,-2 2 107,-7 0-134,0 5 345,-7 0-368,-1 4-39,-2 2 6,-4 0-12,-2 2-16,-1 3 16,-1 2-16,1 3 0,0 3 2647,-4 10-2664,8-5 5,-2 8-16,13-6 11,2 0 2240,4 0-2240,3 0 11,3-2-12,4-1 18,3-3 5,2-3 12,11-3-12,-5-2 11,9-6 40,1-9-23,-8-3-5,5-9 5,-11 1-17,-2-2 23,-3-1-17,-2 0 17,-2 2 22,-2 1 95,-2 0-50,-1 8 0,-1 0-33,0 9-17,0 3-79,0 0 17,0 9 6,0 2-17,0 9-6,0 2-38,0 3-7,2 4-16,1 3-3426,3 1 3359,3 0-1492,2-1 1426,2-2-774,10 6 573,-5-11-740,15 7 422,-12-19-117,8 0 2496,-7-8-2372,2-3 223,1-2 2211,9-8-1552,1-11 44,-1-3 480,4-20-197,-16 12 89,-6 4 1,0-2-1114,1-3 1194,0-8-550,-9 19 473,-3 5-2710,-2 4 2466,-2 5-45,-1 2-281,0 3 1166,0 2-1167,-2 4 453,-1 4-432,-3 4 3386,-5 17-3401,-2 14-1204,-1 2 1193,3 5 5,6-14-16,3-1 5,0-2 1,4-4-3,1-3 14,4-5-1,-1-4 77,1-4 2,-2-5 12,1-3 1211,-1-5-1181,10-8-87,1-2 5,7-8-9,0-2 7,1-1 28,3-3-3398,2 1 3404,3 1 61,12-6-90,-10 11-5,7-2-83,-2 15 38,-16 6 17,11 7-12,-18 7-27,1 3-23,-1 3-78,0 3-129,-1 3-1523,0 18-2477,-8-9-5579,-1 10 9258,-6-20 0,0-12 0,0-6 0</inkml:trace>
  <inkml:trace contextRef="#ctx0" brushRef="#br0" timeOffset="42918">3122 4645 27507,'-22'-45'210,"1"1"1,1 3-1,5 11-448,11 24-66,2 3 88,1 5 600,10 14-487,0 2 34,11 12-1479,1-1 1485,4 3-51,-5-8 0,3 3 127,8 9 0,2 0-2,-7-6 0,0 0-564,4 4 0,-2-2 572,-1-2-14,-5-5 32,-3-3 26,1-2 1144,-5-8-1063,-3-3 282,-2-13-382,-3-5-34,2-9-4,2-5 8,0-5 547,1-4-572,0-4-978,-1-3 1037,-1-2 18,0 0-11,0 1-1,0 2-5,-1 3 190,2 4-1,-2 5 126,6 2-161,2 11 233,2 4-229,2 13-506,-3 6-368,3 5-517,-1 3-2354,10 12 214,-7-6-6507,5 5 9202,-13-11 0,-6-9 1,-4-4-1</inkml:trace>
  <inkml:trace contextRef="#ctx0" brushRef="#br0" timeOffset="43820">4379 4673 24491,'-8'-46'78,"0"-1"0,1 5 0,-2 9-227,-8 18 24,-1 4 1736,0 4-1246,-13 3-91,6 7 624,-10 4-755,9 7 35,-1 3 418,1 3 84,0 1-94,-6 13-180,8-6 756,-3 9-1058,13-11-1253,5-1 931,3-1-95,3-2-98,5-2-72,10 2-126,1-7-5,9 0 785,-1-9-335,12-6 172,-7-4 167,7-6 115,-10-4 224,-1-3-2774,-1-2 3004,0-3-181,-1-1 268,-2-2-591,-3 0-41,1-7-85,-6 3-283,-2 2 31,-5 9-164,-3 13 3150,0 1-3194,-1 4 730,0 4-490,-1 2 39,-2 7 20,2 4 0,-2 3 43,2 4 48,1 2-19,0 1-184,4 1-59,1-1-34,5-1-52,4-2-31,13 4-8,-2-8-594,13 1 812,-4-12-29,5-4-32,3-3-47,2-6 75,0-3 84,-2-8 32,-3-4-85,-4-5-76,-2-3 55,4-20 85,-11 7 131,-11 13 1,-1-3 95,-3-8 0,-2 0-25,-2 7 0,-1-2-1004,0-11 1,0-2 977,-3 12 0,-1 0-4,0 1 1,-1-1-1259,-1 0 0,0 1 1359,-4-29-140,-3 5-909,-3 7 735,-1 7 291,-1 9-274,-5 2-78,5 13 1231,-2 3-1191,8 12 2946,0 3-2858,3 3 1580,-3 13-1474,1 2 19,-2 15 23,3-1 30,1 28-80,3-9-1022,4-3 0,2 2 934,-1-16 1,0-2-70,4 12 1,1 1 10,0 1 0,0-1-661,-1-11 1,0 0 682,1 9 1,1-2-60,6 8-442,0-7 437,3-5-9,0-7 4,1-5-124,2-4 163,1-6 51,1-3 31,2-6 81,1-2 33,3-7 66,0-3 1546,1-8-1668,14-16-53,-13 4 636,7-12-684,-16 9-41,-4-2-20,-2-1-24,-3 1 289,-3 0-125,-3 4 307,-1-3-186,-4 12-102,-1 2-38,-4 12-17,0 5 905,-2 2-911,-1 2 305,-2 5-293,-3 17-12,2-3 6,1 12 11,4-9-6,5 1-5,9 9-11,1-9 10,11 4 1,-1-12-6,4-4 6,3-4 11,4-2 0,1-4 11,0-3 6,1-2-1109,-2-4 1120,-2-3-11,-2-5 16,-4-3 1,-2-1 11,-4-3 11,-3-1 16,-5-2-21,-3-2 5,-3-1-23,-3-1-21,-3-2 16,-2-1-438,-2 1 438,-2 0 1052,-1 4-1069,1 2-6,0 3 5,0 4 2,2 4-22,1 3-61,1 2 385,1 4-585,0 0-89,1 2-194,0 3-267,0 4-341,0 5-615,1 4-1253,0 3 3036,0 6 1,0-11 0,0 0 0</inkml:trace>
  <inkml:trace contextRef="#ctx0" brushRef="#br0" timeOffset="44400">6182 4499 25136,'-47'43'199,"18"-8"762,42-32-1006,9-1 50,-2-4 24,4-3-6,1-5 427,2-2-463,-3-4 0,0-1 148,3-15-74,-11 6 63,4-22-68,-15 19-1084,-1-9 1073,-5 14 374,-2 2-391,-2 2 17,-3 3 5,-3 2 1,-1 3-18,-4 3 1,-2 3-6,-3 4-11,-2 1 50,-12 6-56,8 2-431,-7 5 403,15 1 12,-3 12 5,8-4 1201,-2 12-1212,10-5-1,1 4 7,3 3 10,2 1-16,3 2 0,5-1-107,5-1 107,4-2-2024,6-5 2012,2-2-10,5-4 320,3-3-310,2-5 6,1-3 6,0-5 10,-1-4 1,-1-3 0,1-6-175,0-4 186,1-4 6,0-4 0,0-3 16,-3-3 12,-2-3-6,-3-3 6,-4-4-6,-3-4 6,-5-3 17,-3-1 11,-4 0 1293,-2 4-1332,-4 3-34,-1 5 0,-5 4-172,-2 4 172,-4 3 0,-2 3 0,0 3 0,-1 1 0,1 2 0,-1 3 0,4 1 470,2 2-470,2 1 799,3 2-799,1 1 0,2 6 0,4 2 0,5 10 0,6 3 0,15 23 0,-4-6-197,-7-10 0,-1 0 197,11 15 0,-1 1 0,-1 0 0,-5-2 0,-5-1 0,-7-4 0,-6-1 0,-7 0-3963,-7 0 2020,-7 0 1943,-9 4 0,11-19 0,-1-1 0</inkml:trace>
  <inkml:trace contextRef="#ctx0" brushRef="#br0" timeOffset="44858">7816 4706 32767,'-6'-2'0,"1"1"-3894,5 1-5723,-11-3 9852,14 8 0,-13-6 0,16 7 0</inkml:trace>
  <inkml:trace contextRef="#ctx0" brushRef="#br0" timeOffset="51324">1985 6143 21529,'-21'-38'151,"0"0"1,2 3-1,1 11 1486,3 23-1592,-2 5 657,-5 2-629,-20 16-50,5-1-2094,-15 11 2099,12-4-11,1 2 0,0 1-12,5 0 676,3-1-687,7-2 1,7-1-6,6-3 28,7-2-33,6-3-1,6-2 11,8-4-11,8-3 2728,7-3-2728,5-4-1611,4-2 1628,3-4-11,15-7 17,-16 0 22,4-5-777,-26 6 811,-6-1 22,-7 4-17,-4-1 0,-2 2-11,-4-1 1555,-3 2-1578,-6 0-21,-4 1 16,-17 2-17,2 4-6,-12 5 363,8 4-357,-1 4 12,-1 2-18,2 3-5,2 2-5,5 2-18,4 1 6,5 1-22,6 0-17,6-1-61,3 0-46,10-2-94,5 0-186,13-4-993,8-1 187,8-6-1511,10-4-1984,7-4 4744,-20-4 0,-1-1 0,3 0 0,0-1 0</inkml:trace>
  <inkml:trace contextRef="#ctx0" brushRef="#br0" timeOffset="51664">2430 6307 26592,'-9'20'78,"1"-1"-72,2-1-40,-3 10-33,3-7-73,-2 7-112,2-8-162,-2 0-214,-1 1-240,-3-1-342,-3 1-269,-2-2-89,-1-3 268,-1-4 477,3-4 554,2-5 471,5-8 229,2-5 192,4-7 177,2-6 1110,0-19-941,3 8-1120,0-12 884,1 16 443,2-8-710,-1 13-80,0-2-67,-3 15-106,0 4-78,0 3-102,-1 3 886,0 2-947,3 6 28,3 2 11,5 8 34,4 1-45,5 5-11,3 1-1669,6 2 1517,3 1-240,3 1-455,1 0-922,1 1-3374,0-1-4312,-5-3 8751,-6-3 1,-13-11 0,-5-4 0</inkml:trace>
  <inkml:trace contextRef="#ctx0" brushRef="#br0" timeOffset="51898">1441 7099 23254,'-39'8'610,"-1"1"1,-21 5-466,56-10 85,9-1 78,7 1 28,10-1-33,13 0-1447,15-2 1309,-1-4 0,4-1-761,-7 0 0,1 0 627,-4-1 1,4 0 0,-3 0 4,8-2 1,2-1 0,-4 1 1,5 0-1,-3-1-1087,7 0 1,1-1 1034,-10 3 0,3-1 1,-4 1-112,0 0 0,-1 1-3015,14 1 0,-1 2-1774,-20 1 0,-1 0 4926,8 1 1,-6 1-1,-14 1 1,-13 0-1</inkml:trace>
  <inkml:trace contextRef="#ctx0" brushRef="#br0" timeOffset="55266">1688 8093 23758,'2'-40'524,"-1"-1"1,0 4-1,-1 9-221,0 19-6,-1 5-263,0 2-34,-2 3-17,0 5 34,-2 7 5,-1 6-16,-2 7-1,-2 7-10,2 4-9,2-6 0,1 1-337,-1 19 314,3-18 1,0 1-143,2 13-236,0-1-464,3-2-1227,3-3 1285,4 0 0,-4-20 1,2-2-1</inkml:trace>
  <inkml:trace contextRef="#ctx0" brushRef="#br0" timeOffset="55649">1991 7627 15964,'-13'42'16,"-1"-1"1,1-3 0,7-7 2554,17-13-2426,14-4-61,-4-2 17,8-6 1420,-13-9-1297,7-9-95,-6-1 275,9-16-158,-14 9 1084,-1-16-1129,-9 14-21,-5-5-18,-3 9 3348,-3 1-3421,-3 3-27,0 1-29,-2 3-5,0 2 6,-9 3-51,-2 3-3392,1 4 3370,3 3-17,10 4-11,0 3-90,3 2-700,1 12-174,4-3-5892,6 22-2403,2-18 9326,6 7 0,-6-22 0,-2-5 0</inkml:trace>
  <inkml:trace contextRef="#ctx0" brushRef="#br0" timeOffset="55900">2427 8175 22817,'-4'0'2330,"2"0"-487,2 0-1765,-34 8-28,28-6 29,-23 6 50,45-10-51,8-1-50,10-2-6,-6 0-22,-2 2-5,-12 1-18,0 1-55,-2 0-118,-1 1-1002,4 0-556,-2 2-3942,1-1 4848,-4 2 0,-5-2 0,-1 0 0</inkml:trace>
  <inkml:trace contextRef="#ctx0" brushRef="#br0" timeOffset="56498">5487 7757 22912,'-8'-3'2324,"2"1"-1825,6 2 145,0 0-397,-64-33-4292,39 22 4137,-14-7 1,1 1 30,17 12 955,-10 1-994,8 2-28,-8 0 0,12 2-22,2 1-17,1 2 39,2 1-56,2 2 11,1 0-11,3 1 3358,2 1-3358,3 0-11,3 6 11,6-1 6,5 5 33,23 4-39,-2-5-307,19 6 312,-17-11 1,0-1-3268,21 6 3262,-18-6 0,-1 0 5,12 5-71,-4 0 77,-7 1-2202,1 7 2191,-14-6 121,-1 6-116,-16-6 1,-3 0 11,-8 3 0,-5 1 5,-9 2 1819,-8 3-1808,-8 1 12,-9 3-28,-6 1 5,-5 0-326,26-15 1,0 0 322,-1-1 1,2 0-9,-26 15-31,22-11 1,1-1 2458,-8 8-2669,-1 3-296,29-15-751,7-3-4296,14-5 5573,13-2 0,-8-4 0,3-1 0</inkml:trace>
  <inkml:trace contextRef="#ctx0" brushRef="#br0" timeOffset="57843">7341 8205 21483,'0'-6'4079,"0"1"-2825,0 5-1204,-16-38-27,12 28 10,-13-28-21,17 38 21,0 0-22,2 4-5,1 3 11,3 6 5,-1 4 6,2 3-22,-2 5 16,-2 5-1265,-1 2 1232,-5 5-40,-5 3-313,-6 5-1115,-7 4-8352,-3-2 9096,1-6 0,10-19 0,5-9 0</inkml:trace>
  <inkml:trace contextRef="#ctx0" brushRef="#br0" timeOffset="60281">9276 8481 27337,'-19'-32'213,"6"0"-163,21 8 0,3-6-22,3-3-2187,4-5 2176,1-1 11,3-3 0,-1-2 0,0-2 6,-3 0-23,-3-3 11,-5-2 6,-2-1 0,-5-2 0,-1-2-11,-5 2-6,-2 0 11,-1 21 1,0 0 5,-5-12 6,-1-5-18,4 28 677,1 8-676,2 6 333,1 4-362,1 3 1,0 2-11,-2 5 1161,0 7-1133,-4 9-29,-2 9 18,-1 8 10,-1 10-1731,3 7 1726,1 6-9,6-28 1,0 0-4,1 1 1,1 1 3,0-1 0,0 1-6,1 0 0,0-1 2,2 0 1,-1 0 0,1-2 0,1 0 16,6 29-16,3-3-17,2-5-2816,4-5 2810,3-7 34,2-6-28,3-5-16,13-3 21,-8-12 40,9-2-17,-13-14 6,2-7 764,1-7-765,1-6 12,1-7 0,2-4 636,-3-4-619,-2-4 11,-2-2-603,-5-1 608,-1 1 1,-4 1-1,-4 5 6,-2 3-346,-4 4 369,-1 5 179,-4 4-186,-1 4 2289,-1 3-2288,-2 4 792,0 2-865,-2 3 557,0 1-557,1 1 286,1 1-286,0 1 0,-1 4 0,-1 3 0,-2 5 0,-1 6 0,-1 3 0,0 4 0,0 3 0,2 2-582,0 1 582,4-1 0,0 0 0,2-2-12,3-3 24,3-3-24,4-2 12,4-2-6,4-4-22,2-3 23,4-3 10,2-4-5,2-3-5,1-4 16,18-12-5,-11-2-1,12-11 1,-16 3-609,-1-4 621,-3-2-18,0-5 0,-4-2 0,-1-4 0,-2-5 0,-2-4 0,-1-5 0,-3-6 0,-8 30 0,-1-1 0,0-2 0,-1 0 0,0 1 0,-1-2 0,0-13 0,0 0 0,-2 13 0,0 0 0,0-9 0,-1 2 0,-4-7 0,0 8 0,-3 8 0,0 9 0,-3 5 0,2 10 545,-1 2-545,5 7 0,-1 3 0,-1 3 0,-5 21 0,3 0 226,-4 20-226,5-2-679,1 9 679,2-8 0,0 5 0,0 8 0,0 0-1515,0 2 1,-1 0 1514,1 0 0,-1-3 0,1-17 0,1-2-841,0 0 0,1 0 841,-1-1 0,2 0-247,2-1 1,1-1-26,1-1 1,1 0-177,3-2 0,2-1-219,1-1 1,1-2-2135,16 23-6894,-1-11 9695,-2-11 0,-11-15 0,-6-7 0</inkml:trace>
  <inkml:trace contextRef="#ctx0" brushRef="#br0" timeOffset="60512">10248 8106 26675,'46'-22'78,"-1"-1"0,-2 3 1,-5 4-23,-1 10-1430,-1 0 1464,0 2-40,-3-1-16,-4 2-17,-4 0-6,-5 1 709,-3 1-770,-9 1 355,0 0-1005,-7 3-139,-3 2-2914,-4 4 3174,-7 5 0,6-7 0,-2 1 1</inkml:trace>
  <inkml:trace contextRef="#ctx0" brushRef="#br0" timeOffset="62161">12662 8137 24027,'-21'-46'502,"-1"1"0,1 3 1,0 6-246,-8 9-5693,-3 3 5621,-4 5 427,-2 4-461,-2 6-28,-2 5-22,-1 6 368,11 6 1,1 2-442,-16 9-17,16-3 1,1 2-7,-7 14-343,1 4 338,5 4-6,4 3-3,13-11 1,1 0 3,-2 18 1703,2 11-1698,10-24 12,7-4 1015,5-6-993,8-5 5,7-7 6,6-5 22,8-5-822,7-7 833,5-7-11,4-7-5,3-7 2,-18 3 1,0-1-18,-11 4 1,1-2-1,6-5 1,-2 0 64,8-14-2145,-5 0 2156,-4-1 1,-6 0 696,1-15-562,-7 1-246,-4 3-12,-9 12 0,-6 21 0,-1 4 843,-2 5-843,0 4 3308,-3 3-3308,0 2 255,-3 5-255,-3 6 0,-4 4 0,-19 32 0,15-14-719,2-6 1,3 0 718,6 8-232,5 17 232,7-10-169,7 11-800,23-3 124,-1-16-720,-9-12 1,2-2-1035,20 3-6973,-2-6 9572,-4-5 0,-19-7 0,-8-3 0</inkml:trace>
  <inkml:trace contextRef="#ctx0" brushRef="#br0" timeOffset="62345">13591 7920 22727,'-8'-4'2649,"2"1"-2088,6 3 318,0 0-1002,-33-35-96,42 26-139,-19-23-135,52 36-345,-8 1 1,2 1-865,18 4-20,-18-4 1,0 1 1721,15 6 0,-24-7 0,-3 1 0</inkml:trace>
  <inkml:trace contextRef="#ctx0" brushRef="#br0" timeOffset="62531">13660 8166 26110,'-8'5'-106,"14"-4"-90,42-10-174,-8 1 0,2 1-1463,-8 1 0,-1 0 1306,12-3 1,0 1-415,-12 2 0,-3 1-3517,31-8 3964,-27 6 0,-3 0 1,3 0-1,-3 0 0</inkml:trace>
  <inkml:trace contextRef="#ctx0" brushRef="#br0" timeOffset="63071">14960 7744 28294,'-46'-43'40,"4"8"-29,25 32-11,-4 0 0,-1 1 5,-1-2 1,-1 2-6,-10-3 0,9 2 6,-5-1 10,13 3 40,4-1-50,3 2 0,3-1-1,3 1-27,0 0 16,1 1 12,-1 2-34,-1 4 28,0 0-17,-1 6 11,1-2-5,0 3 11,1 2 0,-1 2 0,1 3 34,-1 2-34,0 1 5,1 1 7,-1 0-1,-3 9-6,3-11-10,-3 7-6,4-14 5,0-1 12,1-1-18,1-4 7,1 0 5,1-4 0,0-2 39,0-2 192,0-2-231,3 0 0,0-3 0,4-1 0,1-4 0,4-2-3392,2-3 3392,3-1-2269,2-2 2269,2 0 0,2 1 0,0 0 0,2 3 0,0 1 0,2 3 0,14 2 0,-10 3-94,9 6 94,-13 3 0,-1 7 1798,0 2-1798,-2 2 0,-2 3 0,0 3 0,-1 1 0,-2 2 3112,-2 0-3112,-4 1 0,-4 1 0,-6-2 0,-4 2 0,-16 11 0,-2-9 0,-13 8-37,0-18 0,-2-2-1324,-11 4 1087,8-6 0,1-3-516,-4-5 46,2-5-1049,4-4-2044,3-5-5994,7-2 9327,5-3 0,10 5 1,4 2-1</inkml:trace>
  <inkml:trace contextRef="#ctx0" brushRef="#br0" timeOffset="63320">14968 7676 23495,'7'-3'2369,"-2"1"-1848,-5 2 896,0 0-1328,70-35-1663,-38 23 1627,11-8 1,1 1 30,-13 11 5,0 1 242,-2 1-270,-2 1 6,-3 0-16,-4 2-18,-3 1-5,-5 0-16,-4 2-12,-4-1-68,-2 1 556,-1 0-1810,-5 0-4167,-1 1 5489,-6 2 0,6-2 0,-2 2 0</inkml:trace>
  <inkml:trace contextRef="#ctx0" brushRef="#br0" timeOffset="65247">15867 7967 23019,'0'-7'3069,"1"1"-2834,-1 6-1355,0 0 442,-2-48-291,0 41-712,-1-32-1674,0 53 3355,0 7 0,2-9 0,0 0 0</inkml:trace>
  <inkml:trace contextRef="#ctx0" brushRef="#br0" timeOffset="65399">15791 8460 25203,'-19'51'-982,"1"0"1,5-11 0,2-8 0,1-14-1</inkml:trace>
  <inkml:trace contextRef="#ctx0" brushRef="#br0" timeOffset="66482">9612 9656 20344,'-46'-40'245,"1"1"0,3 2 0,5 9-72,14 22-33,-1 1-50,3 3-12,0 1 1166,2 2-1205,-1 4-11,-1 4 0,-5 9-11,-5 5-12,-4 8-1594,-6 6 1595,-4 5-9,21-20 0,0 1 170,0 0 0,-1 1-167,1 0 0,0 0 0,1 0 0,0 0 0,-18 22-22,6-3-57,7 10 40,14-16 0,11 6 5,33-10 29,6-11 5,-7-8 0,2-2-11,28-1-9,-25-7 0,1-1-11,3-1 1,1-1-12,2-1 0,1-1 11,1-1 0,1-1-101,0 0 0,0-1 109,-1-3 1,-1 0 11,0 0 0,-1 0-1,-4-2 1,0 0 14,-3 0 0,-1-1 19,24-11-506,-11-1 523,-9-2 17,-8-1 1304,0-19-1248,-15 17 11,1-11 690,-13 26-656,-1 3 1303,-3 4-1348,-4 2 1201,-1 3-1313,-4 3 6,-1 3 5,-1 6 913,-10 10-918,2 8-17,1 2 0,7 1-12,10-10 1,1-1-17,5-3-1,2-1-16,6-3 12,4-3 4,4-1 12,1-4 28,5-2 0,12-5 6,-8-4 16,8-5 23,-14-4 6,-1-3 33,-3-3 16,-2-2 24,-3-1-3343,-4-1 3415,-3 0 207,-3-10-212,-3 9-46,-4-4-33,-2 9-22,-4 3-12,-1 0-22,-1 2 6,-1 3-12,-1 2-44,-6 2 3386,5 4-3409,-7 1-22,7 4-17,-2 2-28,0 4-39,-1 3-45,0 4-62,2 3-78,0 3-89,4 3-3483,1 3 3248,3 2-733,4 2 212,1 1-981,5 0-2241,3-3 4375,7 2 0,-4-14 0,0-3 0</inkml:trace>
  <inkml:trace contextRef="#ctx0" brushRef="#br0" timeOffset="67115">10296 9961 25130,'17'-45'683,"1"0"0,-1 0 1,-5 10-477,-9 24-50,-1-1-67,-2 11-253,0 0 118,0 8 34,0-1 17,0 17-6,1-5 0,1 9-6,1-5 1,-1 1-1,-1 2 17,-1-1 0,-1 2 6,-5-1-6,-2-1-16,-5-2 27,-1-2 1,0-5 21,2-4 24,4-4 16,2-4-12,3-2-10,1-2-6,1-4-39,0-3 0,1-6-6,-1-3 0,3-4 11,6-13-10,1 7-12,6-8 16,-2 14 1,0 2-6,0 3-22,3 0-11,-3 7 11,2-1-1,-4 8-4,0 0-3388,0 3 3388,2 3 10,-1 3-11,1 3 6,0 3 0,-1 3 22,0 2-11,0 2 11,-2 0-11,0 0 0,0 1 17,-1-2-2252,0-2 2235,0-2 2274,-1-2-2285,0-1-34,0-3 51,-2-2-1,0-2 7,-1-2 3391,1-2-3392,1 0 95,16-12-83,-5 2-18,12-11 12,-11 3-6,0-1 12,0-2 27,-2 0 6,0-2 6,-1 0-1,-1-1 23,-1-1 107,4-11-145,-6 8-3161,2-7 3115,-8 11-444,-2 3 444,-2 1-134,-1 3 134,-1 2 0,-2 3 0,-1 1 0,-1 3 0,1 2 2863,0 2-2863,1 2 625,1 1-625,0 2 205,1 1-205,8 24 0,0-7 0,10 17 0,4 2 0,0-3-137,-2-3 1,1 1 136,6 10 0,-7-8 0,-4-7 0,-2 1 0,0 4 0,0 8 0,-11-16 0,-4-2-438,-3-3-217,-4-1-291,-3-5-427,0-2-1237,2-5 2610,-1-2 0,5-4 0,1-2 0</inkml:trace>
  <inkml:trace contextRef="#ctx0" brushRef="#br0" timeOffset="67528">11421 9805 27606,'27'17'509,"-9"5"-498,-24-8 1,0 4 10,4-4-22,1 0 11,0 0-16,3 0 10,1 1-10,2-1-29,3 0 34,0-2 0,9 6 34,6-2-3410,1-1 3404,1-5-751,-4-5 751,-2-2 6,2-2 5,0-1-5,0-1-6,0-3 28,-1-2-23,0-3 62,7-6-26,-4-4-69,-1-1 0,-8-1 0,-8 4 3011,-3-8-3011,-4-3 0,-3-1 0,-10-5 0,2 16 0,-6-3 1149,2 10-1149,-1 3 0,-19 3 0,12 5 0,-14 4 0,16 6 0,-13 13 0,7-2-1390,-9 8 1366,13-6-485,2 1-1759,5 8-1317,10-8 3585,12 7 0,0-20 0,6-2 0</inkml:trace>
  <inkml:trace contextRef="#ctx0" brushRef="#br0" timeOffset="68291">12149 10000 28255,'45'-43'69,"0"1"0,-7 6 0,-6 2-29,-2-4-1579,-11 5 1573,-1-4 11,-2-5 6,-2-6-51,-1-5-701,-1-4 701,-3-4 0,-4 18 0,-1 1 0,1-21 0,-3 25 0,0 1 0,-2-17 141,-2 21-141,-4-5-115,0 26 115,-2 2 697,4 8-697,-1 1 962,1 3-962,-3 2 0,-15 28 0,4-5 87,-10 27-87,14-18 0,3 1-249,2-6 0,1 2 249,-3 28 0,3 1-783,4-23 1,1 0 782,2 12 0,3 1 0,1-17 0,2-1 0,6 14 0,3-1-26,-2-12 1,1-1-177,5 9 0,2-2-330,13 6-168,3-7-240,1-7-13,1-6-444,-3-7 328,-2-6 543,-3-7-549,8-11 1103,-11-6 256,6-9 119,-13-3 768,7-17-487,-9 7 16,6-13-51,-9 11-49,0 1-34,-2 0 430,4-7-581,-6 12 1491,0-2-1323,-7 14 35,-2 8-618,-1 2 0,-1 4 0,0 2 614,-1 4-614,1 4 0,3 6 0,1 1 0,5 0 0,2-3 0,2-1 0,4-1 0,2-2 0,2-1 0,1-2 0,2-3 0,-2-2 0,0-3 0,-2-3 0,-2-4 0,-3-5 0,-3-4 0,-3-3 0,-4-3 0,-3-2 0,-1-2 0,-3 1 0,-7-10 0,-6 4 0,-9-4 0,3 14 0,0 7 0,7 10 0,1 2 0,2 3 0,0 1 0,2 3 0,0 3 0,-1 3 0,0 6 0,0 3 0,1 4 0,1 3 0,-1 35 0,5-18-649,2-7 0,2 0 649,4 7 0,5 0 0,5 1 0,4-3 0,3 0-118,2-5-431,3-2-1417,16 2-1171,-10-13-2162,14-1 5299,-11-14 0,-15-3 0,-3-3 0</inkml:trace>
  <inkml:trace contextRef="#ctx0" brushRef="#br0" timeOffset="68441">13548 9980 25780,'-33'-10'-5019,"9"3"-4318,27 6 9337,1 1 0,-1-1 0,-1 1 0</inkml:trace>
  <inkml:trace contextRef="#ctx0" brushRef="#br0" timeOffset="69141">13753 10113 26337,'33'-45'121,"0"1"1,-3 2-1,-5 6-103,-13 10-18,0-6 0,1-4-2264,1-7 2264,2-5 0,2-7 0,-9 25 0,1-1 0,0-2 0,1-1 0,-1-2 0,1 1 0,-1-1 0,1 0 0,-1 0 0,-1 1 0,0 2 0,0 1 0,6-27 537,-3 8-537,-3 8 0,-4 9 0,-2 7 0,-3 7 772,0 6-772,-2 5 398,0 3-398,-1 3 1830,1 2-1830,-1 1 679,0 1-679,-5 10 0,-1 2 0,-5 13-3392,-1 4 3392,-1 7 0,4-2 0,0 3-633,3-8 0,0 2 633,-1 12 0,0 0 0,5-8 0,1-2 0,2 1 0,0 0-286,1 0 1,2-1 285,3 0 0,1-2 0,9 29 0,9-6 0,3-5 0,5-7 0,1-7 0,1-5 0,15-1 0,-12-13 0,10-1 0,-17-12 0,-1-5 0,-1-4-212,12-13 212,-9-2 0,10-10 0,-11 2 0,0-3 60,-1-2-60,-1-1 0,-1 0 1100,-4 2-1100,-4 2 0,-5 3 679,-6-2-679,-5 9 293,-10-3-293,-1 13 0,-8 2 0,4 5 0,-3 3 0,0 2 3306,-1 3-3306,-1 5 0,1 4 3,-1 4-3,2 4 0,4 4 0,1 2 0,6 3-989,2 1 989,6-1 0,3 1 0,7-3-3064,4 0 3064,4-4-573,3-2 573,1-4-308,0-3 308,8-4 0,-8-6 0,3-2 0,-10-8 0,0-4 0,-1-4 0,1-4 0,-2-3 492,-1-3-492,0-3 0,-2-3 0,-2-2 2299,-2-2-2299,-3-1 0,-3 2 0,-2 2 0,-2 2 0,-2 4 440,-3 3-440,-1 3 0,-1 5 0,1 2 495,0 2-495,2 4 117,1 1-117,1 2 648,-1 1-648,0 3 443,-1 3-831,1 5-317,1 2-393,4 4-935,7 2-7798,22 7 7661,-8-9 1,4 0-1,-18-13 1</inkml:trace>
  <inkml:trace contextRef="#ctx0" brushRef="#br0" timeOffset="69548">15561 9596 25567,'-3'-5'2134,"1"1"-1345,2 4-761,-62-36-416,37 33 377,-12-13-1,1 6 93,15 27-92,0 6 5,2 4-5,2 3-12,3 3-2302,2 2 2313,5 0 35,3 0-1,2-2 1,4-3-18,3-2 1,2-5 11,2-2-2382,1-6 2398,-1-4 29,-1-4 0,-1-4 1529,1-2-1591,0-6 0,1-3 0,2-6 0,0-4 0,1-5 0,-1-4 0,1-4 0,-2-1 0,1-2 0,-1 1 0,0 0 3005,-2 4-3005,-1 3 0,-2 5 0,-1 3 0,-2 4 0,0 5 0,-2 2 0,1 4 0,-1 2 0,0 6 387,0 4-387,1 8 0,2 8 0,0 9 0,2 10-546,1 12 546,-2-13 0,0 8 0,-1-3-1606,0 3 1,0 0 1605,0 4 0,0 5 0,-1-5 0,-1 1 0,-1-3-1074,1 4 0,-1 1 1074,0 2 0,0 0-718,0-1 0,0 1 718,0-2 0,-1-1-426,-1-2 1,-1-1 425,-2-3 0,-2-2 0,-3-3 0,-2-1 0,-2-6 0,-3-1 0,-1-4 0,-4-2-118,1-7 0,-2-2-336,-23 12-470,0-15-1393,4-12 2317,0-13 0,21 2 0,1-4 0</inkml:trace>
  <inkml:trace contextRef="#ctx0" brushRef="#br0" timeOffset="70044">16564 9340 23115,'6'-49'647,"0"0"1,0 0-1,-1-1 1,-1 2 0,-3 7 85,-10-8-173,-5 3-515,2 25 395,1 16-434,5 14 11,-3 9 11,-4 13-1581,-4 14 1553,7-16 0,-1 3 0,-1 6 0,-1 4 0,0 0 0,-2 8 0,0 5-601,3-8 1,-2 5-1,0 1 1,2-4 600,2-5 0,1-4 0,0 3 0,-2 11 0,-1 2 0,3 0-611,3-3 0,1 0 0,3-3 611,2 7 0,3 0-298,0-10 0,2 2 0,4-5 238,8 0 1,4-3-98,5-1 0,3-2-488,5-2 0,3-1 107,4-3 0,3-1-587,3-3 0,3-2 1125,-10-7 0,1-2 0,-3-2 0,-5-1 0,-2-2 0,0-2 0,1 1 0</inkml:trace>
  <inkml:trace contextRef="#ctx0" brushRef="#br0" timeOffset="71084">18112 9822 23618,'3'-54'845,"1"0"1,-1 0 0,2-6 0,-2 4-709,-2 13 0,0 6 115,-4 3 17,-1 5 50,-12 3-224,1 10-44,-9 3-6,0 10-12,-4 5-5,-5 4-17,-4 6 6,-3 6 0,10-1 0,0 1-4263,-17 13 4251,17-8 1,2 0 0,-10 13 516,5 2-517,5 0-2186,5-1 2153,9-2 0,6-2-335,8-3 347,8-1 1843,9-3-1838,11-2 22,9-4-69,8-4 58,7-4 6,3-6-18,1-2 29,-2-5 17,-5-4 16,-7-5 45,-7-3 29,-7-4-84,-6-3 2660,-5-2-2700,-3-3 0,-4-4 0,-2-2 0,-2-4 0,-3-3 0,1-1-70,-2 0 70,1 3 0,0 6 106,-1 5-106,0 9 525,-1 5-525,-1 6 185,0 2-185,0 3 854,-2 9-854,-1 13 0,-1 5 0,-3 15-1381,0-3 1381,-4 6 0,-1 6 0,-3 3 0,0 3 0,-1 4 0,3-1-555,7 0-1002,4-4-3647,13-7 5204,12-1 0,-8-25 0,3-2 0</inkml:trace>
  <inkml:trace contextRef="#ctx0" brushRef="#br0" timeOffset="71633">19055 9465 20708,'-46'-36'377,"1"-1"0,3 4 0,7 6 2110,15 15-2263,-1 1-45,-1 1-22,0 2 0,0 2 926,2 1-921,-3 1-150,9 3 524,-1-1-536,11 3 1822,2 2-1827,4 3 17,4 4-12,6 5 0,6 2 0,7 5 0,3-4 0,2-1-3386,21 12 3386,-14-10 0,1 1 0,3 0 0,-2-1-824,-10-4 1,-1 0 823,7 4 0,-2-1 0,8 11 0,-17-8 0,-2 2 0,-17-4 0,-6-3 0,-5 4 2577,-6-4-2577,-5 1 0,-5 1 0,-4 1 0,-23 12 0,9-8 2029,-15 9-2488,19-8-566,3-2-1994,4 0 3019,4 1 0,12-11 0,3-2 0</inkml:trace>
  <inkml:trace contextRef="#ctx0" brushRef="#br0" timeOffset="73139">20102 9531 20744,'2'-8'2969,"0"1"-1675,-2 7-739,0 0-421,-2-1-61,3 4-12,-2-2 7,4 6-12,-2-4 5,0 0 12,0-1 17,-1 0 509,0-1-448,-3 0 0,0-1-5,-4 1-6,0-1 17,-1-2 117,-2-6-162,2-1-28,-1-8 17,5 1-23,0-5 1,2-2 77,5-29-111,3 20-11,5-17-17,0 29 5,1 3-16,0 5-1,8 1-10,-5 6 16,7 3 6,-3 8-6,14 16-17,-7 1 6,10 14-1768,-11-4 1757,-4 5 5,-3 4-669,-6 1 653,-6 3-2574,-6-1 2590,-7 1-10,-9-2-390,-8-1 395,-10-2-6,-7-2 0,-6-1-11,-4-4 34,-1-4 0,1-5 244,2-5-211,7-6-22,6-4 178,9-6-167,6-2 2596,7-4-2579,4-3 5,4-3-27,2-1 616,2-2-639,3 1 1297,3-1-1297,3 0 468,15-4-468,-3 5 0,12 0 0,6 6-742,-6 2 742,10 3 0,-10 4-31,0 3 31,3 2 0,2 1-270,19 7-77,-11-4-1497,16 6 948,-16-6-1611,-11-5 1,0 0 2506,25 5 0,-10-3 0,-21-5 0</inkml:trace>
  <inkml:trace contextRef="#ctx0" brushRef="#br0" timeOffset="73389">20883 8945 24279,'-36'-39'222,"1"-1"0,2 2 1,8 12 1323,19 24-1523,2 1 551,3 3-546,1 3 0,3 5 309,5 9-242,16 31-69,-2-2-7,-5-13 1,0 3-6,-4-7 0,0 2-3,4 20 1,-1 2-10,-3-10 1,-2 0-835,3 15 0,-1 1 823,-6-15 1,0-1 19,-2 2 0,0 0-28,-2 2 1,-1 0-29,-1 3 0,-2 0-81,-3 3 0,-2 1-979,-3 2 1,-2 0 348,-3 1 0,-3 0-2926,-2 0 0,-4 0 3682,5-15 0,-2-1 0,2-3 0,2-6 0,1-2 0,-1-2 0,0 0 0</inkml:trace>
  <inkml:trace contextRef="#ctx0" brushRef="#br0" timeOffset="74751">22848 9243 22285,'0'-5'2761,"0"1"-1741,0 4-920,-10 10 12,2 9-436,-12 16 431,2 12-466,-9 9 401,11-24 0,-2 2-1496,-3 3 0,-2 0 1482,-3 4 0,-1 0-14,-3 3 0,-1 0-9,-2 3 1,-1 0-4,-2 1 1,0 1-6,-1 1 1,0 0-26,1 0 0,0-1-51,1 0 1,1 1-296,6-6 1,0 3 0,2-3-1433,-2 5 1,2 0 636,5-9 0,1 1 1,3-2 1168,3 3 0,4-4 0,-2 2 0,5-4 0</inkml:trace>
  <inkml:trace contextRef="#ctx0" brushRef="#br0" timeOffset="74989">23411 9475 28334,'-21'45'112,"-1"0"0,5-8 1,-3-1-2944,-8 10 1,-3-1 2830,7-9 0,-1-1 0,0 2 0,0 1-539,-1 1 1,0 0 538,0 0 0,-1 1-220,2-1 0,-1 1 220,1-1 0,1-1-507,1 1 0,1-1 487,1-2 0,2 1-291,1-2 0,1 0-412,2-2 1,2 0-1814,1-2 1,1 0 2535,2 1 0,1-2 0,-1 3 0,4-4 0</inkml:trace>
  <inkml:trace contextRef="#ctx0" brushRef="#br0" timeOffset="81622">24769 9527 20576,'-10'-2'2902,"3"0"-2163,-23-6 0,-4-2-128,10 3-713,-12-4 1,1 1 527,21 6 149,5 1-301,4 0 58,2 3 54,3-1-363,6-1-1,12-1-3037,6-1 3010,15 0-1,5 1-100,9 2 0,9 1-1141,-29 0 1,2 0 1039,0 1 0,2 1-99,-1-1 1,1 1-890,-2 0 0,0 0 567,-1-1 1,-2 1-1300,27 1-1720,-9-2 3399,-5 1 0,-29-2 0,-7 1 0</inkml:trace>
  <inkml:trace contextRef="#ctx0" brushRef="#br0" timeOffset="81812">25101 9505 16848,'-4'0'5915,"1"0"-1440,3 0-4313,-55 45-461,32-18 388,-16 13 1,1 4-2244,16 1 2173,7-14 1,1 1 25,-4 16-1980,1 3 1929,2 0-39,2 2-280,1-1-809,8-14 0,0 0-4837,-1 19 1055,4-21 1,1-3 4452,2 6 1,-1-19-1,0-9 1</inkml:trace>
  <inkml:trace contextRef="#ctx0" brushRef="#br0" timeOffset="85268">1525 11371 27214,'8'-61'-90,"-3"26"101,-4 55 0,-1 13-11,1-2-16,-1 4-91,-2 3-1050,-1 2 463,-2 1-696,0 3-1769,2-3 3159,-1 4 0,4-22 0,-1-2 0</inkml:trace>
  <inkml:trace contextRef="#ctx0" brushRef="#br0" timeOffset="85473">1962 11391 22071,'0'-10'3227,"0"2"-2543,0 8-130,0 0-123,3-64-1257,-2 47 929,1-18 1,-1 6 291,-1 27-328,0 1-78,-1 5 5,0 2 0,1 7 18,-1 5-2553,0 6 2530,0 6-6,-1 5-413,-1 2 195,-1 23-258,1-13-599,1 16-1726,2-21-7013,2-5 9274,2-8 1,-2-14 0,1-7 0</inkml:trace>
  <inkml:trace contextRef="#ctx0" brushRef="#br0" timeOffset="85818">2280 10717 19469,'-35'37'-14,"0"1"1,1-5 0,12-4 2177,27-6-2170,0-9 971,6 0-937,-2-9 546,0-3-512,1-1 1813,-1-3-1786,0-3 1,1-4-1,0-2-4,-1-3-1,0-3 6,-1 0-1,-3-2-10,-2 0 5,-2 1-6,-1 1-5,-3 1-6,-1 2-17,-3 1-27,-2 2-18,0 3-27,-2 1-51,-1 4-61,-2 2-640,-8 7-133,4 2-930,-5 7-2885,7 1 4722,2 3 0,5-9 0,3 0 0</inkml:trace>
  <inkml:trace contextRef="#ctx0" brushRef="#br0" timeOffset="86162">1609 10763 24560,'-43'17'-28,"11"-1"17,38 1 297,2-2-280,3-1-6,0-4 0,1-1 11,-2-3 40,-1-1-1,-1-3 56,-3-1 125,0 0-119,-2-2 104,0-2-59,-1-2 111,1-4-133,0-3-18,-2 0-5,0-2 129,-2-7-135,-1 4-10,-2-4-12,-1 7 0,-2 1-28,1 1-28,0 3 11,-1 1-11,2 3-62,1 2-72,1 1-73,2 1-146,0 3-224,0 3-476,1 6-1479,3 5 2504,3 8 0,-1-11 0,0 1 0</inkml:trace>
  <inkml:trace contextRef="#ctx0" brushRef="#br0" timeOffset="86495">2840 11459 22077,'-5'0'3154,"1"0"-527,4 0-2577,-27-1 34,27-2-73,-21-1 0,37-1 6,7-1-11,-2 2-17,6-1 11,-9 2-6,-2 1-11,-2 0 6,-2 2-95,2-1-74,-4 1-200,3 0-304,-4 0-536,1 0-1525,2 1 2745,2 1 0,-6-1 0,0 0 0</inkml:trace>
  <inkml:trace contextRef="#ctx0" brushRef="#br0" timeOffset="87354">5572 11165 18644,'-8'-8'4195,"3"2"-3287,5 6-186,0 0-162,-64-64-2058,39 41 1663,-13-14 1,0 2 75,17 21 394,1 2-456,0 2-11,0 3-39,2 2-12,-1 1 51,-5 3-89,6 0-35,-2 1-4,8 2 1479,4 0-1496,1 1 26,4 0-49,1 3-6,2 0 12,4 6 11,4 1-6,7 3 6,7 2 11,26 14-12,-5-5-1709,-10-9 0,0-1 1704,19 9-6,-17-8 1,2 0-186,-3 1 1,-1 0 179,5 5 0,-3 0 6,11 11-12,-16-4 6,-17-11-98,-5 0 98,-4 0 5,-4-1 18,-7 2 2318,-5 0-2319,-9 3 6,-6-1 6,-6 2-6,-5 0-6,5-6 0,-1-1-2548,-19 10 2529,7-5 0,2-1-3,-5 3-768,16-8 0,2-1 706,6-1-72,1 0-141,19-9 188,4-3-910,8-2-1283,7 0 2280,13-1 0,-11 0 0,2 0 0</inkml:trace>
  <inkml:trace contextRef="#ctx0" brushRef="#br0" timeOffset="87620">6379 11223 28054,'-12'-20'-62,"12"3"-33,35 8-2780,10-1 2556,9 1-152,7 1 127,-29 5 0,0 0-166,0 0 0,-1 1-1159,30-1-1608,-5 2 3290,-2 2 0,-26-1 0,-4 2 0</inkml:trace>
  <inkml:trace contextRef="#ctx0" brushRef="#br0" timeOffset="87806">6423 11582 24015,'-6'1'2280,"2"0"-577,4-1-1709,4-2 0,12-3-16,10-3-45,17-4-431,8 1 112,8-2-1261,-12 4 0,1 0-624,-11 3 0,0 0-2614,10-2 1,-3 0 4884,6 2 0,-24 2 0,-11 2 0</inkml:trace>
  <inkml:trace contextRef="#ctx0" brushRef="#br0" timeOffset="89946">8953 11778 24010,'-13'36'26,"0"0"0,0-1 0,-1-4-877,-7 3-5871,-5 3 6722,-6 7 0,14-20 0,0-1 0</inkml:trace>
  <inkml:trace contextRef="#ctx0" brushRef="#br0" timeOffset="90545">10479 11567 29610,'0'-6'614,"0"2"1031,0 4-1336,-32-52-4397,18 39 3753,-5-15 1,-2 4-495,7 28 1218,-3 3 184,-2 5-64,-3 4-393,-10 14-674,7-4 757,-5 9-67,12-9-173,1 19-1088,8-19 349,1 14 295,10-24-60,2-2 267,8-1 34,-1-7 5,4 1 55,-3-6 2036,0-1-1974,0-1 23,-1-1 977,-1-3-727,-5 2 40,0 0-40,-5 2-28,0 1-39,-2-1-62,-2 1-16,-3-1-17,-3 1-6,-3 2 17,-4 2-11,-3 4 11,-4 3-23,2 2-16,-10 11 11,10-4-17,-3 7-22,13-7-22,3-1-40,5 1-17,1-1-123,8 1-291,5 0-543,9-2-1283,9-1-6279,3-4 8305,1-2 0,-15-6 1,-6-2-1</inkml:trace>
  <inkml:trace contextRef="#ctx0" brushRef="#br0" timeOffset="90862">11051 11719 20352,'3'-4'3955,"-1"0"-1233,-2 4-2705,-18-21-1,7 20-10,-16-14-6,11 27-11,0 0-6,-2 2-33,0 1-34,-1 2-34,-1 1-72,-3 1-57,0 1-27,-3 0 5,-1 0 51,-10 1 262,11-8 68,-3-2 17,16-9 448,3-16-370,6 4 140,5-18-184,4 11 150,10-10-167,-3 13-23,5-2 45,-1 7-106,2 4-57,0 2 1,1 6-6,-3 5 0,1 4-6,2 4 12,1 5-28,0 3-40,0 3-117,0 3-3706,0 2 2855,-2 2-1446,0 1-7355,-4-4 9451,-2-3 0,-6-14 0,-2-6 0</inkml:trace>
  <inkml:trace contextRef="#ctx0" brushRef="#br0" timeOffset="91145">9785 12495 22218,'-55'8'420,"0"0"0,8-1 0,7 0-313,15-3-74,12 0 1220,8-1-1018,20 2-39,7-1 0,23 0-254,13-2 139,-22-1 0,3-1-987,5-1 1,3 0 952,6-1 1,2 1 2,5-2 1,2-1-645,-19 2 0,2-1 0,-1 1 612,1-1 1,0 0 0,5 0 4,-1-1 1,5 0 0,2 0-1,-1-1 1,-4 1-365,5 0 1,-5 0 0,6 0 346,-3-1 1,7 0 0,1-1 0,-3 1 0,-9 1-16,8-1 1,-6 0-26,12-1 1,-4 1-102,-26 3 1,-3 0-560,21 0-1147,-11 2 1841,-7 3 0,-18-2 0,-4 1 0</inkml:trace>
  <inkml:trace contextRef="#ctx0" brushRef="#br0" timeOffset="92998">13394 13036 27141,'15'-37'229,"1"2"-178,-2 11-12,4-2 0,2-5-2933,4-3 2911,1-5 5,4-4 1,1-5 5,2-6-12,-16 25 1,0-1-9,1 0 1,-1-2-6,-1-1 0,0-1-6,0 0 0,-1-1 6,-1 0 0,-1-1 2,-2 1 1,0 0 2,-1 1 1,-1 0 7,-2 2 1,-1 0 11,2-25 12,-4 8 389,-2 10-361,-4 11-18,0 7 575,-3 8-602,1 5-40,1 4-17,0 2 1513,1 5-1513,-3 3 23,-2 6 11,-4 7 6,-3 9-1,-4 7-2947,-2 9 2942,-1 6-5,0 5-449,1 3 465,11-28 1,1 1-12,0 0 0,1 0-691,-7 29 702,4 0-34,4-2 18,4-3 5,3-5-11,5-3-1,3-5 7,6-5-6,5-3-6,4-6-46,5-5 46,20 0 6,-7-13 1242,16-1-1225,-14-15 5,3-5 0,0-9 1,2-5 4,-2-6-10,-3-4 44,-3-3-16,-3-4 5,-3 1 8,-14 13 1,0-2-157,-3 1 0,0 0 243,9-17 12,-9 12-112,-16 28 714,-2 4-748,-2 2 65,-7 3-65,-10 9 0,-1 3 0,-5 8 1128,7-2-1128,2 3 0,3 2 0,5 0 0,4 0 0,2-1 0,7-1 0,4 0 0,7-4 899,6-1-899,7-3 0,6-2 0,8-6 0,5-2-1294,6-4 1294,1-5-1655,1-5 1655,-1-7 0,-17 0 0,-1-3-1815,18-12 1815,-20 9 0,-1-1 0,10-15-334,-4-3 334,-3-4-463,-13 8 1,-2-2 462,-4 8 0,-2-1 0,5-12 0,-1 0 214,-6 11 0,-2-1-214,6-13 0,0 0 0,-5 11 0,0 1 0,4-9 0,-1 2 0,2-7 0,-3 7 0,-4 10 1811,-5 7-1811,-3 6 0,-2 7 674,-3 5-674,0 2 3042,-4 5-3042,0 4 1056,-4 6-1056,-5 7 0,-3 8-859,-4 6 859,-3 7 0,-1 7 0,0 6 0,13-24 0,0 1 0,1 2 0,-1 0 0,1 0 0,0 1 0,1 1 0,0 0 0,1 0 0,1 0-827,0 0 1,2 1 826,1-1 0,1 1 0,1-1 0,1 1-285,1-2 1,3 2-349,6 10 0,3-1 62,-1-11 0,2-2-1840,6 9 1,3-4-7336,12 3 9383,-2-9 1,-14-15 0,-6-6 0</inkml:trace>
  <inkml:trace contextRef="#ctx0" brushRef="#br0" timeOffset="93222">15020 12314 19230,'-52'-10'767,"0"0"0,6 1 1,7 1 1408,18 4-1734,6 2-134,7 1 485,5 0-580,1 1-140,12 0 0,1 1 324,13 0-297,19 4-60,-5-1-2365,17 2 2336,-14-2-22,1 0-47,-2 0-82,-1 1-174,-5-1-341,-2 0-4745,8 2 5400,-6-3 0,-7 0 0,-12-3 0</inkml:trace>
  <inkml:trace contextRef="#ctx0" brushRef="#br0" timeOffset="93860">16568 12208 24922,'20'-52'450,"0"0"0,-2 6 0,-3 9-182,-7 21 320,-3 7-476,-3 6 109,-1 1-160,-6 18 45,0-2-45,-10 31-33,6-13-811,-5 14 811,4-11-11,-1 0-1,0 1-10,1-1 0,-2 0 5,2 0-11,-2 1 0,1-1-390,0-2 390,2-3 0,0-3-12,0 0 18,4-10 16,0-3 34,4-10 68,0-2 195,1-2 768,1-7-1087,0 0 0,1-8 0,2 0 0,1-2 0,3 0 441,3-2-441,2 2 0,4 0 0,2 1 0,3 1 0,2 2 0,3 1 0,1 2 0,0 2 0,1 3-846,0 3 846,0 1 0,-3 5 0,0 2 0,-3 5 0,-1 2 0,0 3 0,4 10 0,-8-3 0,3 8 0,-12-8 0,-4 1 0,-3 0 0,-15 13 0,-3-9 0,-14 8 0,-22-8-114,21-16 1,-2-2 113,0-1 0,-1-1 0,0-3 0,2-2 0,-13-1 0,3-6 0,5-2-2559,4-6 2262,7-3-184,6-3-1423,10-17-5882,30-7-1731,0 2 8963,21 5 1,-25 24 0,-5 4 0</inkml:trace>
  <inkml:trace contextRef="#ctx0" brushRef="#br0" timeOffset="94092">17645 12249 24435,'-4'0'2123,"0"0"-700,4 0-1737,43-15-503,12 7-103,-16-1 1,1 1 513,-3 4 0,1 3-748,-1-1 0,-2 2-796,16 0-1242,9 2 3192,-24 3 0,-19-2 0,-2 1 0</inkml:trace>
  <inkml:trace contextRef="#ctx0" brushRef="#br0" timeOffset="94245">17849 12542 28110,'28'4'-1406,"10"-4"843,-6-5 0,1-1-2620,3 0 0,0 0 1175,2-1 0,0 0 2008,6-2 0,-3 1 0,4 0 0,-3-1 0</inkml:trace>
  <inkml:trace contextRef="#ctx0" brushRef="#br0" timeOffset="94607">19598 12058 23297,'-45'-20'172,"-1"1"0,4 1 0,3 5-60,2 13-17,0 3 1740,0 3-1779,1 5 683,3 3-711,-1 4 393,1 5-410,1 2 988,0 4-994,2 1-652,1 4 647,4 1-3099,3 2 3099,5 0-28,5 1-375,10-3 1,4 0 407,6 10-8,0-10 1,5-2-12,8-9 0,4-3 3,15 10-863,-11-11 0,1-2 841,15 4 19,-13-10 0,1-1-1061,14 3 1091,13-1 1175,-26-9-1169,-3-3 247,6-8-124,-16 1 437,3-6-582,-20 2 2183,-2-2-2183,-5-1 3263,-10-12-3263,-11-5 0,-17-8 0,1 7 388,-3 6-388,-10 8 0,9 8-637,12 4 0,0 2-2192,-22 7-7002,1 2 8901,5 4 1,22-5 0,11-1-1</inkml:trace>
  <inkml:trace contextRef="#ctx0" brushRef="#br0" timeOffset="96082">12261 13828 22263,'2'-8'4452,"0"1"-4077,-2 7-106,0 0 73,-8-61-247,0 44-67,0-17 0,-2 5 6,-6 27-12,-4 3-11,-4 6 0,-5 5-2632,-3 7 2632,-6 7-11,-2 5-780,-1 5 769,1 5 6,2 1-12,2 2-6,6-1-10,4 0-18,7-1-21,6-1-29,6-2-11,10-2-163,20 7 147,5-16 16,19 2-588,-2-19 633,6-6 39,5-6 11,1-5 23,2-5 5,-4-5 0,-2-4-11,-4-2 11,-4-1-5,-5 0 11,-4-1 2155,-4 2-2144,-4 0-54,-3 1 65,-5 3 17,-1 0 12,-6 2 27,-2 2 22,-4 3 949,-3 3-987,-3 4-35,-5 2-4,-13 9-7,-3 1 1,-12 9 11,-11 12-40,10-5 813,-8 9-818,16-8-11,6 0 11,5-1-23,5 0 18,5-3-18,5-1-16,12 1 22,2-7 12,13 0-6,-2-10-6,7-2-11,3-5 11,5-2-1778,1-4 1790,2-5-1,-14 1 0,-1-1-800,13-9 834,10-9-141,-23 7 230,3-10-38,-12 8 38,1-8 18,-13 13 10,-4 1 6,-2 2-16,-5 2-67,-2 1 1503,-5 1-1571,-2 2 0,-4 3 0,-2 1 0,-5 4 0,-2 2 0,-4 1 0,-1 4 0,0 2 1268,0 3-1268,4 4 0,2 0 0,5 3 0,3 0 221,3 2-221,2 2-119,5 1-200,2 1-191,2 3-291,8 1-475,3 0-6802,23 12 7230,1-8 0,-4-4 0,-9-12 0</inkml:trace>
  <inkml:trace contextRef="#ctx0" brushRef="#br0" timeOffset="96696">13267 13984 28671,'17'-59'0,"-4"16"0,-18 54 0,-1 6 0,-8 15 0,2-4 0,-7 13-1307,4-9 1307,-2 2 0,-1 0 0,0-1 0,1 0 416,-4 8-416,5-9 0,1-2 215,8-13-215,6-11 0,4-5 0,5-3 676,6-5-676,4-4 0,7-5 0,3-4 0,21-19-3392,-8 7 3392,-14 9 0,0 1 0,14-11-347,-2 1 347,-1 2-2153,8-4 2153,-16 12 0,4 0 0,-20 13 0,-4 5 0,-4 2 2153,-1 1-2153,-3 5 347,0 2-347,1 6 0,-2 5 0,1 2 0,-1 3 0,0 2 0,-1 0 0,1 0 0,1 8 0,1-9 3392,3 5-3392,1-12 0,2-2 0,1-2 0,2-2 0,1-3 0,4-2 0,0-2 0,2-2 0,3-5 0,0-1 0,14-13 0,-9 2 0,9-9 0,-10 6 0,-1-2 0,0-2-3392,-1 1 3392,-2-2 0,-1 1-2269,-3 0 2269,-2 3-397,-3 1 397,-2 1-122,-2 2 122,-2 0 0,-2 3 0,-1 1 2012,-1 2-2012,-1 2 3007,-1 2-3007,0 2 863,-1 1-863,0 2 298,0 5-298,6 16 0,-1-1 0,6 13 0,-2-7 0,7 14 0,-3-9 0,7 11-3392,-5-14 3392,3 0 0,11 11-2269,-6-9 2269,9 9-812,-12-13 812,-4-2-1714,-5 1 924,-6-1-2784,-25 10-6257,1-11 9810,-15 4 0,19-18 1,6-4-1</inkml:trace>
  <inkml:trace contextRef="#ctx0" brushRef="#br0" timeOffset="97202">14911 14008 25749,'6'-39'304,"0"-1"0,0 4 0,-4 7 662,-7 19-747,-5 0 48,-4 3-267,-11 4 0,-9 13 0,4 4 0,-4 11 0,10-1 137,0 5-137,5 2 0,2 3 0,-3 10-359,6-8 1,2-1 358,7 2 0,7 11 0,6-15 0,7 6 0,7-17 0,22-2 0,12-10 0,0-4 0,-4-11 0,-20-6 0,7-13-263,-12 3 263,4-10 0,-14 5 0,-3-4 0,1-18 0,-3-6 0,-4 2 1104,-3 5-1104,-8 19 0,-2 4 0,-12-3 0,0 11 0,-6-1 0,-4 9 0,8 5 0,-4 0 297,12 3-297,3 4-438,3 10-201,4 4-301,4 10-472,4-2-1131,5 4-3624,1 3 5599,3 5 0,-7-17 0,-1-1 1</inkml:trace>
  <inkml:trace contextRef="#ctx0" brushRef="#br0" timeOffset="97853">15343 14375 24402,'20'-49'0,"0"0"0,-1 3 0,-2 6-2474,-5 7 2474,4-5 0,2-6 402,-3 5 0,0-1-402,-3 7 0,1-1 69,3-13 0,1-1-69,-5 11 0,0 1 0,1-1 0,-1 0 0,0 1 0,1-1 0,4-10 0,-1 2-348,-5 14 0,-1 0 348,3-6 0,-3 3 0,-3 2 1854,-4 4-1854,-4 13 0,-1 2 672,-5 10-672,0 6 1276,-4 3-1276,-1 8 0,-2 4 0,-1 7 0,-1 5 0,5 0 0,2 3 1386,-5 22-1386,7-14 0,0 0 0,4-7 0,0-1 0,2 3 0,0-1 0,0 2 0,1 0 0,0 0 0,0-1 0,1 1 0,1-1 0,-1-1 0,1-1 0,1 0 0,0-1-12,2 29-631,0-24 0,2 1-399,5-1 1,3-1 334,7 22 125,12-15 168,-12-34 201,2-6 174,0-5 145,1-6 129,0-4 135,0-5 117,-1-2 84,-2-2 1273,-2 1-1318,-1-1 309,3-6-511,-6 8-38,1-3-40,-9 10-11,-2 2 226,-2 3-342,-2 1-119,-1 2 0,-1 2 0,1 0 0,1 2 0,3 0 0,2 1 0,4 1 0,4-1 0,5-1 0,3 0 0,3-2 0,3-3 0,1-3 0,0-3 0,0-4 0,-2-2 0,0-2 0,-2-4 0,6-13 0,-6-5-3392,-2 0 3392,-10 5 0,-8 15 0,-4 1 0,-2-1 0,-7 4 0,2 2 0,-5 5 0,4 6 0,-2 1 0,-5 2 3392,1 1-3392,-6 2 0,1 4 0,-2 3 0,-1 4 0,-11 14 0,7-2 0,-6 13 0,10-5 0,1 24-1034,9-10 1022,5-16 1,1 0-728,8 15-376,4-2-789,6 0-3478,5-5 5284,6 0 0,-12-19 0,1-3 0</inkml:trace>
  <inkml:trace contextRef="#ctx0" brushRef="#br0" timeOffset="98005">16669 14450 18000,'9'-4'2700,"-2"0"309,-7 4-2213,0 0 359,17-24-1155,-12 16-763,13-19-142,-16 24 905,6-3 0,-5 4 0,4-2 0</inkml:trace>
  <inkml:trace contextRef="#ctx0" brushRef="#br0" timeOffset="98706">17050 14510 25562,'1'3'2352,"0"0"-1595,-1-3-757,19-62-289,-8 31 289,7-19 0,1-4-3080,1 6 3080,-5 13 0,0-1 0,-3 5 0,-1 1-270,2-1 0,0-2 270,0-1 0,0 0 0,0-1 0,0 0-870,-1 0 1,0 0 869,-1 1 0,0 1 0,-1 1 0,-1 2 0,8-24 0,-4 10 0,-2 4 0,-5 16 100,-1 4-100,-4 15 2152,-2 2-2152,-1 3 583,-1 4-583,-4 4 2813,-1 6-2813,-11 20-3392,3-1 3392,-6 17 0,5-7-530,3 5 530,0 3 0,2 0 0,4 2 0,4-16 0,2 0 0,1 20 0,2-19 0,2-2 0,7 12 0,5-2-2093,4-3 2093,3-4-1112,19 9 1112,-7-17 928,13 4-1040,-14-21-1075,1-5 1154,0-5 252,1-7-219,1-4 12,0-5-12,1-4 5,-2-4 1051,-1-2-1017,-1-1 23,-2-2 10,-2 0-1040,10-11 968,-12 10 0,6-5 1588,-16 12-1588,-4 3 0,-5 3 1857,-4 2-1857,-3 3 197,-5 1-197,-2 2 3392,-5 2-3392,-4 2 0,-2 0 0,-2 4 0,-1 3 0,0 3 0,2 3 0,0 3 0,2 1 0,0 2 0,4 0 0,0 1 0,4 1 0,2 9 0,4-6 0,6 6 0,2-10 0,6-1 0,4-1 0,2-3 0,4-3 0,0-3 0,3-4 0,-1-3-3392,0-3 3392,0-5 0,-2-3-461,-2-5 461,-2-2-2116,-1-3 2116,-4-3 0,-2-1 0,0-15 0,-6 9 1848,0-9-1848,-5 12 0,-1 2 0,-3 2 441,-9-4-441,-2 8 0,-8-1 0,-15 8 0,14 6 0,-13 0 3249,21 8-3249,1 2 0,2 4 0,2 4 0,3 3-947,6 15-302,7-5-1428,11 10 2677,11-5 0,-10-14 0,0-1 0</inkml:trace>
  <inkml:trace contextRef="#ctx0" brushRef="#br0" timeOffset="99101">18854 14314 25303,'0'-5'2179,"0"2"-1109,0 3-997,-69-50-5688,36 35 5615,-11-12 0,-1 4 0,10 20 1287,2 3-1287,1 3 0,2 3 0,1 6 0,3 2 0,3 3 0,3 2 0,4 2 0,4 1 0,5 2 0,4-1 877,6 0-877,15 8 0,15-3-7,19 0-259,-5-13 266,0-7 0,-16-10 0,-3-4 0,-2-5 0,5-15 0,-10 3 0,4-10 0,-12 10 0,-2 0 3205,0-6-3205,-3 10 0,-1-3 151,-4 12-151,-2 3 0,0 3 0,-1 1 414,0 10-414,-1 5 0,-1 13 0,-4 10-3392,-2 12 3392,-3 10 0,0-8 0,-2 2-1135,2-10 1,-1 0 1134,-4 14 0,-1 2-430,-5 3 0,0-2 430,5-13 0,0 0 0,-5 13 0,-1-1 0,8-19 0,0-2 0,1-1 0,0-1 0,0-1 0,1-1 0,0-3 0,-1 0-4916,-13 13 1,-1-2 4014,-3 2 1,9-13-1,2-7 1,12-15-1</inkml:trace>
  <inkml:trace contextRef="#ctx0" brushRef="#br0" timeOffset="99623">19961 13642 21750,'8'-53'691,"1"1"0,-1 5 0,-2 7-238,-6 14-83,-2 8 1358,0 6-1543,-1 6 434,0 3-552,1 2 253,0 2-286,0 3 953,-2 5-926,-2 8-37,-3 9-884,-2 5 0,-1 4 860,1-5 0,0 3 0,-5 14 0,-1 2 0,3-6 0,-1 0 0,-2 4 0,0 2-1411,-2 2 0,-1 0 1411,-1 4 0,0 0 0,-2 1 0,0 1-630,7-17 1,1-1 0,-1 1 629,0-1 0,1 1 0,0 0-439,-5 20 0,2-1 439,2-2 0,4-1-121,2-5 0,6 1-2114,15 10 0,8-1 2139,2-14 0,3-4 0,-3-3 0,2-6 1,12 0-1</inkml:trace>
  <inkml:trace contextRef="#ctx0" brushRef="#br0" timeOffset="100228">20892 13901 20091,'-48'-20'39,"0"1"1,4 1-1,4 11 987,5 32-1010,-1 5 7,0 4-1,0 4-16,0 6 5,2 3-17,2 4 867,4 1-884,5-2 7,6 1 1051,8-5-1085,4-1 1881,21 11-1876,0-17 1539,18 9-1528,-2-21 567,4-4-550,1-6 6,1-4 11,-2-5 22,-2-4 12,-4-6 5,-3-3 6,-4-4 28,-5-5 5,-3-1 12,-5-3-29,-4-2-5,-3-2-15,-4-1-41,-5 0 753,-3 0-753,-14-4 0,4 9 0,-9 1 0,4 11 0,-1 4 0,-4 3 0,0 3 0,-2 3 0,-22 16 0,22-7-601,-15 10 210,29-12-438,4 0-1087,4 0-3681,5 0 5597,5 0 0,0-7 0,3-1 0</inkml:trace>
  <inkml:trace contextRef="#ctx0" brushRef="#br0" timeOffset="102415">21608 14071 20177,'-39'-26'369,"0"1"1,2 1 0,9 6 2209,20 12-2361,1 1 988,-1 2-1071,3 0 528,0 2-607,2 0 1939,2 1-1984,-1 0-17,-1 2 1,-1 9 10,-1-1 1,1 9-40,2-3 34,2 2-5,4 2-7,3 1-3368,7 0 3368,4 1 1,17 8 11,-4-7-17,-4-5 1,2-1-183,4 2 171,7 2 11,-19-9 6,-6-2 11,-7-2 3302,-4-1-3291,-7 1 12,-6 0 5,-24 7-11,-1-2-2767,-18 5 2756,8-5 16,-2 2-626,1 1 593,1 0-23,4 1-5,6-3-51,6 1-100,6-3-124,7-2-1198,5 2-157,5-5 84,8 0 1585,7-5 0,-3-2 0,2 0 0</inkml:trace>
  <inkml:trace contextRef="#ctx0" brushRef="#br0" timeOffset="102953">22212 14081 24526,'-38'-9'311,"0"-1"0,-21-5 733,58 15-462,1 0-116,3 0-471,2 0 255,6 0-238,7 0-18,8 0-5,9 0-23,9 0-27,6-1-1280,3 0 1190,2 1-84,-3-1-791,-18 0 1,-1 1 274,14 0-397,7 0-997,-27 2-2868,-5 1 5013,-4 2 0,-9-2 0,-2 0 0</inkml:trace>
  <inkml:trace contextRef="#ctx0" brushRef="#br0" timeOffset="103120">22219 14397 26026,'35'-4'-1036,"20"-5"-56,-10 1-1464,-13 3 0,-1-1-2244,18-2-4251,-3 0 8427,-7 0 1,-18 4-1,-10 2 1</inkml:trace>
  <inkml:trace contextRef="#ctx0" brushRef="#br0" timeOffset="103627">23294 13825 25130,'0'-7'2352,"0"1"-1904,0 6 293,0 0-741,-10-27 0,-1 46 0,-5-23 0,1 53 0,4-8 0,-1 4-3392,0 2 3392,-2 2 0,-2 1-1631,1 1 1631,-3-2-16,1-1 16,6-16 0,-1-1 0,-5 15 0,2-6 0,2-1-239,0-5 239,-3 15 0,9-33 0,2-2 0,2-5 2458,1-3-2458,1-3 2319,0-2-2319,4-8 31,0-1-31,3-11 0,1-1 0,4-6 0,2-4 470,4-3-470,13-12 0,-5 12-502,8-4 502,-12 18 0,-2 4 0,-1 4 0,-2 4 0,-1 4 0,-1 1 0,3 3 0,1 3 0,4 3 0,0 5 0,2 4 0,1 2 0,10 15-256,-10-7 256,7 11 0,-14-12 0,-2 0 0,-5-2-386,-4-1 386,-3-2 0,-5-1 0,-17 5 0,-20-2 0,-8-3-895,-15-5 895,11-11 0,-2-1 0,0-3 0,3-2 0,5-2 637,4-3-637,8 0-164,6-2-5140,7-4 5304,10 1 0,3 2 0,6 4 0</inkml:trace>
  <inkml:trace contextRef="#ctx0" brushRef="#br0" timeOffset="103961">23785 13694 26396,'-18'-43'545,"0"0"0,2 5 0,4 5-259,6 14-57,2 3-104,2 5-125,0 2 0,1 3 0,0 3 0,1 1 0,0 1 0,4 6 0,4 3 0,10 10 0,6 9 0,10 9 0,-2 2 0,0 3-739,-6-8 0,0 2 739,9 12 0,-1 5 0,-3 1 0,-3 3 0,-12-16 0,-1 2 0,-2 0-538,1-1 0,-1 1 0,-2-1 538,-1 21 0,-7-2 0,-5-16 0,-6 0 0,-3-2 0,-4 1 0,-2-2 0,-4 7 0,-3-2-693,2-7 1,-3 1 0,0-4 674,-6 1 1,-2-3-199,-2-2 1,-1-1-475,0-2 1,-4 1-1804,5-6 1,-3 1 0,0-2 2492,-9 7 0,2-2 0,4-3 0,4-3 0,-3 1 0</inkml:trace>
  <inkml:trace contextRef="#ctx0" brushRef="#br0" timeOffset="106312">24843 14245 21556,'29'-55'801,"-1"1"0,0 0 0,-5 9 0,-1 2 1,-2 6-618,-2 6 1,-2 4 174,3-5-563,-3 5 517,-4 6 114,-4 5-236,-3 7 26,-4 4-155,0 3-46,-1 2-32,-2 7 32,-1 2 18,-5 12 16,-2 5-5,-5 10-1764,-5 8 1747,-5 7-20,10-23 1,-1 2-1134,-1 1 1,-1 2 1107,-1 1 0,0 1 0,-2 1 1,1 1-1009,-2 2 0,0-1 977,1 0 1,-1 0-37,0 1 0,1-1-198,1-2 1,1 0-419,-3 11 0,1-1 0,7-14 0,1-1-815,-1 7 0,3-1 1515,3 7 0,4-22 0,3-3 0</inkml:trace>
  <inkml:trace contextRef="#ctx0" brushRef="#br0" timeOffset="106540">25373 14140 24822,'15'-48'571,"-1"0"1,-1 5-1,-1 5-218,3 3 207,2 1-336,-5 14-39,-1 0-12,-7 15-139,-2 2-17,-1 4 5,-1 5 12,0 7 50,-1 24 16,-8 24-80,3-28 0,0 1-231,-4 6 0,-2 0 211,1-8 0,-1-1-930,-2 3 1,-1 0 898,-1 1 0,-1 0-78,0 1 0,-2 0-166,1 0 1,-1 0-423,0 0 0,0 0-2154,0-1 0,1 0-2065,2-4 1,0-1 4190,-8 19 0,11-24 1,7-11-1</inkml:trace>
  <inkml:trace contextRef="#ctx0" brushRef="#br0" timeOffset="111230">26355 14109 27454,'-49'-20'353,"11"5"-330,39 14-7,8-3-38,3 0 0,12-2-34,3 0-17,9 1-941,-3 2 0,1-1 745,23-2 67,-18 3 1,1-1-2824,17-1 2453,-1 0-100,-5 1-204,-6 0-116,-7 2-352,-10-1-460,-8 2-935,-9 0-452,-6 1 3191,-8 0 0,-1 0 0</inkml:trace>
  <inkml:trace contextRef="#ctx0" brushRef="#br0" timeOffset="111475">26609 14072 22043,'-10'0'4672,"1"0"-4101,9 0 814,0 0-1385,-20 17 0,9 0 0,-7 9 0,0 2-1024,3 14 1024,4-13 0,1 2-1527,-1 5 1,2 0 1526,-7 20 0,4-8 0,-1 0-769,-1 8 769,4-21 0,1-1 0,-4 10 0,-2 11-482,3-17 482,-1 7 0,6-20 546,0 3-546,1-9 0,1 1 0,2-9-723,2-4 855,0-1-132,3-2 0,-1-2 0,1-1 0</inkml:trace>
  <inkml:trace contextRef="#ctx0" brushRef="#br0" timeOffset="114456">1714 15660 23976,'-5'-54'748,"0"1"1,0 3 0,2 8-424,1 12-34,0 1-33,1 2-40,0 3 34,0 0-84,-1 4-28,1 3-11,0 3-50,-1 4 16,1 3-28,0 2-39,1 3-50,-2 1-40,-1 5 34,0 4 28,-1 9 0,-2 7 6,0 10-12,-4 6-2317,-1 7 2295,-2 5-28,-1 2-885,0 1 818,1-1-140,4-4-146,1-2-224,4-4-403,3-3-746,6-3-2077,4-6 3274,7 1 0,-6-17 0,0-2 0</inkml:trace>
  <inkml:trace contextRef="#ctx0" brushRef="#br0" timeOffset="114688">2223 15525 20415,'1'-43'319,"1"1"0,0 3 1,-1 9 2114,-1 20-2226,0 3 885,0 4-976,-1 1 436,0 1-525,-1 1 1732,0 1-1760,0 2 12,-3 9-1,-3 15 6,0 3-34,-3 8-6,3-4-10,1 2-40,0 1-453,0 16-3494,3-13 3012,1 10-739,2-18-1710,3-3 3457,3-1 0,-2-14 0,2-1 0</inkml:trace>
  <inkml:trace contextRef="#ctx0" brushRef="#br0" timeOffset="114895">2629 15398 26592,'6'-53'11,"-1"16"0,-7 55-11,0 4 0,-1 4-11,-1 16-39,1-9-96,-1 13-167,2-14-303,0 1-522,2-2 1138,-1 20 0,1-29 0,0 11 0</inkml:trace>
  <inkml:trace contextRef="#ctx0" brushRef="#br0" timeOffset="115233">2680 14885 16736,'-38'38'2,"0"1"0,2-4 0,11-6 1917,25-16-1919,0-2 1472,3-2-1461,3-1 1011,9-2-944,-1-3 3179,5-1-3150,-3-4 17,0-3 10,-1-4 12,-2-2-2665,-3-1 2681,-2-2-644,-2-1 616,-4-1 23,-2-10-112,-3 6-17,-4-8-6,-2 11-27,-1 1-230,-6 1-57,3 6 2913,-6 3-3344,3 5-469,-3 6-1072,-3 3-1936,-1 5-4857,1 2 9057,3-2 0,9-5 0,4-4 0</inkml:trace>
  <inkml:trace contextRef="#ctx0" brushRef="#br0" timeOffset="115562">2143 14924 21394,'-2'-3'2795,"1"1"-1075,1 2-1726,-42-7 1,31 9-1,-31-4 17,42 10-11,3 2 23,8 4-1,2-4 12,9 2-6,-4-5 11,1-2 11,5-1 12,-8-3 145,1 0-50,-11-1 22,-3 0 409,-3 0-465,0-2-44,-1 0-18,-3-5-38,0 1-18,-3-3-16,1 3-11,0 0-12,-1 2-235,0-1-89,1 4-241,-1-1-488,2 2-1187,-2 2 2274,-4 1 0,5-1 0,0 1 0</inkml:trace>
  <inkml:trace contextRef="#ctx0" brushRef="#br0" timeOffset="115898">1702 14804 22716,'-3'-2'2319,"1"1"-1546,2 1-767,-55 61-2235,40-36 2226,-15 10 1,5 0-4,25-18 659,3-4-636,6 1 28,0-6 56,5-1 50,-4-6 263,4-5-184,-3-3-51,2-5-11,-4-3 486,2-12-520,-4 5 68,0-18-124,-5 15-16,-2-5 27,-3 3-89,0 9 1202,-2-3-1174,2 12-17,0 3 0,0 2-61,1 2-370,-1 7 17,1 2-3779,0 8 2328,1 5-4095,2 3 5787,4 6 1,-3-14 0,3 0 0</inkml:trace>
  <inkml:trace contextRef="#ctx0" brushRef="#br0" timeOffset="116639">3441 15624 21013,'-3'0'3372,"0"0"-1501,3 0-1893,-11 0 66,34 7-27,-14-4 0,35 6 0,10-6-51,-10-1 34,19-2-14,-30-3 0,-2-1 9,17-1-1700,-13-2 1,0-1 1698,-2-3 23,4-3 22,-13-2 6,-10 2 17,1-3-12,-12 3 0,-1 1 6,-4-2-16,-4-1 27,-4-2 0,-4-1 6,-3-1-114,-3-2 248,-12-10-61,7 7-2202,-8-7 2236,12 11-1051,1 2 1045,1 0 1711,3 3-1610,-2-4-152,6 8 0,0-2-21,7 8-102,1 2 2590,1 3-2590,2 0 2421,0 5-2421,1 2 0,1 7 0,1 3 0,9 17 0,2-5 0,8 15-431,-1-10 431,3 4 0,3 2 0,2 2-96,2 1-279,0 2-3675,-2 0 2375,-4 2 1675,-13-7 0,-3 0 0,2-4 0,-5 18 0</inkml:trace>
  <inkml:trace contextRef="#ctx0" brushRef="#br0" timeOffset="122737">5528 15486 20464,'-7'-2'3759,"2"0"-2392,5 2-421,0 0-588,-63-26 158,44 18-438,-15-6 0,5 2 6,25 11-84,4 1-44,5 0 4,4 0-32,10 0-57,10 0-140,14-1-179,13-1-1820,-5 1 0,3 0 1515,-11 0 0,1 0-684,13 0 0,4 1 1027,3 1 1,-5-1-1,-3 1 1,-17-1-1,-1 1 1</inkml:trace>
  <inkml:trace contextRef="#ctx0" brushRef="#br0" timeOffset="122954">5543 15872 15376,'-45'9'636,"0"0"1,5-2 0,6-1 2706,12-5-3018,9-1-62,1 0 1342,9 0-1403,1 0 579,20-5-871,1 1-109,11-2 1,5 0-133,17-2 773,4 2 0,3 0-815,-20 2 1,-1 0-99,14 0 1,1-1-3425,1 1 1,-2-1 3894,-8 2 0,-2-1 0,-4 2 0,-3-1 0,3 0 0</inkml:trace>
  <inkml:trace contextRef="#ctx0" brushRef="#br0" timeOffset="125485">6771 15502 20274,'-3'0'3534,"0"0"-935,3 0-2588,-25-9-61,19 6-51,-17-7-16,27 9 16,2 1-17,7 0-78,8 0-168,9 0-280,10-1-2069,6 1 1218,5 0-1507,2 1-5994,-7 0 8996,-7 1 0,-19 0 0,-8-1 0</inkml:trace>
  <inkml:trace contextRef="#ctx0" brushRef="#br0" timeOffset="125669">6718 15858 18641,'59'-10'-387,"1"0"1,-5 0 0,-4 2 1053,3 0-2784,2 0 2117,-22 3 0,-4 0 0,-9 2 0,-5 1 0</inkml:trace>
  <inkml:trace contextRef="#ctx0" brushRef="#br0" timeOffset="126934">8801 16008 24340,'-17'36'286,"3"-2"-331,6-11-218,-1 3-835,-1 3-3680,0 3 4778,-1 5 0,5-17 0,1-1 0</inkml:trace>
  <inkml:trace contextRef="#ctx0" brushRef="#br0" timeOffset="127550">10397 15826 19316,'3'-7'3747,"-1"2"-3035,-2 5 346,0 0-413,7-65-427,-10 45-453,5-17 0,-4 4 335,-10 25 126,-3 0-170,-3 4-17,-4 1-5,-4 2-6,-5 4-3246,-2 2 3240,-3 5-1967,-1 3 1950,1 3-300,0 1 283,3 2 46,4 1-51,4 2 6,6 0-79,2 11 62,8-7-11,2 6-181,15-1 170,2-9 11,10 5 0,1-12 1306,19 1-1301,-7-6 8,13-2 32,-12-6 10,-1-4 235,9-8-178,-13 0 22,3-5 28,-18 5 2842,-5 2-2876,-5 1 1096,-3 2-1123,-6 1 635,-5 2-686,-8 2-16,-7 2-348,-9 3 359,-8 4 16,-4 5-22,-6 3-11,0 1-1488,2 2 1488,5 0 5,5 2-687,6 0 665,8-1-11,5 1 11,7-3-34,4 1 276,5-3-505,7 8 1443,6-8-1646,10 4-290,10-9-503,9-2-913,11-4-2348,11-3-5283,0-3 9579,-5-2 1,-25 1-1,-12-1 1</inkml:trace>
  <inkml:trace contextRef="#ctx0" brushRef="#br0" timeOffset="127890">10915 15875 18557,'-8'-24'84,"-2"8"2345,-6 37-2413,0-1 1,2 2-17,0 0 11,2 1-22,1-1-22,1 1-7,-2 0-49,2 0-96,-3-1-117,1 1-1692,-8 7 1479,4-11 89,-5 4 1241,8-14-933,1-5 2349,2-3-2187,0-6 52,2-4 44,1-6 33,2-6 51,1-2 39,2-2 40,1 0 28,1 1 352,4-6-375,-1 9-28,3-3 31,0 12-120,0 1 3374,-1 2-3436,2 2 17,1 1-146,0 4 16,4 0-16,1 3 6,3 3-6,4 2-22,5 4-113,17 11-778,-6-1 600,13 7-219,-12-4-347,1 2-656,-1 2 1535,-10-4 0,0-1 0,-3-1 0,9 9 0</inkml:trace>
  <inkml:trace contextRef="#ctx0" brushRef="#br0" timeOffset="128180">9662 16637 21877,'-47'9'624,"0"1"1,0-1-1,-5 1 1,4 0-497,6 0 1,6-1 51,5 0-62,11-2 10,9-1 375,6-3-301,9 0 33,9-2 5,13 0-44,14-1-28,16-2-1059,-22 1 1,4-2 976,5 0 0,5-1 0,-1 0-714,12-1 0,2 0 663,-6 1 1,4-1 0,-3 0-505,-11 1 1,-2 1 0,1-1 498,1 1 0,1-1 0,0 1-6,-1-1 0,1 1 1,0 0-7,0-1 1,-1 1 0,1-1-4,-3 1 0,0 0 0,0 0 4,18-2 1,-2 1-1,-4-1 1,-2 1 2,-5 0 1,-2 1-456,-4-1 0,-2 1 430,-5 0 0,-2 1-42,24-3-61,-11 2-146,-11 1-504,-8 2-372,-7 0-8703,-8 0 9779,-3 0 1,-6 0 0,-1 1-1</inkml:trace>
  <inkml:trace contextRef="#ctx0" brushRef="#br0" timeOffset="131257">13336 16599 22015,'6'-5'3563,"0"2"-3159,-6 3 1130,0 0-1467,-2-8-28,5 2-16,1-8-6,6 2-12,2-3-10,6-3-1,3-3 12,5-6-6,2-5-2048,4-6 2014,0-6 23,0-6 11,-2-6 0,-15 27 0,-1-1 17,-1 0 0,-1-2-6,3-14 0,-1-2-3,-6 13 1,0-1 10,2-10 1,-3 1 14,-2-12-6,-2 5 5,-3 9-10,-2 9 61,-3 3-45,1 13-34,-2 3-5,3 12-11,1 2-22,0 1 5,0 2 5,-1 2 12,-2 6 2098,-10 20-2093,1 0 23,-9 20-398,2-5 381,4-6 0,0 3-449,4-10 0,0 1 449,-4 13 0,0 0-3,6-12 0,1-1-3,0 1 1,0 0-1,1 0 1,1-1-4,0 0 1,1 0-20,-4 28 28,3-3-11,4-8 11,2-5-17,7-8-2972,2-5 2989,8-5 6,3-5 33,4-6-33,6-4 11,3-6-647,6-4 636,3-7 22,5-4-12,1-9 18,1-6-17,1-5 16,-3-5 1,0-4 2,-16 8 1,-1-2-723,-7 8 0,-1-1 719,5-8 1,-2 0 39,4-10 1963,-4 3-1935,-4 6 39,-4 6-88,-5 7-52,-4 6 0,-2 6 953,-3 5-953,-2 2 3392,-1 2-3392,-1 2 0,-2 3 0,-2 4 0,-3 5 0,-2 3 0,-1 4 0,0 1 0,1 3 0,2 0 0,1 13 0,5-9 0,2 7 0,7-13 0,5-4 0,5-2 0,6-4 0,4-3 0,27-3-660,-8-3 660,-11-5 0,0-2 0,18-7 0,-13-3 0,0-3 0,18-13 0,-20 8 0,-1-2 0,7-15 0,-5-6 0,-4-4 0,-4-6 0,-16 25 0,-1-1 0,-1-1 0,1-3 0,1-14 0,1-4-1494,-1-2 0,-1 1 1494,0 0 0,-2 2 0,-1 5 0,-1 4-708,-1-6 708,-1 8-352,-3 10 352,-1 8 381,-1 8-381,-2 7 2681,-4 9-2681,-8 18 0,-2 4-2156,-7 17 2156,4-2 0,-2 7-930,6-8 1,1 3 929,2-9 0,2 1-526,-4 13 1,2 0 525,4-12 0,1 1-213,1 17 0,0 2 213,2-14 0,2 0 0,0 14 0,2-3-130,2-15 1,2-3-204,2-1 0,1 0-670,13 25-700,5-4-2711,-8-22 1,1-2 4413,11 16 0,-5-8 0,-14-21 0</inkml:trace>
  <inkml:trace contextRef="#ctx0" brushRef="#br0" timeOffset="131466">14591 16082 27701,'21'-26'61,"6"4"-77,17 22-52,2 0-94,0 0-185,1 0-1743,14 0-7741,-5 1 7373,-6-1 0,-21 1 1,-21-1-1</inkml:trace>
  <inkml:trace contextRef="#ctx0" brushRef="#br0" timeOffset="132125">16677 16401 20492,'0'-8'3809,"0"1"-3154,0 7-139,0 0-107,-5-67-1468,0 38 1213,1-12 0,-1 0 70,-3 13-34,-1 1-16,0 1 306,-1 1-329,1 4-22,0 5-23,1 3 0,1 6-44,0 3-17,-2 3-28,-4 3-23,-21 12 17,0 2 196,-19 13-213,5-1 12,-1 3-1132,-1 3 1132,2 1 11,4 0-29,6-1-2724,8-3 2725,7-2-726,7 3 720,9-10 480,13 4-463,5-15 0,31 1-17,-6-8-1230,20-5 1270,-8-5 5,2-6 1619,1-4-1585,-2-4 22,-5-3 258,-5-2-202,-7 0-6,-6 1-86,-6 0 20,-5 2-68,-5 3 2850,-3 3-2850,-3 3 527,-1 4-527,-2 2 927,-1 4-927,0 1 182,-1 12-182,0 8 0,1 6 0,-1 5 0,3 3 0,0 2 0,3 3-509,0-2 1,1-1-399,7-6-577,5-1-2500,4-2 3984,9 3 0,-14-15 0,0 0 0</inkml:trace>
  <inkml:trace contextRef="#ctx0" brushRef="#br0" timeOffset="132341">17506 16174 23377,'-2'-2'2717,"0"0"-1093,2 2-1720,32-26-809,-5 19 586,31-16-1594,-11 27 916,4 3-745,2 3-2873,-3 0 4615,2 3 0,-26-6 0,-2 1 0</inkml:trace>
  <inkml:trace contextRef="#ctx0" brushRef="#br0" timeOffset="132509">17614 16433 27533,'-7'8'-191,"11"-2"-145,35-10-324,5-1-601,4-2 129,-8 3 0,0-1 0,-5 0 0,18 0 0</inkml:trace>
  <inkml:trace contextRef="#ctx0" brushRef="#br0" timeOffset="133117">19286 15868 27891,'15'-39'667,"-3"8"-628,-12 31-28,-1 1-17,0 1 18,-3 6-7,-1 1 6,-2 5 12,-6 9-18,1-4 8,-3 7-13,4-8 0,1-2 0,0 6 0,4-8 0,0 3 0,4-9 0,0-1 0,2-1 0,0-3 0,0 0 0,0-2 0,-1 0 0,0 0 0,0 2-41,1-1-65,0 2-51,1 0-56,3 1-106,3 0-1154,15 1-599,1-1 2072,16-1 0,-22-3 0,2 0 0</inkml:trace>
  <inkml:trace contextRef="#ctx0" brushRef="#br0" timeOffset="133801">19309 15849 25281,'-2'4'152,"1"0"-96,1-2 17,0 1 83,1 1-55,1 0 101,1 0-1,0-2-83,0-1 5,0 0 202,0-1-140,0 0 22,2 0 123,4 0-178,-2-1 4,2 0 12,-3-1-5,-2-1-18,0-1-38,-1 0 72,1-3-106,-2 2-55,1-3-18,-2 2 0,-1 1 0,0-1 0,0 1 0,0-1 0,0 2 0,0-1 0,-1 2 0,-1 0 0,0 1 0,-2-1 0,1 1 0,0 2 0,2 0 0,-4 0 0,2 1 0,-5 2 0,-1 3 0,-10 7 0,4-1 0,-15 19 0,17-14 0,-5 11 0,12-13 0,1 0 0,2-1 0,1 0 0,1-1 0,0 1 0,1-2 0,3 1 0,7 7-24,4-6-1471,22 11-510,-5-12-5136,15 4-2690,-13-8 9818,-4-3 1,-14-3 0,-6-2 0</inkml:trace>
  <inkml:trace contextRef="#ctx0" brushRef="#br0" timeOffset="134300">19754 15842 22156,'-11'-2'3192,"2"0"-2682,9 2 801,0 0-1289,-8-1 40,6 4-29,-8 0 7,7 8-24,-1-3 12,1 3-11,2-4 0,0 0-23,1-1 18,0 1 49,2 0-38,0-1 83,5 3-39,-1-5 62,3 0-6,-1-2 180,3-1-113,-1 0-11,2-4-99,-3 0-80,-2-3 0,0-1 0,-2-2 0,-1-1 0,-1 0 0,-2-1 0,0 1 0,-1 0 0,-2 0 0,0 1 0,-1 0 0,-2 1 0,1 1 0,-1 0 0,1 2 0,-3 0 0,3 2 0,-2 0 0,3 3 0,-1 0 0,-1 0 0,-2 0 0,-1 2 0,-2 2 0,-3 2 0,0 4 0,-2 0 0,0 4 0,1 1 0,-1 3 0,2 1 0,2 2 0,2-1 0,2 2 0,4-1 0,2 0-321,7 1-765,6 0-919,8-1-4246,8 0 5403,10-2 0,-17-8 0,0-2 0</inkml:trace>
  <inkml:trace contextRef="#ctx0" brushRef="#br0" timeOffset="134851">20340 16163 28608,'17'-43'63,"-3"8"-63,-13 30 0,-1 1 0,0 0 0,0 1 0,0 0 0,-1 2 0,0 0 0,-1 1 0,0 0 0,0 0 0,-2 0 0,-3 1 0,-2 3 0,-5 2 0,-4 4 0,-3 2 0,-4 5 0,-2 1 0,-16 17-3392,9-6 3392,-12 14 0,15-9-422,0 3 422,1 1 0,12-10 0,0 0 0,-5 13 0,-3 12 0,17-19 0,5 0 0,3-2 0,7 0 0,3-2-2129,8-1 2129,3-3 0,4 0-67,4-4 67,1-1 0,16 1 0,-10-9 0,11 0 0,-14-10 1434,-2-2-1434,-1-2 0,9-15 0,-15 3-141,6-13 141,-18 7 2558,-2 0-2558,-1-1 0,-3 0 0,-2 2 0,-2 2 0,-3 0 129,-8-2-129,-1 4 0,-9-1 958,-1 5-958,-18 2 0,6 4 0,-14 1 0,11 4-175,1 1-128,0 4-649,2 2-823,3 4-3983,3 1 5758,-1 4 0,14-8 0,2 0 0</inkml:trace>
  <inkml:trace contextRef="#ctx0" brushRef="#br0" timeOffset="135560">21105 15995 24956,'15'-19'135,"-2"4"-102,-13 16 46,-1 0-7,-1 1 29,-1 0 29,1 2 49,-1-1 213,-6 2-219,2 0-33,-6 0-22,1-2-17,-1-1 16,-2-1 163,-2 0-128,5-2 150,0-5-184,7-1-23,1-6 22,3-6-10,4-5-79,1-1 17,4 2-12,1 7-5,0 3 6,1 1-6,-1 3 45,1 1-40,-3 2-5,0 3-67,-5 2 33,0 1 6,1 5 0,2 0-5,7 14 16,-3-3-17,3 9-5,-4-5-22,0 9 5,-4-6 0,0 6 11,-5-9 6,-3-1-1,-4-1 1,-4 0-39,-4 0-68,-2-2-89,-4-1-207,-1-2-1485,-10 4-168,9-6-3221,-4 0-4543,15-5 9099,4-4 1,5 0 0,1-2-1</inkml:trace>
  <inkml:trace contextRef="#ctx0" brushRef="#br0" timeOffset="135992">21491 15847 24867,'-6'13'162,"0"-1"-134,4-5 17,0 0 5,-1 0 1,2 0 27,-2-1 6,2-2 40,-2 0 27,2-1 426,-1 0-101,1-3 157,0 2-505,0-4-32,-2-1-18,0-2 6,-1-3-11,2-1 5,-1-3-11,1-1-5,1-3-12,1 0-10,1-1 4,1 1-16,3 1 0,2 2 0,0 1 28,6-2-33,-3 5-6,7-1-6,-3 7-22,6 6-6,-3 3-6,7 13 29,-10-4-6,4 7 6,-9-4-23,-2 2 0,-4 2-17,-1 2-22,-7 1-370,-4 1 85,-9 2-1122,-8 2-375,-8 3-4491,-9 0 6329,13-13 0,2-1 0,-4 1 0,-1-1 0</inkml:trace>
  <inkml:trace contextRef="#ctx0" brushRef="#br0" timeOffset="138809">13700 17616 23532,'-20'-43'410,"-1"0"1,3 5 0,2 7-131,6 19-62,0 3-72,0 1 51,-9 4-169,2 6 17,-10 5-6,2 7-16,-5 7-4,4 0 1,-1 2-4243,-17 17 4237,13-11 0,0 2-8,8-8 0,2 1 210,-1 0 1,1 2-251,-8 10 0,2 0 17,7-10 1,2 1-4,-5 7 1,2 0-82,-2 25 45,12-17 17,5 9-1,14-21 7,8-3-18,10-3 23,8-5 11,-2-9 0,4-3 6,25 2-642,-18-7 1,2-2 652,-9-3 0,0-2 0,0-1 0,2-2-377,16-7 0,0-1 385,-14 3 1,0-1 10,10-5 1,-2-1 16,-17 6 1,-2-1 30,6-7 1,-1-2 32,12-11 863,-19 12 0,-3 0-806,-1-7 17,-5 2 5,-7 2 0,-3 6 45,-5 3 550,-1 4-656,-4 5 1583,-3 3-1684,-3 4 1464,-3 2-1470,-3 3 511,-6 4-595,-15 17 56,-6 9-2930,0 3 2925,8 2-57,18-12 51,6 1-45,10 8 40,6-9 10,11 4-197,5-12 192,7-5 11,4-2-22,4-5 22,3-3 17,1-2 22,-1-5-11,-1-2 17,5-11 34,-14-1 11,2-7 11,-18 3-6,-4-2-22,-5-1 56,-3-1 0,-2 0 2849,-4 1-2866,-3 1 73,-11-7-95,1 10 0,-8-5-45,2 11-22,0 1 5,-3 3 286,0 3-292,0 2-3397,-1 3 3370,0 2-509,3 4 503,0 1-73,-2 10-22,9-1 0,-2 7-85,12-3-83,3 3-140,4 0 2868,5 2-3501,7 0-10,7-2-2628,7 0-6129,1-3 9117,0-5 1,-14-6 0,-5-4 0</inkml:trace>
  <inkml:trace contextRef="#ctx0" brushRef="#br0" timeOffset="139478">14723 17767 27516,'-13'-49'118,"-5"22"-113,6 46 6,-4 10-22,6-5-6,0 2-5,1 2-410,0 1 392,1 0 7,1 1 33,0-3 0,3-1-11,0-2 70,2 4-76,2-8 17,2 0 11,0-10-5,3-4 10,1-3 18,3-1 28,2-4-29,4-2 29,4-5-6,4-4-3080,3-4 3113,2-3-2268,2-2 2269,0-3-1501,0-2 1523,-1 0-64,0 1 58,-1 1-27,-2 3 34,7-3-113,-9 9 0,5 0 1485,-13 9-1485,-1 3 0,-3 2 0,0 4 0,-2 2 2221,0 6-2221,0 3 0,-1 5 0,-1 3 0,-2 4 3320,-2 3-3320,-2 1 0,-2 1 0,-4 13 0,2-12 0,-4 8 216,4-17-216,0 5 0,4-10 0,5 2 0,1-13 0,6-2 0,1-6 0,2-4 0,15-11 0,5-7 0,1-3 0,-2-2 0,-14 7 0,0-1-361,-3-1 361,-1-1 0,3-12 0,-2-2 0,-2 1 0,-4 1 0,-10 19 0,1-1 0,-4 9 0,1 2 361,-1 2-361,0 1 0,0 2 0,0 1 0,4 11 0,2-1 0,15 19 0,-3-6 0,12 10-920,-3-5 920,5 2 0,3-2 0,1 3-70,13 9 70,-6 3 0,-3-1-746,-16-4 746,-16-11 0,-7-1 0,-7 0-118,-7-1-598,-9 0 178,-6-1-156,-5-4-576,-2-3-108,1-5-7291,-6-4 8669,12-3 0,6-2 0,13-2 0</inkml:trace>
  <inkml:trace contextRef="#ctx0" brushRef="#br0" timeOffset="139892">16334 17751 28574,'-52'13'23,"7"1"-46,27 1-5,-6 11 17,7-5-11,-4 7-23,13-8 67,3-1-22,3 1 6,4-1 16,4 0-50,5 0 12,6-3-24,18 5 18,-5-6-1035,14 2 1035,-9-9-6,0-4-744,-1-2 772,-1-2-294,-3-4 294,-2-2 39,-5-5 23,-3-3 106,-1-12-61,-7 2-107,-2-38 0,-12 26 626,-3-21-626,-4 28 766,-3 5-766,-1 1 0,-4 5 0,-2 2 345,-3 2-345,-1 5 0,-2 1 0,0 4 0,1 2 0,1 3-449,-8 14-100,12-3-341,-4 14-276,18-8-2587,4 3-5998,5-1 9751,0-3 0,1-8 0,-2-4 0</inkml:trace>
  <inkml:trace contextRef="#ctx0" brushRef="#br0" timeOffset="140659">17179 18213 22307,'-7'2'2644,"2"-1"-2095,5-1 1982,0 0-2357,-38-31-113,31 12-311,-26-28 323,41 19 0,2-4 107,4-24-180,-3 8-501,-3 14 1,-1 0 500,2-22 0,-1-4 0,-4 28 0,-1-1 0,0 0 0,0 0 0,-1-1 0,1 1 0,-2 0 0,1 0 0,2-30 0,-1 5-2285,0 5 2285,-1 5 0,1 7-102,-2 5 102,1 9 0,-1 5 0,-1 8 0,0 5 162,0 3-162,0 4 812,0 1-812,-1 5 2585,-2 3-2585,-3 6 158,-1 7-158,-3 6 0,-2 7 0,1-2 0,-1 3-1241,-7 20 1241,6-14 0,0 0-874,3-9 1,0-1 873,1 3 0,1-1 0,0 1 0,2 0-266,1 0 1,1 1 265,0-2 0,3 0 0,5 29-118,7-4-347,9-5-106,7-5-157,7-4-157,5-5-197,3-6-161,4-5-106,0-4-724,0-8 1076,-4-5 370,-4-7 442,-3-7 454,-7-5 268,-4-6 231,-4-3 94,-4-3 23,-3-1-50,-2-2-1509,-3 0 1368,-1 1 778,-2-1-883,-2 1 794,-2-6-991,-1 10 681,-2-3-799,-2 10-55,-2 3 3229,0 2-3308,-2 0 423,0 2-450,1 1-113,1 0 0,1 3 0,2 0 0,1 0 0,1 1-69,8 0 53,1 2 4,8 3-32,3 1 16,4 1-23,2-1 46,3-2-12,0-3 17,-1 0 28,-2-2-34,-3-2 40,-3-1-23,-3-5 11,-5 0 23,-1-4 28,-4 0-38,-2-2-35,-3-1 0,-1 0 0,-3-1 0,-1 0 0,-4 1 0,-1-1 0,-2 2 0,-1 2 0,-2 1 0,-1 2 0,0 1 0,0 3 0,0 1 0,1 3 0,1 0 0,1 2 0,2 2 0,-1 2 0,1 5 0,-1 3 0,1 4 0,-4 15 0,4-4 0,0 11 0,6-9 0,5 3-1596,5 2 1550,6 3-408,7 0-307,5 2-387,4-1-684,3-2 1676,-8-12 0,0-2 0,-2-1 0,8 6 0</inkml:trace>
  <inkml:trace contextRef="#ctx0" brushRef="#br0" timeOffset="140827">18193 18138 20479,'18'-39'-357,"-1"1"0,1 2 0,-7 9 547,-11 22-10021,0 0 9729,0 2 0,0 1 0,0 1 0</inkml:trace>
  <inkml:trace contextRef="#ctx0" brushRef="#br0" timeOffset="141577">18439 18235 25007,'6'-1'1994,"-1"0"-1731,-5 1-89,0 0-34,32-61-824,-16 31 726,5-9 0,1-3 137,6-15-106,-5 9 0,-2 1 0,-1-2-23,-8 16 0,1 1-998,3-13 1,0 1 1011,-5 12 1,-1 1 86,10-28-1309,-3 6 1158,-2 7 0,-4 5 0,-2 7 0,-3 5 0,-3 3 0,-1-2 0,-3 10 0,-2-3 387,-2 14-387,-2 1 1971,0 4-1971,-3 1 0,0 4 0,-3 3 1610,-2 6-1610,-10 12 0,7-1-580,-6 10 580,10-3-256,-2 23 256,8-8 0,3-13 0,2 1 0,3 18-467,6 3 467,5 2-711,7 2 711,0-18 0,1 1-447,-3-10 1,0-1 446,7 9 0,2-2 0,12 11 0,2-5-1157,-2-13 1,2-2 1011,11 3 80,-11-10 1,0-3 215,4-9-173,17-5 11,-17-6-100,12-4 133,-21-6 6,-2-3 1025,-2-4-1031,-2-2 1,-1-4 5,-1-1-11,0-1 50,15-20 2162,-17 18-2195,8-14-34,-22 26 70,-4 1-70,-2 4 948,-3 2-948,-3 1 0,-3 2 0,-5 1 0,-33 0 0,10 5 0,-1 0 0,2 1 0,0 1 92,-3 0 1,3 2-93,2 5 0,5 0 0,5 3 0,4 1 0,3 0 0,5 9 0,3-4 0,4 5 0,6-4 0,5-1 0,6 1 0,5-2-264,4 1 588,3-3-980,3-2-268,3-2-353,0-3-1139,2-2 338,-1-3-2392,12-5 3272,-14-2 873,8-4 857,-17-3 527,-3-2 386,-2-2 190,-2-2-106,-3 1 919,1-9-1557,-6 7-214,-1-6-139,-6 11 567,-2 0-803,-2 3-67,-2 0-67,-2 2-33,-4 0-35,0 1 545,-3 1-555,-2 1-34,0 0 0,-1 2-22,-4 1-40,4 1-67,-2 2-5,8 3-34,0 1-90,2 3-100,2 2-275,2 1-1854,2 9-7400,9 0 8841,-2-1 1,4-7 0,-6-8 0</inkml:trace>
  <inkml:trace contextRef="#ctx0" brushRef="#br0" timeOffset="141975">20108 17968 25648,'-45'-27'-6,"0"1"0,3 1 0,7 11-22,16 25-11,1 2 1407,4 1-1368,2 0-22,5 2 499,3 7-488,3-6 280,6 6-286,14-3-39,12-2 45,3-2 857,3-7-818,0-8 0,-10-6 62,5-2-6,-14-6-49,-2-3-35,-1-2 0,-2-2 0,-1-1 0,-2-1 0,-3 1 0,-1 2 0,-2 2 0,0-1 0,-2 7 0,0 0 0,0 8 0,-1 1 0,0 2 0,1 1 0,5 13 0,1 4 0,4 16-1017,-1 3 1017,-1 8 0,-3 6 0,-3 6-1224,-3 4 1224,-3-29 0,-1 1-600,-1 1 0,-1-1 600,-1 2 0,-2 0 0,0-2 0,0 0 0,0-2 0,0 0 0,-8 23-561,8-23 0,-2 0-8804,-11 29-466,2-8 9355,1-11 0,12-28 0,1-6 0</inkml:trace>
  <inkml:trace contextRef="#ctx0" brushRef="#br0" timeOffset="143144">18272 18114 23853,'-13'-21'935,"2"5"-392,11 16 7,-1 0-472,-2 3-39,1-2-22,-3 5 11,2-2-5,-2 2-29,1 0-16,-2 2-6,3-1 5,0-2 1,3-1 27,0-3 12,0 1 11,1-1 23,5 1 16,0-1 179,8-1-100,-4-2 44,3-1 17,-5-2-5,-2-1 5,-2 0 79,-2-3-169,-1 1 91,-1-5-80,-1 3-49,0 1-6,-2 3 16,1 4-33,0 1-28,0 1 17,1 0 56,-1 0-90,1 0-50,-1 1 22,0 3 6,-1 0-12,-1 3-10,2-1-18,0 2-33,1-1-50,1 0-45,3-1-2863,14 3-3321,-1-6 6363,17 0 0,-19-4 0,1-2 0</inkml:trace>
  <inkml:trace contextRef="#ctx0" brushRef="#br0" timeOffset="143609">21101 17727 16742,'12'-57'814,"0"-1"0,-2 11 0,-3 8 2261,-2 10-2918,-5 21 1330,0 3-1470,-3 10 876,-2 2-837,-4 8-11,-3 8 2926,-2 6-2960,-6 9-27,-1 8-1493,-3 8 1514,12-25 1,0 2-9,0 1 0,0 2 0,1 0 1,0 2-767,1 0 0,1 1 763,0 0 0,2 0-16,1-1 0,1 1-445,1-2 1,2 2 387,5 12 1,4-1 33,-1-11 0,4 0-420,5 9 1,3-1 307,-1-15 1,3-2-494,12 7 0,3 0-11,-9-11 0,1-1-669,11 7 0,1-3-1765,-8-9 1,0-2 3094,9 4 0,-1-2 0,4 2 0,0-1 0</inkml:trace>
  <inkml:trace contextRef="#ctx0" brushRef="#br0" timeOffset="144426">22506 18014 24799,'0'-60'571,"-1"-1"1,0 6 0,-3 8-332,-8 16-1031,-2 2 976,-2 1-40,-1 4-33,-1 2-22,-1 5 210,1 3-210,1 4 178,0 4-212,1 2-11,-1 2-17,-1 5 513,-3 3-507,-4 6-17,-3 5-1165,-5 5 1176,-4 5-6,-2 3-11,0 2-27,1 2 4,2 1-21,5 0 33,6-1-11,5 0-29,8-4 3,6-1 26,5-3 5,8-3 17,6-1 1,10-3-18,7-1-422,8-3 439,6-3-798,6-5 787,3-3 11,1-4 1,-1-5 44,-20-1 0,-2-2-1768,13-6 1902,6-8 18,-26 3-1508,-4-3 1300,-6-4-260,-2-2 260,-5-3 443,-2-1-443,-3 2 1982,-1 3-1982,-1 4 1813,-2 6-1813,0 5 969,-2 4-969,2 4 0,0 2 0,0 2 496,0 0-496,1 0 273,0 1-273,-1 2 0,-1 4 0,-1 5 0,-2 4 0,0 5 0,-2 4 0,-1 17 0,2-7-935,1 13 935,4-14 0,4 1 0,3 0 0,5 1-388,5-1-894,4-1-1407,4-2-7142,0-4 9746,-2-6 0,-10-11 0,-4-4 0</inkml:trace>
  <inkml:trace contextRef="#ctx0" brushRef="#br0" timeOffset="145180">23155 17868 27398,'-7'-26'23,"7"4"-23,17 17-62,23-3-400,-2 2 255,20-1-253,-9 3-486,4 1-1462,2 0-3417,2 1 5246,6-1 1,-30 2 0,-2-1 0</inkml:trace>
  <inkml:trace contextRef="#ctx0" brushRef="#br0" timeOffset="145394">23180 18124 21343,'-6'0'4767,"1"0"-3759,5 0-1058,36-18-219,14 5 106,-16 1 1,1 0-1698,1 5 0,-2 1 879,19-2-839,2 1-2980,1 0-4526,-6 0 9326,-8 2 0,-20 2 0,-9 1 0</inkml:trace>
  <inkml:trace contextRef="#ctx0" brushRef="#br0" timeOffset="145637">24234 17795 23719,'-7'0'2537,"2"0"-2044,5 0 560,0 0-1065,-1-17-27,19 10-39,8-12-62,20 14-196,0 2 0,1 0-657,10-1 741,-11 1 0,-3 0-381,-3 1-263,-3 1-409,-4 0-6296,8 3 7601,-10 1 0,-6-1 0,-13 2 0</inkml:trace>
  <inkml:trace contextRef="#ctx0" brushRef="#br0" timeOffset="145830">24431 18079 20609,'-43'9'435,"-1"0"0,4 0 1,10-3 1819,21-5-1980,5 0 1009,2-1-1222,8 0 0,2 0-34,10-2-6,3 0 405,7-3-438,25-3 672,-8 1-740,16-2-142,-28 5 0,-1 0-193,17-1 50,-16 1 0,-2 1-864,12 0 1228,-8 1 0,-3 0 0,-2 1 0,12-1 0</inkml:trace>
  <inkml:trace contextRef="#ctx0" brushRef="#br0" timeOffset="146469">25890 17629 27620,'-28'-15'70,"0"0"0,-23-5-19,21 35-5,-1 3-52,-4 4-5,-3 5 22,-1 2-3727,-2 4 3699,0 2-5,3 3 60,2 0-38,7 2 0,4 0-6,9 0-11,6 0 17,7-1-2157,11 1 2157,6-3 22,12-2-79,7-2 57,7-6 17,5-2 0,0-6-12,1-1-10,10-5 1364,-16-5-1326,6-5 12,-22-7 0,-3-3-11,-3-3 666,-2 0-600,-3-2 3144,-1-1-3009,-4-8-133,-3 4-102,-3-7 0,-13-4 0,0 6 0,-13-6-89,2 10 89,-7 2-1,-5 3 1,-6 2 0,-6 4 0,-5 2 0,12 3 0,-2 2 0,-20 1 0,23 0 0,-2 1 0,2 6 0,2 1 0,-6 4-197,-11 9-139,40-6-191,7 1-341,7 1-566,9 2-2106,11-1 3540,15 2 0,-15-10 0,2 0 0</inkml:trace>
  <inkml:trace contextRef="#ctx0" brushRef="#br0" timeOffset="146828">26399 17377 27811,'-17'-33'0,"1"1"0,-10-18 0,29 55 0,4 6 0,6 7 0,18 30 0,-1-2-1056,-10-11 1,0 2 1055,-4-5 0,-2 0 0,0 3 0,-1 0 0,-1 3 0,-1 0 0,-1 1 0,-1 0 0,-2 1 0,-1 0 0,-1-1 0,-2 1 0,0-2 0,-2 1 0,-2-1 0,-2-1 0,-1-2 0,-3 1-278,-10 11 0,-3-1-16,2-12 0,-2-1-176,-9 9 0,-1-3-323,3-14 0,-1-2-1341,-2-2 0,-1 0 2134,-7 1 0,1-3 0,-3 2 0,0-2 0</inkml:trace>
  <inkml:trace contextRef="#ctx0" brushRef="#br0" timeOffset="148153">27460 17747 14732,'22'-44'572,"-1"1"1,0-1-1,7-16 1,-2 8-46,-2 4-85,-4 8-66,-3 5-46,-3 3 795,-2 4-896,-2 4-44,-4 6-79,-2 6 1419,-1 4-1497,-3 5 2097,1 3-2131,-3 5 368,0 5-356,-3 8 16,-1 8 1210,-4 8-1221,-4 8 6,-5 8-23,-6 8-5,11-27 0,-2 3-1371,-11 21 0,-2 2 1365,6-13 0,-1 2 4,2-6 0,-1 2 0,1-2-284,-4 4 1,2-2 175,-1 1 1,0-1-612,1-1 1,1-1 392,1-1 1,0-1-178,3-3 1,1 0-306,1-2 1,3-1-2418,-10 26 3238,6-1 0,9-27 0,3-4 0</inkml:trace>
  <inkml:trace contextRef="#ctx0" brushRef="#br0" timeOffset="148394">28360 17379 28278,'-12'41'184,"-3"3"-189,-10 10-609,11-26 1,0 2 590,-9 16 1,-1 2-1253,5-11 0,-1 1 1221,-6 12 1,-1 0-84,7-14 0,0-1-387,-1 0 1,0 0-379,0-1 1,1 0-2387,-1 0 0,1-1 3288,-3 4 0,2-2 0,-2 2 0,1-2 0</inkml:trace>
  <inkml:trace contextRef="#ctx0" brushRef="#br0" timeOffset="149563">28983 17476 21103,'-7'0'3405,"2"0"-3237,5 0 297,0 0-392,-15-11-6,22 7-17,-5-10-10,31 9-6,10-1-3421,8 1 3404,8 0-14,-27 3 0,0 1-207,1 0 1,0 0 149,0 0 0,0 1-72,-1 0 0,0-1-383,27 1-2623,-6 0 1037,-7 0-3030,-8 0 5056,-4 2 1,-18-2 0,-3 1-1</inkml:trace>
  <inkml:trace contextRef="#ctx0" brushRef="#br0" timeOffset="149876">29447 17391 27258,'-10'13'258,"1"3"-174,6 10 17,-1 4 0,0 4-12,0 5-4013,0 3 3969,0 3 11,-1 4-12,0 1-4,-2 1 16,0 1-28,-1-1-17,-1 0 28,-1-1-988,2-15 0,0 0 977,-4 15-17,-4 11 1047,7-28-1064,0-4 6,2-6 22,1-4-16,1-4 1468,2-4-1581,1-4 3169,2-3-5795,0-3-4722,3-12-2376,0 2 9751,3-8 0,-3 9 1,-1 4-1</inkml:trace>
  <inkml:trace contextRef="#ctx0" brushRef="#br0" timeOffset="1.06419E6">4760 12222 24575,'11'0'0,"0"0"0,2 0 0,2 0 0,2 0 0,5 0 0,0 0 0,2 0 0,0 0 0,1 0 0,2 0 0,2 0 0,1 1 0,-1 1 0,3 2 0,-1 0 0,3 0 0,2 0 0,-1 0 0,2 0 0,1 0 0,-1 0 0,0 1 0,0 1 0,-2 0 0,14 1 0,-19-1 0,16-1 0,-11 1 0,5-1 0,1 0 0,2-1 0,0-2 0,5 1 0,1 0 0,1 1 0,-4 0 0,0 1 0,1-1 0,-4 0 0,2 1 0,-6-1 0,-1 0 0,-3-1 0,1 1 0,-1-1 0,0 1 0,4 0 0,-3 0 0,4-1 0,-1 1 0,0-2 0,-2 1 0,-2-1 0,-2 0 0,-3 0 0,-4 0 0,-3 0 0,-3-2 0,4 0 0,-7 0 0,5 0 0,-9 0 0,2 0 0,-1 0 0,0 0 0,-1 0 0,1 0 0,-1 0 0,3 0 0,0 0 0,-1-2 0,1 0 0,-2-1 0,1-2 0,-1 1 0,2-1 0,-2 2 0,0 1 0,2-1 0,-2 2 0,1-1 0,0-1 0,-1 1 0,-2 0 0,0 0 0,-2 1 0,-2-1 0,0-1 0,-2 0 0,0 1 0,-1 0 0,0 1 0,3-4 0,-2 3 0,2-2 0,-2 3 0,-1-1 0,0-1 0,-2 3 0,-1-1 0</inkml:trace>
  <inkml:trace contextRef="#ctx0" brushRef="#br0" timeOffset="1.07191E6">4756 16567 24575,'0'8'0,"0"1"0,0 1 0,0 1 0,0 2 0,0 0 0,0 1 0,0-1 0,0 0 0,0 0 0,0 0 0,0 0 0,0 0 0,0 2 0,0 1 0,0 1 0,0-2 0,0 2 0,1 0 0,0 0 0,2 1 0,1-1 0,0 0 0,1 0 0,0 0 0,0-2 0,2 2 0,-1 1 0,1-2 0,1 0 0,-2-2 0,1-1 0,-1-2 0,-1-2 0,1-3 0,-1 0 0,0-1 0,1 1 0,0 0 0,0-1 0,0-2 0,1-1 0,1-2 0,1 0 0,2 0 0,3 0 0,1 0 0,2 0 0,2 0 0,0-3 0,-1-2 0,-2-1 0,0-2 0,0 2 0,4 0 0,1-2 0,1 2 0,0 1 0,-1 0 0,1 3 0,2 0 0,4 1 0,3 1 0,3 0 0,2 0 0,9 0 0,1 0 0,7 0 0,0 1 0,1 1 0,3 2 0,-1 0-531,3 1 531,0 1 0,3 1 0,-1 1 0,2-2 0,-7-1 0,5-1-3,-3-2 3,2-2 0,3 1 0,-9-1 0,-8 1 0,-5 0 0,-3 3 0,0-1 0,4 2 0,1-1 0,-1 0 0,-2 0 0,0-1 0,-1 0 0,1 0 0,0-1 0,-2 0 531,2-2-531,-3 0 3,16 0-3,-16 0 0,12 0 0,-18 0 0,2 0 0,-1 0 0,-2 0 0,-2 0 0,-4 0 0,-3 0 0,-4 0 0,-2 0 0,-1 0 0,0 0 0,-3 0 0,-1 0 0,-3 0 0,-2 0 0,0-1 0,0-1 0,0-2 0,1-1 0,0-1 0,0 0 0,0 0 0,-2 0 0,1 0 0,-1 1 0,1 1 0,0-1 0,-1 0 0,1-2 0,-1-1 0,1 1 0,-1-1 0,0 3 0,0 0 0,1-2 0,-1-1 0,1 1 0,0-1 0,-2 0 0,2-1 0,-1-1 0,1-1 0,0 1 0,-1 0 0,1-1 0,0 1 0,1-4 0,-1 6 0,-1-4 0,0 6 0,-1-2 0,1-1 0,0 0 0,-1-1 0,2-1 0,-1 1 0,0-1 0,1 1 0,-2 2 0,0-1 0,0 1 0,0-1 0,0-1 0,1-1 0,0-1 0,-1 1 0,1 0 0,-1 3 0,0-1 0,0 1 0,1 1 0,-2 1 0,0 0 0,-1-1 0,-1-1 0,1 0 0,0 1 0,0 3 0,1 0 0,-1 0 0,-2-1 0,1 2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50:56.30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2169 2466 23388,'-2'-49'1191,"0"0"0,0 4 1,0 12-1002,-2 28-67,2 3-72,0 0-29,0 2-22,1 3 0,-1 9 11,1 3-11,-1 11 0,0 0 0,1 6 0,-1 4-33,0 2-40,1 3-330,0 2 151,1 0-173,1 0-275,2-1-427,2-1-5241,11 11-2908,-3-19 9276,3 5 0,-10-28 0,-2-3 0</inkml:trace>
  <inkml:trace contextRef="#ctx0" brushRef="#br0" timeOffset="384">2508 2127 24598,'-34'-17'126,"0"-1"0,-21-9-70,47 37-6,2 1-16,1-1-17,2 1 5,1 5-16,5-3 5,2 2 11,6-4 1,3-3-1,4-1 28,14-3 1,5-2-1,1-5 29,-4-2 33,-12-5 39,-5 0 17,-2-2 6,-6 0 128,-4-9-184,-5 4 72,-11-14-94,0 10-7,-9-6 1,5 9-12,-1 1-5,1 3 0,-1 0-17,4 4 0,-1 2-11,4 1-17,0 2-6,3 1-22,0 2-28,2 1-28,-1 1-22,2 0-51,-2 5-45,0 2-106,-2 6-969,-4 18-39,4-5-1339,-1 15 2627,6-4 0,2-18 0,0 1 0</inkml:trace>
  <inkml:trace contextRef="#ctx0" brushRef="#br0" timeOffset="767">2883 2337 22088,'-2'-4'2734,"0"0"-393,2 4-2341,-13-16 0,10 22 17,-8-9-11,13 30-1,2 3 29,2 21-34,3 7-294,0-1 288,-1-23 1,2-2-633,3 2 593,7 7 39,6-13 6,-5-10 17,8-2-6,-10-10 0,-1-4 135,9-20-73,-10 3-3072,8-17 3094,-11 5 11,-1-2 184,0-4-194,-1-1 72,5-17-84,-5 12 245,3-9-223,-4 10-50,-5 13 51,1-7 3219,-4 18-3314,-1 1-18,-2 6-28,1 3 238,-1 2-355,1 0-101,1 2-863,8 0-83,0 2-1418,8 2 2616,0 3 0,-9-2 0,1-1 0</inkml:trace>
  <inkml:trace contextRef="#ctx0" brushRef="#br0" timeOffset="1399">3889 2479 26248,'-35'10'148,"0"-1"1,-19 7-82,58-16-11,3-1 639,1 0-662,3 0 12,9-1-34,-4-1 225,6 0-208,-6 1-16,0-1 16,0 0 103,-2 1-120,0-1 352,-2 1-352,-3 0 6,-2 1-23,-3 0 6,-1 0-1210,-3 1 0,0-1 1</inkml:trace>
  <inkml:trace contextRef="#ctx0" brushRef="#br0" timeOffset="2476">5531 2489 18140,'-5'0'3371,"2"0"-721,3 0-2549,-14-7-96,11 5 1,-11-4 11,14 6 33,4 1 12,4-1 27,9 2-10,7-1 38,33 0-94,-6-3-832,-14 1 0,2-1 798,23-3-3,-31 2 0,1 0-65,14 0 1,0 0 5,-12 1 0,-1 0-47,11 0 0,-2 0-256,10 1-570,-5 0-242,-7 1-1203,-8 2 2391,-2 5 0,-16-4 0,-2 3 0</inkml:trace>
  <inkml:trace contextRef="#ctx0" brushRef="#br0" timeOffset="2710">5598 2847 24788,'34'5'398,"2"-2"-359,4-3-5643,22-3 5615,-13 0-9,-17 0 1,0 0 1403,15-4-1445,1 0-56,2-2 139,1-1-341,2-1-291,0-1-1713,0-1-1687,-2 0 3988,4-3 0,-26 8 0,-3 0 0</inkml:trace>
  <inkml:trace contextRef="#ctx0" brushRef="#br0" timeOffset="3029">6892 2459 19580,'-41'1'373,"-1"0"0,4 0 1,8 0 2020,15 0-2232,7-1 692,2 1-798,4-1 482,2 0-471,5 0 1306,2 0-1323,7-2-38,4 0-1,6-3-3398,6 0 3382,4-1-40,4 0-327,4 0 238,2-1-79,3 1-777,1-1 631,1 0-134,0 1-257,-3 1-437,-2 1-936,-6 1-2252,-7 1 4375,-1 2 0,-16-1 0,-1 1 0</inkml:trace>
  <inkml:trace contextRef="#ctx0" brushRef="#br0" timeOffset="3248">7000 2702 25444,'-22'18'134,"12"-5"-150,37-20-29,3 1-90,4-2-106,3 1-134,4-1-252,1 0-803,1-1-833,1 0-4173,0-1 6436,4-1 0,-23 5 0,-2 1 0</inkml:trace>
  <inkml:trace contextRef="#ctx0" brushRef="#br0" timeOffset="3531">7785 2404 19546,'-6'0'3361,"1"1"386,5-1-3697,-19 2-22,18-4-11,-11 1 0,27-5-6,5 0-34,38-6-38,-17 5-387,3 0 1,2 0 145,1 2 89,-15 2 0,0 0-426,10 0-352,-1 2-1623,-3-1-1817,-3 2 4363,0 0 0,-16 0 0,-3 0 0</inkml:trace>
  <inkml:trace contextRef="#ctx0" brushRef="#br0" timeOffset="3767">7951 2710 21388,'-12'8'3036,"3"-2"-2117,9-6 117,0 0-935,69-12-1378,-40 8 1327,13-3 0,0 0 6,-14 3-5,0 0 234,0 0-263,10-1-22,-9 2-11,7-2-73,-14 3-79,-2-1-363,-2 2-1267,-3-1 1793,-2-1 0,-6 1 0,-2 1 0</inkml:trace>
  <inkml:trace contextRef="#ctx0" brushRef="#br0" timeOffset="5366">4443 4067 21552,'0'-6'1509,"1"0"-979,-1 6 2424,0 0-2647,-14-60-178,-2 40-206,4-13 1,-2 4-32,-14 23-20,1 7 64,-5 5-981,-4 5 1002,-4 8 6,-2 4 189,-1 4 95,1 3-7,1 2-53,4 0-64,4 0-51,7-1-54,6-2-42,8-2-73,5-2-32,8-2-79,7-3-84,7-3-30,7-3 71,6-2 56,4-3-3083,5-4 3077,2-2 62,2-3 750,-2-2-612,-1-2 59,-5-3-33,-5-2-23,-5 0 90,-6-1 36,-5 0-11,-4-1-21,-5-1-30,-1-1 12,-5-1-48,-3 1-24,-5 1-24,-6 2-13,-4 3 9,-6 3 15,-6 4 40,-5 6 1849,-5 3-1787,-4 7 21,-1 3-2877,3 2 2869,3 2-34,7 1-279,5 0 247,5 0-107,6 0 74,5-1-34,6 0-7,5 0-4,4-2-67,7 1 3,6-4-116,24 4 23,-4-8 67,20 1-274,-7-11-247,5-1 1641,4-2-2416,1-5-1183,2-1 2605,-26 0 0,-1-1 0,2 1 0,-2-1 0</inkml:trace>
  <inkml:trace contextRef="#ctx0" brushRef="#br0" timeOffset="5729">5175 4012 26430,'-17'-19'95,"1"11"-90,1 36-16,1 2-22,-1 3-23,0 1-2706,1 3 2577,1 0-139,0 1-187,2 0-233,0-3 510,2-3-1133,1-5-369,2-4-623,2-6-772,1-4 217,-1-6 169,-1-3 1160,-1-3 2509,-4-11 1996,2 0-1145,-3-11 163,3 1-17,1-2-117,-1-3-1523,1 0 1013,1-1-3145,1 3 2786,2 2-664,0 2 452,1 4 303,0-1-589,1 6 656,-1 0-875,2 6 2900,0 1-3078,0 2 870,3 4-888,2 2-16,15 11-17,0 1-350,11 7 249,-2-3-95,4 1-175,4 1-362,2-1-651,2 0 1395,-9-5 0,-2-2 0,-2 0 0,12 6 0</inkml:trace>
  <inkml:trace contextRef="#ctx0" brushRef="#br0" timeOffset="5995">4117 4859 17696,'-50'2'505,"0"0"1,5 0 0,7-1-119,9 0 2126,9 0-2323,7 0 899,7 1-943,3-2 492,12 1-503,6-1 5,16-1-12,12-1-16,14-2 332,-22 1 0,2-1-397,6 0 1,1 0-1312,6 0 1,0-1 1302,5 1 1,2-1-10,3 0 1,1 0-746,-18 2 1,0 0 0,0 0 723,1-1 1,0 1-1,0 0-432,-1 0 1,1 0-1,-1 0 409,20-1 0,-1 0-135,-5 1 0,-2 0 90,-4 1 0,-2 0-154,-6 1 1,-2 0-49,-6 1 1,-1 0-995,19 3-1961,-12 0-6446,-12 3 9599,-11 0 1,-10-4-1,-4 0 1</inkml:trace>
  <inkml:trace contextRef="#ctx0" brushRef="#br0" timeOffset="7984">7456 5124 26754,'-2'-63'241,"4"8"-168,10 31 22,5-6 0,1-1-27,8-11-2166,-5 7 0,0-1 2143,4-10-17,-1-4 483,1-5-503,-8 10 1,-1-2-15,-3 11 1,-1-2-768,4-11 0,-2-1 773,-5 14 0,-1 1-6,-1 1 1,0 0-811,-2 1 0,-1 1 822,2-27 5,-4 25 0,-2 1 1089,-8-19-1077,2 6 227,-8 22-261,5 18 0,-2 4 1438,-1 6-1432,-14 16 10,2 2 1512,-9 17-1512,6-2-5,1 7 425,1 5-436,2 6 5,9-11 1,2 2-474,4-11 1,1 0 475,-1 13 1,2 0-1,3-16 0,3 0-8,2 10 0,2 0 0,5 18 2,3-15 1,3-2 13,7 2-10,11 8-6,-4-23-186,1-11 0,4-3 191,-4-5 0,1-3 9,7 3 0,0-3 3,23-11-6,-15-6 11,-12-3 0,0-4 582,17-9-582,-18 8 1,0-4 7,-4-3 1,-2-1 13,14-14-16,-17 14 0,-1-3 73,12-22-23,-13 13 39,0-6 34,-15 20 437,-4 4-442,-4 4 999,-4 2-1061,-3 4 465,-4 2-471,-9 3-28,-4 11-33,-2 1 0,1 11-29,2 9 23,6 5 6,0 2-12,10-1 1,5-8 16,4 10-17,1-10 661,4 9-672,1-13-5,9 8 16,-2-9 6,8 5 106,-2-10-101,3-4 1,5-3-6,23-4-1124,-7-7 1124,18-6 0,-13-8 8,-12 1 1,2-3-6,-10 3 0,0 0-3,10-6 0,-1-2-6,12-12 12,-1-3-6,-4-5 5,-3-3 6,-22 21 1,0-2-839,-1-2 1,-1-1 828,-1-1 1,0-1 3,-1-1 0,0-2-18,-1 1 1,-1-1 16,0 0 1,-1 0-3,-2 1 0,-1 0 5,-2 2 1,0 0-547,0-28 561,-3 4-11,-8 7-12,-11-8 0,-1 21 0,-8-4 841,5 22-841,-6 3 0,7 9 1722,-5 1-1722,9 9 0,-1 4 0,1 7 0,-6 22 0,5-3 70,-4 19-70,8-6 0,1 5-1559,4 4 1559,1 3 0,3 3 0,1 1 0,4-18 0,2 1 0,-1-11 0,0-1-68,4 11 0,1-3-128,9 13-106,2-6-209,4-5-211,1-5-1432,1-3 165,0-5-3092,0-3 4646,2-2 1,-14-12-1,-1-3 1</inkml:trace>
  <inkml:trace contextRef="#ctx0" brushRef="#br0" timeOffset="8168">8820 4508 23821,'51'-36'-176,"1"-1"1,-5 3 0,-2 9-402,2 22-678,2 0-2504,1 0 3759,4 0 0,-24 2 0,-3-1 0</inkml:trace>
  <inkml:trace contextRef="#ctx0" brushRef="#br0" timeOffset="8742">10977 4598 24225,'13'-46'450,"0"-1"0,-2 5 0,-3 5 143,-4 7-369,-3 4-17,-5 2-28,-1 2-11,-5 3-45,-3 2-5,-4 4-23,-2 1 11,-5 5 107,-2 1-39,-20 7-124,9 5-22,3 4 0,0 2-2634,-5 9 2617,-12 12 6,20-4-36,3 3 19,3 1-6,6 1 1,4 0-6,7-3-12,4-2 1,7-2-1,7-3 12,8-3 6,8-3 10,7-4-517,6-4 518,6-5-1,3-2 1,3-7 11,-2-3-748,-1-5 753,-5-4 17,-4-3 23,-5-2 1808,-6-4-1798,-3-1 1,-6-3 6,-3-2 10,-5 0-37,-3 2-52,-3 1 0,-2 4-99,-2-1 99,0 9 590,-2 2-590,0 10 1020,0 2-1020,-1 2 505,0 0-505,1 1 323,-1 2-323,-1 4 0,-2 12 0,1 0 0,0 11 0,3-5 0,0 4 0,2 2-608,4 0 608,4 1-572,17 14-111,-2-12-308,11 11-634,-5-16-3416,2-2 5041,5 0 0,-16-13 0,-2-2 0</inkml:trace>
  <inkml:trace contextRef="#ctx0" brushRef="#br0" timeOffset="8957">11958 4398 23002,'-5'-2'2156,"1"0"-1159,4 2-1081,23-14-61,2 10-68,22-10-1781,-5 13 1607,1 1-168,-3 2-251,-3 1-437,-4 3-104,-7 3-2115,-6 2 3462,-5 4 0,-8-6 0,-1 0 0</inkml:trace>
  <inkml:trace contextRef="#ctx0" brushRef="#br0" timeOffset="9118">12019 4658 24620,'-12'13'-196,"9"-5"-3406,31-17 3277,5-1 662,3 1-1317,4 0-868,1 2-3238,0 0-4285,-5 1 9298,-6 1 0,-15 2 0,-6 2 1</inkml:trace>
  <inkml:trace contextRef="#ctx0" brushRef="#br0" timeOffset="10057">13876 4085 18891,'2'-4'3618,"-1"1"359,-1 3-3882,-4-30-73,-1 28 23,-6-20-23,-1 38-10,-2 3-7,-2 4-33,0 3-45,1 2-83,2 3-175,1 1-392,4 1-985,2 1-8123,2 11 7779,3-16 0,1-1 0,0-21 1</inkml:trace>
  <inkml:trace contextRef="#ctx0" brushRef="#br0" timeOffset="10540">14384 4425 19921,'1'-3'3893,"1"0"195,-2 3-4009,2-21-34,-3 18-6,-1-15 11,-6 24-16,-5 5 5,-4 3 6,-5 5-3420,-2 4 3397,-3 5 0,-2 3-154,0 4 140,8-7 1,-1 0-15,-10 19-741,7-6 1,2 2 730,0 9 4,10-19 1,2 0-535,5 13 524,2-4-29,9-3-16,5-2 0,7-4-51,20 4 68,-7-13 2344,12 1-2311,6-15 45,-19-5 169,10-4-158,-27-6 2055,-1-2-2027,-3-3 1018,-3 0-1001,-2-2-11,-1 0 45,-11-9-90,0 7 11,-9-6-17,-1 8 29,-14-3-46,5 4-408,-8-1 398,10 6 10,2 2 6,2 2-5,3 0-23,-3 2-33,8 0-34,-3 2-62,7 2-134,1 2 196,1 1-823,3 1-5758,2 4 6665,6-1 0,-2-2 0,4-4 0</inkml:trace>
  <inkml:trace contextRef="#ctx0" brushRef="#br0" timeOffset="10790">15040 4061 26838,'0'30'-145,"1"0"-90,1-7-398,-2 4-1087,-6 1-7864,0 0 8716,-4-5 0,5-10 1,1-6-1</inkml:trace>
  <inkml:trace contextRef="#ctx0" brushRef="#br0" timeOffset="12170">7583 6399 20338,'-8'-40'358,"0"0"0,2 3 1,-2 8 784,-1 21-986,0 2 729,-2 2-723,-18 4-141,7 5 17,-16 7-2530,8 6 2514,-3 6-12,-4 6 190,-3 5-195,-2 6-6,12-9 0,1 2-14,7-9 0,1 2-3,-5 8 0,2-1-33,0 13-12,9-2 6,7-2 6,12-4 11,8-3 10,12-4 6,10-3-5,6-5-5,8-4 10,-9-11 1,1-2 0,22 1 16,-20-4 0,0-2 12,16-7 11,-2-3-6,-1-7 11,-3-4-5,-3-4 22,-5-1 1,-5-3 11,-6 0 10,-5-1-10,-6 0-1805,-5 1 1849,-5 1 123,-4-7-117,-4 10 0,-4-5 2094,-6 14-2122,-2 2-23,-5 4-10,-3 2 4,-4 4-4,-4 1 55,-18 13-62,7 0 481,-11 11-514,18-2 3045,4 0-3056,8 2-17,7-1 6,6 2-1,8-1-5,5 2-5,6-1-7,4 0-4,3-1-7,2-2 12,2-1-17,1-2 11,0-4 6,0-2 358,0-3-336,-2-3 29,0-3 4,-1-4 7,-2-4 61,6-12-34,-9-1 12,4-9 16,-12 4-5,-3-2 17,-3-2-1,-2-1-3402,-3 0 3413,0 1-16,-1 1 34,0 0 128,-4-5-111,-1 9-6,-4-2-17,0 11-17,-2 2-17,-2 4-33,-3 2-17,-1 2-17,-3 2-16,-1 3-18,-1 1-2279,0 4 2235,2 1 2223,1 4-2307,3 0-414,2 9 89,6-4-252,2 6-415,10-5-851,4 0-3053,9-1-4111,2-2 9158,1-3 0,-9-6 0,-4-3 0</inkml:trace>
  <inkml:trace contextRef="#ctx0" brushRef="#br0" timeOffset="12817">8459 6550 19115,'0'-6'2274,"0"0"-105,0 6-635,0 0-1522,-35-11-7,20 20 1,-26-5 622,27 25-600,-4 29-39,8-19-860,-3 20 865,9-29-5,0-2 1,1-3 10,0-2-5,1-5 5,0-2-23,2-5 12,-1-3 34,1-4 21,2-1 1244,1-3-1181,4-3 1051,5-4-1068,4-5-23,4-5 17,3-4-6,3-5 102,13-18-3500,-10 9 3382,10-12 84,-3 4-1975,-10 14 1897,7-5-380,-16 18 340,-1 2-6,-5 6-11,-2 3 2271,-1 2-2287,-3 2 2609,3 4-2610,-1 2-5,2 5 735,0 3-735,2 5 11,-1 3-5,-1 3-7,-1 3-4,-2 2-3382,-2 0 3404,-1 0-1264,0-3 1269,0-3-39,0-2 28,1-4-5,0-4-6,4 0 2796,0-6-2757,2-2 1892,0-6-1853,4-4-39,4-3 11,17-17 34,5-10-994,1-3 921,-4-4 0,-3-6 0,-9 9 0,6-12 0,-12 14 0,-1 3 0,-4 1 0,0 3-3070,-6 5 3070,0 3-2053,-9-3 2053,0 13 0,-4-2 0,2 14 435,0 3-435,-2 0 0,-1 4 2269,-1 3-2269,0 2 3392,0 3-3392,1 3 0,2 2 0,1 3 0,2 14 0,5-7 0,2 11 0,12-1 0,-2-10 0,8 9 0,3-4-718,-6-10 718,3 7 0,-13-11 0,-4-2 0,-3 2-7,-9-1-962,-17 12 118,-2-8-986,-14 7-292,7-11-3019,2-2 5148,1-2 0,13-8 0,3-1 0</inkml:trace>
  <inkml:trace contextRef="#ctx0" brushRef="#br0" timeOffset="13204">9703 6436 28154,'-43'23'58,"-1"1"0,-3 3 0,7 0-58,14 1 6,-6 10-29,16-10 12,5-1 0,4 1 0,4-3-6,6 0-6,3-4-21,30 11 38,-9-15-11,22 4 17,-1-17-622,-11-4 638,10-5 7,-16-4 5,-4-5 22,-3-2 12,-1-5-86,-3-2 97,-3-5 16,-2-1-9,-3-3-80,-2 0 0,-3-11 0,-3 12 0,-3-6 0,-6 17 615,-2 3-615,-5 4 110,-3 3-110,-3 1-271,-3 3 271,-4 1 0,-1 3 0,0 1 0,0 1 0,1 1 0,4 1 0,3 2 0,3 2-415,3 2-207,3 3-1153,2 12 313,6-2-1753,4 10-6616,4-8 9160,1-4 0,-3-8 0,-2-5 0</inkml:trace>
  <inkml:trace contextRef="#ctx0" brushRef="#br0" timeOffset="13874">10036 6870 27129,'22'-44'0,"0"0"0,-2 2 0,-1 5 0,-4 7-4477,2-6 4477,-2 5 0,1-1 0,8-22 51,-7 16 0,0 0-51,-4 6 0,0 1 0,0-1 0,0-2 0,0 0 0,0-3 0,4-15 0,-1-1 0,-4 13 0,-1 1 0,2-12 0,-2 3 819,-2-11-819,-4-2 0,-5 23 0,-5-3 0,1 29 214,-3 2-214,5 9 2653,-1 1-2653,0 3 1809,-7 12-1809,0 5 0,-7 15-18,0 6 18,4 0 0,-1 2-1623,3-6 0,0 1 1623,-4 15 0,2 2 0,3-12 0,2-2-1086,1 3 1,0-1 1085,2-2 0,2 3-211,3 2 0,4 5 0,3-3 73,6 7 1,5 0-587,-2-6 0,2 2 1,2-7 325,5-7 0,2-6-159,-2-7 0,-1-4 279,6-4-2170,-3-6-800,-3-6 156,-1-8 712,1-4 1528,0-8 3807,0-5 1537,7-16-2089,-11 6-9,5-12-932,-13 13-291,-1 2 2928,-5 2-2620,-2-4-910,-4 10-132,-4-2-62,-2 10-73,-4 3 704,0 1-1006,-2 1 0,0 2 0,2 1 0,0 1 0,3 0 0,2 2 0,3 0 0,0 0 0,10-1 0,0 0 0,12-1 0,3 1 0,7-2 0,4-2 0,2-2 0,11-7 0,-15 2-220,5-7 220,-18 3 0,-4-1 0,-3-1 0,-3 0 0,-4-6 0,-2 8 0,-2-4 0,-4 11 0,-2 2 0,-3 1 0,-17 3 0,7 2 220,-13 4-220,10 3 0,0 5 0,0 4 0,-16 23 0,14-10 0,-9 20 0,17-3 0,8-9-1291,0 13 1291,10-13 0,5 1 0,7-1-224,8 1-264,5-2-907,5-4 1395,-5-10 0,-1-3 0,-1 0 0,11 3 0</inkml:trace>
  <inkml:trace contextRef="#ctx0" brushRef="#br0" timeOffset="14277">11243 6785 24021,'-3'0'2431,"0"0"-212,3 0-2219,-18-13-29,13 9-156,-12-9-106,17 13-174,0 0-347,3 0-998,3 3 1810,5 3 0,-4-2 0,0 0 0</inkml:trace>
  <inkml:trace contextRef="#ctx0" brushRef="#br0" timeOffset="15024">11577 6909 22499,'-7'-6'1552,"2"1"387,5 5-1525,0 0-279,26-62-47,-14 37-60,5-13 1,0 1-29,-3 12 0,2-2 0,4-4 0,2-3 0,6-13-551,-4 9 1,0 0 550,4-11 0,-1-2-81,-1-2 81,-4 0 0,-2 0 0,-4 2 0,-4 2 0,-3-12 0,-5 19 0,-2-5 0,-5 17 0,0 8 402,-2 4-402,0 10 1628,3 5-1628,0 3 1139,0-1-1139,0 1 0,-1 2 0,-1 2 0,-8 16 0,-1 0 0,-6 15 0,-7 18 0,7-7-854,7-14 1,1 0 853,-3 17 0,8-14 0,1 1 0,-2 18 0,4-8 0,1-1 0,5 5 0,-1-18 0,1 0 0,7 8 0,5-4 0,2-2 0,5-3-232,4-4 119,5-4-122,21-3 123,9-11 89,2-7-633,-4-11 684,-19-7 5,-4-4 6,-2-2 17,-5-3 0,-3 0-252,-5-3 257,-4 1 29,1-11-44,-8 9-46,-1-7 0,-7 15 0,-4-4 0,-2 10 1475,-2-2-1475,-3 9 247,0 3-247,-1 2 789,-1 1-789,-2 2 0,-2 3 0,-3 4 354,-2 4-354,0 5 0,0 2 0,0 4-460,4 3 460,2 2 0,2 3 0,6-1 0,3 1 0,17 23 0,-1-21-444,16 14 444,-3-29 0,4-4 0,4-3 0,3-6 0,1-1 0,2-6 0,0-3 0,16-14 0,-16 1 0,9-10 0,-15-6 0,-13 6 0,1-9 0,-13 11 0,-4 0 0,-3 1 0,-2 3 0,-7-7 0,-1 10 0,-6-5 0,1 11 0,-9-1 0,6 5 0,-13 0 0,12 7 0,-6 1 0,7 4 439,-2 2-439,1 3 0,0 5 0,-1 1 0,2 4 0,2 2-12,2 3-392,4 2-167,4 2-179,6 1-1687,15 10-588,2-10-6806,11 4 9217,-7-17 0,-11-6 0,-5-4 1</inkml:trace>
  <inkml:trace contextRef="#ctx0" brushRef="#br0" timeOffset="15469">13215 6468 23084,'-45'-26'0,"-1"0"0,-1 6 0,7 12 0,12 28 2249,-3 7-2249,16-1 0,8-8 970,1 4-970,9-10 535,9 4-535,0-7 1833,10 2-1833,-4-7 0,4-1 0,2-2 0,0-1 0,-1-2 0,-1-3 0,-3-3 0,-2-2 0,-4-2 0,-1 0 0,-3-1 0,-1 1 0,-2 0 0,-3 1 0,1 2 0,-2 1 0,-1 4 0,0 1 0,-1 2 0,0 10 0,0 4 0,0 12 0,-1 6 0,-2 7-3392,-2 8 3392,-3 7 0,-4 6-561,5-26 1,0 0 560,-2 4 0,-1 0 0,-1 3 0,0 1 0,-2 2 0,-1 2-837,0 1 0,-1 2 837,0 1 0,0 0 0,-1 0 0,1 0 0,-1 0 0,0-1 0,0-1 0,-1 0 0,0-2 0,-1-1 0,-1-3 0,0-1 0,-2-1 0,0-3 0,-1-3 0,0-3-224,1-3 0,-1-3 224,-16 11 0,7-15 0,7-11 0,4-29 0,10-6 0,2-26 0,11-5 0,1 23 0,1-1 343,3-5 0,2 0-343,2-4 0,3-2-43,2-1 1,2-1-56,2-2 0,2 1-79,1 1 1,2 1-168,2 2 0,1 2-572,-1 2 0,2 2 916,6-2 0,-2 4 0,2-2 0,-1 4 0</inkml:trace>
  <inkml:trace contextRef="#ctx0" brushRef="#br0" timeOffset="16107">13884 6271 20492,'11'-47'485,"-1"-1"1,-1 6 0,-1 7 130,-1 14-358,-2 8 580,-2 3-692,-2 6 666,0 3-789,-1 1 1111,-2 4-1095,-1 4 1096,-6 10-1045,-3 8-12,-8 13-22,-7 9-32,4-12 1,-4 7-1,1-3-1435,1 0 1,0 0 1412,-2 3 0,-2 3 0,4-5-25,5-5 1,4-2-762,1 1 1,4-1 738,2-2 0,3 0-1126,2 29 1065,17-6-1433,10-6 1338,16-3-79,9-5 718,-21-22 0,1-1-699,2-2 1,1-1 126,0-1 1,1-2-385,1-1 0,-1-2-412,0-1 1,0-1-4112,29 2-4050,-7-3 9062,-11-3 0,-20-2 0,-10-1 1</inkml:trace>
  <inkml:trace contextRef="#ctx0" brushRef="#br0" timeOffset="17035">15285 6490 22341,'0'-3'2246,"0"0"-476,0 3-1641,-38-62-1317,17 41 1246,-6-15 1,-1 2 467,-3 21-408,-4 2 5,1 4-2978,-2 3 2939,1 2-22,1 4-241,0 4 218,0 4-16,1 4-1,0 3-5,2 3-1764,1 3 1758,3 3-1350,2 2 1350,3 2 1508,-2 16-1547,8 2 0,3 0 60,12-6-43,8-16 2309,9-2-2309,7-2 16,9-3 1,8-5 2845,6-4-2826,-8-7 0,0-2-735,20-4 732,-20-1 1,-1-1 50,11-10 5,-5-5-1531,-4-2 1565,-4-1 5,-6-3 18,-4 1-23,-5-2 11,-5 0-2494,-3 0 2483,-5 1 44,-1 3-156,-4-5 0,-1 11 0,-3-1 0,-1 11 424,-1 1-424,-2 3 1312,1 1-1312,-1 0 3392,1 2-3392,-1 2 0,1 2 0,-2 5 0,-1 3 0,-2 6 0,1 3 0,0 4 0,4 3 0,2 4 0,2 1 0,6 2 0,2 1-108,4 11-32,-1-10 0,3 0-830,7 0 438,3-1-184,3-5-1928,19 7-1277,-10-14-5427,11 2 8966,-19-15 0,-13-6 0,-6-3 0</inkml:trace>
  <inkml:trace contextRef="#ctx0" brushRef="#br0" timeOffset="17252">16098 6372 21388,'-7'0'3518,"2"-1"-2969,5 1 689,0 0-1300,-35-14-11,36 11-55,-19-11-108,48 15-105,8 0-2221,6 1 1817,3 2-453,2 0 655,-4 2 1,-1 1 0,-7-2 0,23 7 0</inkml:trace>
  <inkml:trace contextRef="#ctx0" brushRef="#br0" timeOffset="17443">16114 6702 25596,'-18'-2'-39,"8"0"980,69-9-1118,-20 5 1,1 0-1,-7 2 1,-1 0-604,12-2 0,-1 1-448,19-3-1689,-1 0 2917,-26 4 0,-3 0 0,3-1 0,-2 1 0</inkml:trace>
  <inkml:trace contextRef="#ctx0" brushRef="#br0" timeOffset="17669">17061 6347 23808,'-4'0'1843,"1"0"-275,3 0-1764,71-12 11,-33 7-442,10-1 1,2 0 178,-13 4 0,-3 3-1531,20-1 1312,-20-1 1,0 2-2173,8 0 2839,-2 2 0,-20-1 0,-2 1 0</inkml:trace>
  <inkml:trace contextRef="#ctx0" brushRef="#br0" timeOffset="17871">17198 6617 28171,'-1'6'11,"5"-2"-100,16-9-62,4 0-5773,7 1 5498,5-1-1540,23-1-112,-11 0-7511,10 0 9589,-26 3 0,-15 1 0,-8 2 0</inkml:trace>
  <inkml:trace contextRef="#ctx0" brushRef="#br0" timeOffset="18919">17996 6343 21108,'-3'-2'2879,"1"0"-380,2 2-2533,11-18-5,2 12-17,15-13-263,21 16-45,-4 1-762,-14 1 0,2 1-162,18 0-1586,0 0 2874,6 2 0,-28-1 0,-2 1 0</inkml:trace>
  <inkml:trace contextRef="#ctx0" brushRef="#br0" timeOffset="19124">18035 6650 21831,'44'-6'-32,"1"0"1,-3 0-1,-5 2 922,0 0-1254,0 1-415,1 1-1019,-1 0-7726,-5 2 9524,-5 0 0,-13 0 0,-7 0 0</inkml:trace>
  <inkml:trace contextRef="#ctx0" brushRef="#br0" timeOffset="20014">19427 6188 17882,'0'-5'3557,"0"2"61,0 3-3478,-50-17-3320,25 22 3259,-9-9 0,1 4-2230,2 25 2279,-1 3-21,-3 3 672,1 3-746,10-8 1,1 0-22,-9 16-12,13-16 0,2 3-34,0 25 17,8-14-5,7 11 5,7-19 11,6-1-16,5-2-6,3-2-22,13 6 27,3-5-965,0-3 988,-5-9 2108,-12-10-2052,-3-4 23,-3-1 5,-2-1 537,0-4-296,-3-3-180,-2-2 102,-5-5 3206,-4 4-3380,-4-3-11,-3 2 145,-11-2-167,2 4 32,-19-3-27,13 9-294,-9-1 265,9 3-4,1 3-52,2 1 1,2 2-56,3 1-73,4 0-95,4-1-118,2 1-252,5 1-3787,5 4 4420,7-2 0,-3-1 0,2-4 0</inkml:trace>
  <inkml:trace contextRef="#ctx0" brushRef="#br0" timeOffset="20783">20085 5917 15670,'-9'-3'3848,"3"1"-2745,6 2 1703,0 0-2341,-64-38-34,36 21-235,-11-7 0,0 1 202,15 6-28,1 3-28,3 0-23,4 2-11,3 2-34,4 2-38,2 2 139,3-1-230,2 2-10,2 0-1,0 3-33,0 0 145,0-1-122,0 2 325,0-1-449,-2 1 0,2 5 0,4 7 0,4 4 0,8 7 0,7 3 0,3 0 0,2 2-1696,-4-4 0,1 1 1696,13 11 0,-1 0 0,-7-5 0,-2 0-833,2 2 1,-1 1 832,-2 1 0,-1 2 0,-1 0 0,-2 1 0,-3 1 0,-3 0 0,-3 0 0,-3 3 0,-7 19 0,-5 3 0,-5-15 0,-3 0 0,-1-6 0,-2 3 0,-2-4 0,-9 4 0,-2-2-110,-4 0 1,-1-1-588,-1 0 0,-3-2-2267,0-1 1,-2 0 2619,-6 4 1,2-3 0,-4 3 0,2-4-1</inkml:trace>
  <inkml:trace contextRef="#ctx0" brushRef="#br0" timeOffset="23956">19407 6290 23539,'2'-41'1076,"0"7"-858,-1 30 191,-1-2-218,1 1 178,0-2-206,-1 2-18,0-1 85,0-1-118,-1 2-6,0-2 118,-1 1-117,0 1 5,0 1 89,-1 1-117,2 2-22,-2 0 84,2 1-23,-1 0-39,0 0-51,0 0-5,-1 0-22,-1 0 11,-3 0-6,-1 2 0,-3 0-11,1 2 17,-3 1-11,-6 2 5,0 2 17,-5 3-11,7-3-1,4 0-10,5-3 5,0 0-11,-2 1 23,3 0-1,-3 2 40,-1 2-12,-3 1-28,1 2-16,-1-1 16,4-2-5,-2 0 17,-4 5-29,4-5 1,-4 5 11,2-2-12,4-3 18,-4 8-34,7-9 22,-1 3-11,4-5 33,-1 1-21,0 1-7,1-1-16,0-1 11,-1 2 11,1-2 0,-2 4 1,2-3-12,-2 1 5,-3 4 1,3-4 5,-2 3-22,3-4 22,3-1-22,-1 0 44,1-3-38,2-1-1,-1 0 1,1 5 5,0-4 0,-1 3-23,1-3 29,0 1-6,0-1 5,0 1 7,0 0-7,0 0 1,0-1 16,0 4-22,0-3 0,0 5 0,0-4 0,0 0 0,1 2 0,4 1 11,0 1 6,5 0 28,-1-1-11,1 0-23,-1-1-6,-2-2 7,0-1-18,-2 0 17,0-2 0,3 4-5,2 0 5,0-1 0,1-1 6,-3-2 6,0-1-1,0 0-5,0-1 29,5 1-46,-4-1 0,3-1 0,-3 1 0,-1-2 0,-1 0 0,-2 1 0,-3-1 0,0 1 0,2-1 0,-1 0 0,1 0 0,5 0 0,-1-1 0,8-3 0,-7 1 0,5-4 0,-2-1 0,-3 1 0,2-2 0,-3 0 0,0-2 0,-1-4 0,-3 4 0,-2 1 0,-2 6 0,0 0 0,0 0 0,0 0 0,-1 0 0,0-2 0,0 1 0,0-3 0,-1 4 0,1-2 0,0-1 0,-1 3 0,1-1 0,0 3 0,-1 0 0,1 1 0,0 0 0,-1-1 0,0 1 0,-1-2 0,1 0 0,-2 0 0,0 0 0,-1 0 0,1-1 0,-1 1 0,2 0 0,0 1 0,0 0 0,0 1 0,1-1 0,0 1 0,0 0 0,-1 1 0,0-1 0,0 0 0,-1-1 0,-1 0 0,-1 0 0,0 0 0,-2 2 0,-6-2 0,2 2 0,-4 0 0,4 0 0,1 0 0,-1 0 0,3 0 0,0 0 0,1 0 0,2 0 0,0 1 0,1 0 0,1 1 0,-3-2 0,1 2 0,0-2 0,2 1 0,1 0 0,1-1 0,-1 1 0,0 0 0,0 1 0,-1-1 0,0 1 0,-1 0 0,0 1 0,0-1 0,-1 1 0,2 0 0,-1 0 0,3-2 0,-1 0 0,1 0 0,0-1-1950,1 0-3870,0-2 5820,0-2 0,1 1 0,0 0 0</inkml:trace>
  <inkml:trace contextRef="#ctx0" brushRef="#br0" timeOffset="35198">10855 2113 21416,'-7'0'4855,"1"0"-3849,6 0 1478,0 0-1926,-26-26-879,28 18 407,-12-20-4034,40 23 5279,10 1-456,9 0-693,8 2 13,-25 2 1,0-1-427,2 1 0,1 0 629,1-1 1,0 2-161,0-1 1,0 1 469,-1 0 1,0 1-793,-2 0 1,-1 1 318,25 5-582,-10 0 313,-12 2-150,-14 2 2195,-9 2-2984,-16 3-23,-12 3 829,-16 2 267,-12 3 392,-12 2-525,8-6 0,-3 0 557,12-4 0,-2-1-189,-12 6 1,0 0-336,16-7 0,3-1 0,2-1 0,0 0 0,-24 10 0,10-3 0,10-6 0,12-2 0,8-6 0,10-2 0,3-3 0,8 0 0,4-5 0,28-6 0,0-4 0,-7 4 0,1 0 0,25-10 0,-25 10 0,1-1 0,2 0 0,1-1 0,0-1 0,1 0 0,0 0 0,-1-1 0,0 0 0,-2-1 0,-1 1 0,-2-2 0,25-16 0,-12-1 0,-9-2 0,-12 1 0,-10 0 0,-11-8 0,-10 13 0,-9-4-1656,-5 17 788,-5 4 592,-3 3 522,-1 4 562,2 2 439,4 2-748,5 0-499,6 1 0,6 0 0,4 0 0,2 2 0,6 2 0,3 4 0,7 2 0,6 4 0,9 3 0,6 3 0,6 4 0,4 3-711,-1 2 1422,-2 2-711,-5 1 0,-8 0-66,-7 1-861,-7 0-892,-12 18 98,-10-11-294,-12 15-3153,-9-14 5330,-12 8 0,19-24 0,-2-1 0</inkml:trace>
  <inkml:trace contextRef="#ctx0" brushRef="#br0" timeOffset="36081">13314 2041 31867,'9'-53'-102,"-1"0"0,0 8 1,-5 8-799,-12 15-226,-15 13 1927,2 5 103,-13 4 83,-16 14-448,8 2-539,13-3 0,0 1 0,-11 12 0,1 2 0,4 2 0,5 2 0,-4 15 0,14-11 0,-1 12 0,16-15 0,5 0 0,17 13 0,1-12 0,17 8-869,2-17 51,6-2 692,-3-11 1,1-1 271,-8-3 0,1 0 130,11 0 1,2-2 68,0-3 1,-2-1-1076,-11-2 0,0-1 1422,8-1 1,-1-2-455,-6-4 1,-4-3-789,15-7 1064,5-8-1641,-23 4 1186,-5 0 235,-3-1-402,-5 1-170,-4 2-294,-3 2-161,-4 2 1373,-1 3-1596,-5 3 1974,-3 2-1934,-5 3 1180,-3 2 600,-3 2 336,-4 4-813,-2 2-387,-2 5 0,0 4 0,1 3 0,3 3 0,3 3 0,2 13 0,8-8 0,5 8 0,21-3 0,4-9-25,5-6 1,3-1-2244,14 0 1752,-12-7 0,1-2-131,18-1 592,2-3 380,-1-2-1512,-1-5 2547,-5-3-296,-3-5 899,-7-3-1437,-4-3-526,-1-11 0,-11 5 0,0-8 0,-14 10-679,-3-1 209,-3 0-866,-5 0 2447,-4 2-2455,-6 1 520,-6 1 370,-18-2 368,5 6 756,-15-1-110,13 9 272,-15 3 431,13 3-506,-10 4-757,20 2 0,4 2 0,4 3 0,3 1 0,4 1 0,4 3 0,3 0 0,4 3 0,4 1 0,14 11-441,2-8-2497,13 6-2084,18-4 505,-6-8 4681,-8-6 1,-1-2-1,-6-2 1,1-2-1</inkml:trace>
  <inkml:trace contextRef="#ctx0" brushRef="#br0" timeOffset="36630">14446 2260 29857,'28'-42'601,"0"-1"0,-2 4 1,-7 8 379,-17 22-856,0 1-125,-2 2 0,0 2 0,0 2 0,0 1-569,0 9 762,0 1-1066,0 10 465,0-1 159,0 4 83,0 3 172,0 3-12,0 18-707,-2 6 714,-2 1-999,-1-3 1115,0-19-526,0-5 629,2-3-59,0-5-117,1-3 576,1-5-766,1-3 1049,0-4-1129,0-1 818,0-2-908,1-4 236,1-3 145,3-6 99,4-13 132,0 2-10,4-11 73,5-8-1040,-4 9 1084,8-10-144,3 6 12,-5 13 33,6-4 42,-7 15-116,0 3-230,-1 4 0,11 3 0,-6 5 0,8 4 0,-1 11 0,-7 0 0,5 8 0,-6 8 0,-9-6 0,3 9-590,-11-10-495,-1 11 200,-3-10 349,0 6 139,-2-14 199,-1-3 243,0-3 162,1-4 131,0-4 104,1-1-303,1-10 5,2-1 123,1-10-125,3-3 70,7-16-65,-2 4-465,8-11 549,-5 11 154,3 2-9,0 2-302,8-5 127,-7 13-32,9-4 45,-15 18 62,3 2-276,-6 6 0,0 4 0,1 4 0,2 5 0,0 4-130,1 3-411,0 2-226,0 2-167,-1 3-225,2 0 468,0 1 34,1 2-31,-1 0-170,-1 0-333,-2 0-672,-1 0-1652,-3-2 3477,0 2 1,-4-15 0,-1-2 0</inkml:trace>
  <inkml:trace contextRef="#ctx0" brushRef="#br0" timeOffset="37098">15708 2386 30716,'16'21'-1142,"-2"4"651,-5 9-432,0 4 674,1 5 69,-2 5 73,-4 5 96,-3-12 1,-1 0-920,-2-9 0,-1-1 907,-1 9 1,-1-2 16,-7 12-2292,0-7 2426,0-5 4,2-7-5,-1-2 5,4-11 163,0-3-160,3-14 1083,2-7-1315,-1-8-15,-1-4-10,0-7-7,-2-7 2808,0-7-2806,1-6-49,2-7-206,2-7 385,1 28 0,1-2-1225,1 0 1,1-1 1226,0-1 1,1 1-6,1 0 0,1 0-306,-1 0 1,1 2 310,5-30 18,0 4 0,1 4 102,-1 4-51,-2 19 1,1 0 74,4-10 0,5-8-314,-6 25 357,0 4 391,-1 6-330,6 2-44,-3 7 2292,6 0-2218,-5 7 241,3 4-99,2 6-161,0 5-109,0 6-2495,-1 5 2245,-1 5-130,-4 4-67,-3 1-353,-5 2 10,-3-1 183,-5-1 120,-18 21 252,3-25-62,-14 14 65,10-30 67,-2-3 25,1-3-17,0-3-147,3-4-140,3-2-356,3-3-2319,3-10-1133,4 0 4865,6-11 1,0 11 0,3 0-1</inkml:trace>
  <inkml:trace contextRef="#ctx0" brushRef="#br0" timeOffset="37948">16581 2232 24922,'7'-3'2821,"-2"1"-1996,-5 2 2999,0 0-3731,18-38-517,-27 28-4228,10-28 4275,-33 36 1578,-1 2-326,0 2 73,1 1 21,4 4-8,4 2-180,-3 10-781,7 3 0,2 2 0,8 6 0,7-11 0,3 6 0,3-7-298,2 0-1021,5-1 327,2-1 292,3 0 164,3 0 378,4-3 254,0 0-3177,3-3 3538,-2-2 49,8-1-66,-11-4-1,5-2-24,-12-4 20,-1-1-163,-1-4-109,-1-2-144,-1-1-93,-1-3-93,3-7-89,-3 4-35,2-4-61,-5 8 46,-1 2 3479,-1 3-3440,-2 2 13,0 3 46,-1 2-81,-3 2 193,-2 2-45,-3 3 66,0 2-5,-2 3 126,1 0 21,1 3-39,-1 11 12,4-5-170,1 9 18,7 0-31,3-7 35,5 7 30,5-11 48,6 0 51,18 2 39,-6-6 4,12 0 23,2-10 56,-15-2 3,10-5 18,-10-7-85,-5-8-54,-3-3-44,-9-5-19,-9 2-28,-4-3-30,-1-4-19,-1 0-12,-1-12 9,0 12 27,2-7 13,3 9 43,2 9 40,1-1 18,1 10 32,1 2 23,0 4 25,4 0 12,9 4 10,7 3-3417,0 4 3369,-2 4-21,-10 4-56,-1 13-49,-6-3-38,-1 10-27,-8-6-25,-1 15 20,0-10-962,-1 10 991,0-15 29,2-1-195,1-2 231,4-1 22,4-1 22,4-2 5,4-2 8,4-2 2708,20 2-2685,-8-9 14,14 0 9,2-10 2,-13-5-4,13-6-16,-20-3-25,0-5-372,-5-4 332,-2-4-2461,-3-4 2430,-4-3-36,-2-3 60,-5-1-67,-4-13 10,-2 13 6,-4-7 6,-2 20 1227,-2 3-1211,-1 3 28,0 4 3396,0 2-3384,1 5 6,2 2 103,0 5 156,1 3-133,0 2-23,0 4-52,-1 6-18,1 6-11,0 21-17,1-5-107,4 17-167,11 7-476,2-13 463,-3-15 1,2 0-469,14 12-1256,8 0-983,5-1-6847,-1-6 9107,-4-8 0,-18-14 1,-8-6-1</inkml:trace>
  <inkml:trace contextRef="#ctx0" brushRef="#br0" timeOffset="38973">19015 2485 19305,'0'-9'2829,"0"2"-2272,5-23 0,1-4-170,-2 14-236,2-16 0,0 4 73,-5 26-62,0 2-83,-1 3-18,0 0 46,-1 9-46,-1 0 1,-3 10-23,1 1 0,-1 2 6,0 3-22,1 1-3399,2 0 3393,0 1-161,6-2 172,5-1 50,25 8-33,0-10 16,1-6 1,3-2-533,13-1 499,-17-6 0,-1-2 33,11-2 125,10-6-52,-17-2 3088,4-6-3065,-23 0 11,-4-4 199,-6-1-238,-3-2-17,-3-2-17,-2 0-5,-4 1-17,-2 3-12,-3 3 1,-3 3 793,-3 4-816,-2 4 17,-1 2-28,-2 3-11,1 2-17,2 2 17,3 4-17,3 1 6,6 2 10,2 0-21,14 9 5,16 1-3392,6 1 3381,12-4 5,-6-8-2257,21 1 2274,-15-4-811,14-1 806,-22-6-15,8-1 37,-13-4 12,6-3-12,-17-4 22,-2-2 1843,-3-3-1831,-1-2-6,-4-4-17,-2-2 12,-3-3-18,-3 0 68,-2-14-45,-1 10 2753,-2-8-2742,-2 13 0,-2 2 1761,0 1-1783,0 4 33,0 2-24,0 4 159,2 3-124,2 2-120,-1 2 60,2 3-115,0 1 172,1 6-142,2 1-124,1 7-83,3 2-107,3 3-80,3 1-178,2 2-1215,14 10 403,-5-7-335,11 6-572,-8-11-1349,2-2 3403,3-1 0,-14-8 1,-2-2-1</inkml:trace>
  <inkml:trace contextRef="#ctx0" brushRef="#br0" timeOffset="39137">20273 2389 21843,'0'-4'3176,"0"1"181,0 3-3697,-12-22 124,8 23 65,-9-14-59,12 42-21,4-3-416,3 11-503,9 5 138,-1-9-576,5 9-1453,-5-15-6790,0-3 9230,-3-6 1,-5-8 0,-3-5-1</inkml:trace>
  <inkml:trace contextRef="#ctx0" brushRef="#br0" timeOffset="39337">20468 1938 22689,'-40'-30'-521,"-1"1"0,4 1 0,9 13 2559,20 27-2524,5 1-536,1 20-51,7-8-769,4 11-721,6-8-4518,1 0 7086,0-5 1,-8-10 0,-3-6 0</inkml:trace>
  <inkml:trace contextRef="#ctx0" brushRef="#br0" timeOffset="40032">20810 1981 32767,'-41'34'0,"12"4"0,37 8 0,5 3 0,7 3-1052,3 2 472,1-5 1,1 0 229,-9-18 0,0-1-755,8 15 0,0-1-345,11 8 264,-11-17 1517,5 5 427,-11-18-457,-8-10-514,-1-8 995,-7-12 929,-6-7-2004,-14-13 373,-3 4 206,-12-10 350,-15-4-894,10 8 422,12 12 1,-1-1-99,-22-13 626,17 10 287,-5-3-517,22 12-382,7 3-327,4 2-260,10 0 478,18-4 478,5 3-148,5 0 0,3 1-1412,16-4 1465,-16 4 0,0 0 470,18-5-485,1-3-339,-1-1 0,-10-3 0,0-2 0,9-8 0,-14 7 0,-3-1 0,-9-5-824,-2-10 289,-12 11 1005,-3-6-1260,-16 9-550,0 10 426,-10-5 405,7 12 394,-3 1 53,6 4 3646,2 3-2549,1-1-2175,1 1 2280,0 9-1140,0 2 0,0 11 0,3 17 0,7 14-1191,0 3-694,6 4-94,-3-17-536,0-1 4064,2 15-1679,-4-5-128,0 6 191,-5-21 21,-1-13 156,-2-10-87,1-7 973,2-1-221,5-9 960,2-2 1074,7-6-2735,-1-3-74,14-15 0,-4 5 0,-4 1 0,3 0 0,22-13 0,-18 15 0,0 2 0,19-6 0,-6 10 0,-2 12 0,-11 4 0,10 5 0,-13 5 0,0 4 0,8 12 0,-6 7 0,-4 2 0,-12 1 0,-11-10-1920,-2-2-1710,-4 1 2758,-4 8 0,3-19 1,-3 5-1</inkml:trace>
  <inkml:trace contextRef="#ctx0" brushRef="#br0" timeOffset="41529">22925 2255 25259,'27'45'29,"0"-1"1,-2-3 0,-2-2-7,-6-10 0,-1-2-1724,10 15 1715,-9-14 0,0-1 20,5 8-6,-1-2 153,-2-3-108,4 4-39,-7-12 22,2 0 33,-8-12 653,-1-5-529,-2-1-34,0-5-83,-1-4 831,3-5-882,1-4 331,2-5-343,1-5 12,1-4-17,0-3 6,0-3 27,6-18-38,-5 12-1379,3-13 1373,-5 19-12,-2 2-5,0 4-17,-1 5-44,-1 6-90,-2 3-90,0 5-118,-1 4-83,2 3-57,2 1-67,3 3-22,5 2 1362,4 3-1362,4 4 45,4 0 49,3 2-206,18 5 515,-10-4-612,13 3 769,-15-7 28,1-2 17,-1-2 28,-2-1 22,-3-3-71,5-1 228,-13-1 432,6-4-269,-19 1-7,-2-4 292,-7-3-392,-2 0-22,-1-3 648,-3 1-671,-3 0 265,-4 1-293,-2-1 23,-4 1-39,-1 0-7,-2 4-32,-3 0-63,-1 4-5,-3 1-28,0 1-22,-1 3-6,0 2-11,1 5-17,2 2 5,2 3-5,3 2 6,3 2 5,4 1 0,1 1 0,5 10-5,2-9 0,5 8 16,4-11-16,6-1 10,4-2 7,6-2-6,4-2 11,5-3 0,1-3 11,4-2 17,-2-3-975,-1-2 980,-2-3 18,-3-4-7,-2-2 12,-4-2 204,-3-2-33,-4-1-10,-2 0-1495,-3 1 1459,-3 1-9,-3 3 65,-2-1 683,-1 5-1058,-3 1-39,0 5 170,-3 0 1697,-15 10-1602,6-2-5,-9 10 12,11-5-17,2 4-27,2-1 31,4 1-193,1-1-81,6 0-53,3-1 53,7 0 89,7-1 85,7-2 41,6-1 57,30-3-961,-13-4 953,-15-2 1,0-1 152,13-6-9,-4-4-119,-9-8 1,-1-3-42,5-9-66,-10 5 0,-4-2-3117,-6-11 3022,-4-3-42,-4-7-348,-4-3 268,-2-4 8,-3-4-915,-3-3 1027,-1 29 1,0 0 2,-2 0 1,-1 1 23,0-1 0,-2 0-11,-8-28-561,4 24 0,0 2 678,-5-13 27,-3-2 1830,9 30-1766,2 5-4,3 7 486,1 4-169,0 10 191,2 5-395,-2 13-34,2 8-1253,-2 10 1106,2 8-35,0 9 819,2-28 1,-1 2-1039,0 1 1,1 0-98,-1 2 0,0 1-359,1 0 0,0 1 539,-1-1 0,1 1 43,1 0 1,0 0-26,1-2 1,1-1-20,1-2 1,1 1-867,7 5 1,1 0 959,8 15 40,-5-22 1,1-3 1927,11 3-1600,3-7 210,4-6 36,3-7 398,3-5 85,3-4-8,2-6 82,1-4-689,-8-10 1,1-3 95,6-8-403,-12 3 1,-3-1-127,-10-7-457,-5 1-256,-6-1 803,-5 2-1276,-2 3 10,-6 1 51,-2 5 189,-4 1 241,-2 5 364,-1 2 3264,2 4-3093,2 2 201,1 4 64,3 1 1095,1 5-944,2 3-449,1 6-129,0 5-40,0 5 116,1 4-37,3 5-93,3 0-3396,3 2 3395,2-1 44,3 0 368,1-2 8,3-1 38,1-3 65,4-2 48,0-4 33,4-1-35,-1-6 31,1-4 27,2-4-2161,0-2 2199,0-6-221,1-3 165,-1-6-32,10-15-147,-13 5-68,5-13-152,-17 9-72,-2-17-126,-6 11-79,-1-10 8,-6 16 156,-3 2-94,-3 3 84,-3 3 120,-1 3 2227,0 3-2042,0 2 58,2 3 35,1 3 366,2 1-424,2 1 3247,0 2-4168,2 0 128,0 5-912,3 1-1261,4 6 2862,4 1 0,-3-5 1,0 0-1</inkml:trace>
  <inkml:trace contextRef="#ctx0" brushRef="#br0" timeOffset="42206">25963 2498 24917,'-1'18'151,"3"-1"6,16 3 237,36 4-231,-14-9-88,-7-6 1,0-3 67,1-8 16,1-3-691,-2-3 734,-1-2-3121,-4-4 3113,-4 1-1185,-5-2 1172,-5-2 120,-4-10-241,-6 6 41,-14-18-114,-4 17 8,-13-6 408,-1 11-345,-24-1-15,8 7 16,-18 0 28,17 8 1812,0 2-1784,4 3-1327,-11 7 1282,17 0-28,-6 8-27,19-3-17,4 5-31,5 0-18,5 4-28,4 2-95,20 16 6,4-6-291,22 13 132,-5-20 1,2-2-675,-6-5 0,0 0 577,13 6 1,0-1-241,-11-8 1,-2-3-366,-1 0 0,0 0 1039,3-1 0,-2 0 1,1 0-1,-2-2 0</inkml:trace>
  <inkml:trace contextRef="#ctx0" brushRef="#br0" timeOffset="43538">27846 2878 20755,'2'-6'2331,"0"1"-7437,-2 5 5526,11-61-90,-8 32 308,3-10 1,-1-1-370,-7 7 897,-2 2-897,-4 1-33,-4 3-57,-2 4-39,-6 2-6,-1 3-27,-5 3 2807,-3 3-2825,-4 4-38,-3 3-6,-2 3-6,0 3-11,1 5-2741,3 2 2730,1 6-17,5 2-572,-12 24 560,18-12-4,-8 19-72,24-8 71,4-9 51,8 7-23,5-13-5,8-4 11,5-1-1,5-3 24,26-2 2948,-10-7-2890,12-10 0,1-5 395,-4-3-412,-2-5 0,-3-2-504,-19-3 501,2-9 45,-15-7-67,-7 7-5,-1-8 319,-6 13-297,-1 3 0,-1 5 5,-1 3-16,-1 4-18,-1 3 1,-2 3-28,-2 1 409,-2 2-426,0 0 656,-3 4-662,-1 2-5,-5 12 6,4-1-7,-1 11 7,8-5-34,6 17-964,5-7 980,8 10-10,4-13-6,4-2-1,2-2-16,2-2 23,1-3 5,-2-2-11,2-4-17,-3-3 11,0-4-28,9-3 51,-1-7 22,5-9 11,-10-3-17,-7-7 981,-9 1-964,3-12-5,-5 5 11,2-9-1,-3 12 36,0-8-12,-1 11 6,0-3 39,-2 11-50,-1 5-11,0 1-33,-1 5-56,-2 2 32,3 10 33,0 2 0,4 11 5,-1 1 0,2 3-11,0 2 11,-1-1-6,0 0-11,-1-3 12,0-1-1,0-2 1,-1-1 6,0-3-6,1-3 0,-2-2-5,1-4 6,0-1 18,1-5-10,1 0 12,1-2-4,4-3-7,2-1 11,3-5-5,12-7-7,-5 2-634,9-6 620,-10 3 0,1 2-2,-1-1 2,0 3-177,-2 1 182,-2 4 0,0 1-11,-3 2-28,7 3 11,-6 3-45,12 8 0,-5 7 28,-1 3 555,3 10-605,-12-9 0,6 3-11,-6-5-6,2-3 11,2 0-11,3-2-35,4-1 29,2-2 46,4-2 10,1-2-513,2-2 575,1-3-3146,-1-1 3151,0-3 18,-2-2-707,9-9 724,-11 0-75,8-5 74,-16 2 0,-2 1 17,-3-2 321,-2 0-309,-4 1 21,-2 1 79,-4-5 2881,-5 3-2999,-7 2 1144,-6 4-1166,-8 7-6,-4 1-5,-6 3-407,-4 1 407,-2 3-7,-1 2 28,0 4 35,3 4-118,-9 9 157,12 6 77,4 1 34,16 0 88,17-9 23,8 1-83,10-3-134,8-1-67,8-4-94,4-2-86,4-3-1309,2-4 1140,-1-1-42,-2-3 77,-2-3 110,-3-1 284,-3-5-148,-4-1 47,-6-4 60,-4-2 79,-5-3 169,-4-5-41,-4-3 59,-4-3-2801,-3-6 2812,-1-3-822,-1 7 1,-1-2 388,1-21-411,0 18 1,0-1 315,1-15-734,0 1 640,0 4 755,0 5-766,0 7-17,0 6 392,0 8 1083,0 2-1125,-1 9 1072,-1 3-1099,-1 10 1022,0 6-1065,-1 22-11,0 2-23,-2 20 0,0-3-6,-1 9-738,-1 5 737,2-30 0,0 1-1,0 0 0,0 1-42,0-1 0,0 1-48,0 0 0,0-1-95,1 0 1,1 0-117,-1-1 0,2 0-703,3 30-612,4-1-1621,6-4 2893,-3-25 1,1-2 0,0 1-1,2-1 1</inkml:trace>
  <inkml:trace contextRef="#ctx0" brushRef="#br0" timeOffset="44215">30911 3006 12214,'11'-1'-1535,"-1"0"120,-10 1 0,0 0 0,0 0 0</inkml:trace>
  <inkml:trace contextRef="#ctx0" brushRef="#br0" timeOffset="45888">30879 2996 14975,'2'-2'3489,"0"0"1290,-2 2-4242,21-66-335,-18 42-43,5-19 1,-4 1-20,-13 21 0,-7-6-45,0 10-16,-3 1-12,-5 3-11,-4 1 0,-6 3 5,-5 3-5,-6 3-1068,-2 2 1057,12 5 0,-1 2-6,-17 5-22,20-1 0,0 1 5,-7 8-5,4 3-262,6 1 256,6 0 1,5 2-1,5 8 17,7-8-23,4 7 18,10-12-6,6 0 0,7-3 17,7-1 5,6-2 11,4-4 24,5-4 13,-11-4 1,2-3 42,17-4 51,0-8 1,0-3-471,0-9 370,-12 5 0,-2-3 44,-4-9-32,-12 4 1,0-2-2692,7-20 2610,-10 15 1,-1-2 14,-2-5 1,-2-1-875,-3 11 1,0-1 844,1-9 1,0 0-257,-2 4 0,-3 4 288,3-15 280,-1-8-242,-5 30 1916,-2 5-1929,0 8 2325,0 4-2372,0 4 1253,-2 4-1150,-3 7 154,0 3-75,-3 9-9,0 6-66,0 6-32,-3 28-38,3-7-184,2-15 0,1 2 63,0 20-173,1 4 103,4-4 1,3 2 28,0-22 0,1-1-767,2 21 1,4-2 729,12-3 96,6-4 58,6-3-95,5-7-1188,-10-15 1,1-2 1258,15 5 40,11 1-45,-21-19 29,-3-3-66,-3-5 579,-1-4-514,5-10 4,-9-2 1066,4-9-1054,-11 2 1,-1-5-7,-1-2-35,0-4 69,2-13 3269,-6 13-3238,0-8-36,-8 17 4,-3 3-14,-5 2-2,-3 2 55,-7 4-42,-16 0-50,4 7 50,-24 0-9,19 8-419,-10 4 415,15 5-29,2 2 543,4 4-264,3 1-65,4 2-46,5 2-71,5 1-64,2 0-35,12 10 78,1-7-286,11 7 95,2-12 109,18 5 76,-8-9-2128,12 3 2321,-15-13 81,-2-2 353,-4-3-355,-3-2-2655,-5-4 2496,-4-3-94,-4-3-168,-2-1-70,-4-2-119,-1 0 1498,-4-2-1605,-7-4 54,0 7 155,-20-9 3507,14 15-3244,-11-3 85,10 9 162,5 0 44,0 3-11,6 2-208,2 3-201,0 0-110,3 3-133,1 1-13,12 8 33,2-5 55,14 6-958,1-7 1187,8-1 186,4-2-3006,5-1 3138,3-4 23,0-3-210,0-2-51,-18-5 0,-1 0 19,14-6-38,6-10-96,-25 2-74,0-17-124,-9 4 116,-1-14-214,-9 5-45,-3-4-5,-2-6 9,-1-5 41,-3-3-160,-3-2 304,-3 1-798,-1 6 913,-1 7 66,-1 9 357,1 9-279,0 9 2724,1 7-2687,2 5 488,1 5-513,-4 10 1461,1 3-1396,-3 11 9,0 19 71,4-2-626,4 2 1,1 3 612,5 14-928,0-16 0,1-1 931,6 18-177,0-18 1,0 1-1012,5 18 959,-4-22 1,0 1-368,-1-5 0,0-3-133,5 16-40,2 8-30,-5-22-16,-1-5 494,0-4-574,0-5 1261,0-3-1376,-2-4 1611,-1-5-1333,-2-2 676,-1-4-939,-2-5 362,-2-2-246,-4-6 315,-2-2 213,-10-13 179,2 5 33,-4-9 23,6 8 44,1 0 618,-11-21-450,10 18 343,-11-21-371,14 29-50,-1-4-44,4 11-62,2 2-45,1 2-34,1 2 300,2 1 51,4 2-258,3 0-70,7 2-97,5 0-24,7 1 3,8 0-5,7 3-1911,7 0 1515,4 1 249,5 1 83,2-2 76,1 0 14,-2-2 13,-1 0-9,-4-3 2,-4-2 10,-5-4 24,-4-3 31,-6-2-338,-6 0 425,-6-2 62,-6 3 34,-6 0 101,-8-1 27,-7 3-111,-6-1-101,-7 7-138,-4-1 313,-2 4 1,-4-1 106,-11 5-227,8 1 17,-8 5-136,13 1 15,-10 13 89,11-5-333,-5 10-77,14-9-128,6 2 33,4-2-21,3 1-21,4-1 40,5-2 109,3 1 1420,6-4-1221,3 0 92,5-3 116,4-3 157,18-2 46,-8-3 541,10-2-424,-4-10-194,-14 1-89,4-7-81,-16 4-1,-2-1-172,-2 0 33,0-4-148,-4 4-30,1-2 56,-6 6 44,-1 2-94,-1 2-16,-2 2-59,0 2 406,-4 7-252,0 1-17,-4 9-60,1 2-49,1 4-628,0 20-69,3-9-1434,0 15-2592,4-13 4241,3 5 1,-2-20 0,1-1 0</inkml:trace>
  <inkml:trace contextRef="#ctx0" brushRef="#br0" timeOffset="47624">17649 3391 22223,'6'-49'1019,"0"0"0,0 4 0,-2 7-630,-2 13-84,-2 3 175,0 2-319,-1 9-67,0 1-33,-1 8-53,0 3 7,0 4 3,-2 6-12,0 7 12,-1 6-3392,-1 6 3392,1 6-503,-2 25 486,3-11-13,2-15 1,0-1-25,1 17-18,3 1-32,2-1-28,2-2-23,3-3-22,2-5 6,-1-5 25,1-6-1,-2-6 50,-3-6 35,-2-6 27,-2-5 22,-1-4 18,-5-8-6,-1-2 5,-5-7 0,2-2 12,-4-1-6,2-2 3160,-1-1-3154,0 0 22,0-1-6,-1-1 829,-3-9-795,2 9 0,-1-6 6,4 11-6,0 3 56,-2-1-95,3 6-12,-1-1-33,5 7-28,1 0-16,2 2-68,1 1 117,5 4-10,2 0 5,8 3 5,6 0-22,8-2 17,7-1-11,6-1-11,6-2-1739,3 0 1749,1-2 7,-1-3 16,-4-2-5,-5-2-155,13-13 177,-24 8-5,7-7 10,-27 12 6,-3 0-5,-3 3 5,-2 0 12,-2 2-12,0 0 1716,0 0-1705,-1 0 245,0 0-217,-1 1 6,0 1 62,0 1-107,1 0-28,0 3 0,1 2-22,3 4 0,2 1 0,3 1-6,11 7 11,-2-4-27,10 3 10,-4-6 7,3-1 4,1-2 12,2-3 6,-1-2-3387,0-3 3392,0-5-407,0-3 413,-1-5 45,8-9-12,-12 5 0,2-5 12,-14 7 95,-4 0-73,-3 5 3184,-2 0-3189,-4 6 620,-5 2-683,-1 0 1,-5 2-6,3 3-5,-2 2-6,1 6-6,0 1 6,1 6-5,0 2-12,2 4-28,-1 20-106,2 9-1425,1 2 1408,2 0-39,3-15-84,-1-1-101,2 0-180,0-1-536,0-1 145,1-4-297,2-2-292,2-7-201,3-4-17,5-6-302,4-4-163,4-6 308,4-1 420,2-7 1065,1-2 1075,0-7 783,-1-3 523,-3-4 228,-3-3-83,-2-4 1220,4-17-1225,-1-6-1290,-1 2-89,-3 4 1303,-8 17-1471,-2 4-78,-2 3 655,-2 0-851,-3 9 36,0 0-176,-1 8-62,0 2-67,-1 5 11,1 4 0,-2 33 0,2-12 11,-1 25-1279,1-4 1268,2-10 19,0-8 1,1 0-20,3 3-97,2 8 86,-3-19 6,-1-3-1,-2-2 12,-1-4 10,-1 0 12,-1-7 12,-2-1-7,-1-6 6,-3-5 1261,-1-2-1283,-3-7 17,1-3-12,-1-4-3287,2-6 3281,1-3-595,4-10 1,2-2 590,1-15-947,2 8 1,1 0 945,6-12-8,-2 29 0,0-1-62,1 0 1,1-1 66,0 1 1,0 0 2,0 1 1,2 0-1,4-8 0,0 1-22,8-15 22,-3 16 0,0 3 6,4 3 5,7-2 6,2 14-22,-7 9 11,8 2-45,1 11 11,-7 5 0,7 6 6,-2 19 22,-11-4-28,3 15 12,-14-9 1369,-6 3-1392,-6 0 0,-7 1 929,-9-2-962,-6-1-35,-5-1-32,-3-4 2046,-1-5-2159,0-4-266,-6-4 205,11-7 0,-2-4-51,15-7 586,5-5-889,5-3-313,2-4-560,6-4-8302,19-23 8498,-9 18 0,10-10 1,-18 25-1</inkml:trace>
  <inkml:trace contextRef="#ctx0" brushRef="#br0" timeOffset="47955">19186 3376 12090,'5'0'5686,"-2"0"1533,-3 0-7011,60 15-782,-41-7 641,15 2 1,-3 1 39,-20-1-23,2 1 233,3-1-255,1-1-6,3 0 119,0-3-125,1-1 62,7-3-50,-7-3 10,5-3 12,-10-2 535,5-10-126,2-13-336,-5 4-6,-3-6 95,-11 5-123,-2 8 73,-2-9-3504,-3 14 3381,-3 0-25,-3 6-3,-3 2 61,-11 3-50,4 1 45,-17 9-73,4 9 2823,-1 6-2840,2 6-6,9-1 1,0 4-6,3 3-11,3 3 0,3 1-12,7 0-83,9 15-29,7-15-77,12 8-113,5-19-185,7-3-1602,20 2 2112,-21-17 0,-2-1 0,14 7 0,-7-10 0</inkml:trace>
  <inkml:trace contextRef="#ctx0" brushRef="#br0" timeOffset="48098">20188 3677 26172,'7'3'1630,"-2"-1"-1474,-5-2-139,0 0-582,-76 2-964,42 1-3387,-12-1 1,2 0 3830,20 2 0,11-2 0,7-1 0</inkml:trace>
  <inkml:trace contextRef="#ctx0" brushRef="#br0" timeOffset="57105">15172 7369 17362,'-48'-3'648,"1"-1"0,-1 1 0,6 0-385,16 2 1647,-4 1-1647,15 0 614,5 0-676,5 0 438,3-1-600,2 1 1139,6-2-1127,2 0-1,7-1-16,4 0-6,6-1-6,3 0-11,3 0 12,16-1-7,-12 1-21,9 1 27,-10 1-3408,-12 1 3403,1 0-17,-15 1-12,-4 0-4,-3 0-7,0 0-5,-5 1 34,-2 1 3419,-8 2-3369,-18 5-39,1 0 2,0 0 1,-3-1-883,-9 3 891,-16 3-6,17-5 17,2 0 6,1-1 17,3-1 5,4-2 45,4 0 28,5-2 23,6-1 10,4-2-16,6 1-45,4-1 73,2 0 707,17-5-915,1-1 29,42-10-12,-23 9 1,1 0-425,2-1 0,0 1 430,2 0 0,-2 1 0,16 0 22,-7 0-10,-6 2-12,-10 1 22,-8 1-5,-10 1 5,-5 0-39,-6 1-5,-11 1 16,-4 1-5,-14 2-6,-6 4-907,-9 0 924,-9 2 11,10-3 0,-2 0-1145,11-2 0,-1 0 1142,-10 2 1,1 0 13,-9-1-203,7 0 259,9-2 34,10-1 179,8-1-134,9-1 646,2-1-691,7-1 3222,3-2-3272,17-9-51,2 1-81,17-6 76,-2 5-1668,4-1 1668,3 2 10,-1 0-492,0 1 482,-2 0-1,-2 2 23,-4 0 6,6 1-6,-15 2-17,2 1 6,-19 2-45,-3 2 357,-4-1-541,-3 1 1551,-1 1-2039,0 3-546,2 2-5442,0 4-2946,2 0 9634,0-1 0,-2-4 0,-1-2 0</inkml:trace>
  <inkml:trace contextRef="#ctx0" brushRef="#br0" timeOffset="58067">15323 8721 22363,'0'-6'2907,"0"2"-448,0 4-2330,-9-57-90,5 43 0,-10-39-33,-5 66-6,-2 5-6,-14 12-1371,1 4 1410,-6 5-22,-1 6-8,19-21 0,1 1-3,0 1 0,1 3 5,-7 12 1,2 1-6,7-9 0,1 1-690,-3 10 1,3 1 686,8-14 1,2 0-1,2 0 0,3 1-14,4 11 1,2 0-18,11 19 14,-3-24 1,4-3-9,18 4-11,6-9 41,-8-19 1,1-2-2431,15 1 2512,14-10-1638,-28-9 1700,-5-7 441,-7-2-385,-3-2-106,-6 0 605,-2 0-701,-5-1 0,-3 1 2211,-4-7-2211,-7 3 0,-3 1 0,-7 6 0,-2 10 0,-6 3 3101,-7 2-3101,-5 2 0,-8 3 0,11 1 0,-1 2 0,-19 3-1503,19-2 1,1 1 1502,-10 2 0,4 1-11,6-1 11,4 1-443,7-1-599,4-1-896,5 0-3366,4-1 5339,2 0 1,4-3 0,2-1 0</inkml:trace>
  <inkml:trace contextRef="#ctx0" brushRef="#br0" timeOffset="58351">14701 8390 22884,'-2'-4'1994,"0"1"409,2 3-2448,-19-35 0,14 29 17,-14-23 34,19 41-17,0 6-90,0 5-252,0 5-504,2 5-1434,2 4 2291,3 9 0,-3-22 0,1 0 0</inkml:trace>
  <inkml:trace contextRef="#ctx0" brushRef="#br0" timeOffset="58551">15896 8438 26788,'0'-6'1630,"1"0"-1377,-1 6-253,0 0 0,13-23 0,-9 27 0,12-13 0,-14 38 0,0 4-365,-2 7-3778,-3-8 1,-1 3 4142,-4 27 0,0-10 0,2-21 0</inkml:trace>
  <inkml:trace contextRef="#ctx0" brushRef="#br0" timeOffset="59269">16674 8951 26501,'-35'-15'73,"0"0"0,-19-9-95,58 21 327,4-1-361,5-1 130,6-2-287,27-4-72,-3 3-1000,-11 2 1,2 1 657,22-2-197,7 2 309,-30 3 0,1 0-191,1 1 1,-1 1-817,2-1 0,-1 1-525,-1 1 0,0 0 1587,4 2 0,-3 0 0,2 0 0,-3 2 0</inkml:trace>
  <inkml:trace contextRef="#ctx0" brushRef="#br0" timeOffset="59434">16818 9247 18454,'-45'15'854,"1"1"0,0 0 0,-16 5 0,8-4-114,5-4 1125,12-4-1300,9-5 367,8-1-260,7-3-217,10-3-444,7-2-27,10-6-7,11-2 12,10-4-394,11 0 310,8 0-720,-24 9 1,1 0 632,0 0 0,3 0-563,17-1 0,2-1-9,-13 4 1,0-1-897,15-1 1,0 1 1649,-11 1 0,-4 2 0,6-2 0,-3 1 0</inkml:trace>
  <inkml:trace contextRef="#ctx0" brushRef="#br0" timeOffset="59669">18023 8837 24475,'-6'-1'1126,"1"0"22,5 1-935,-65-12-1743,45 8 1614,-17-2 0,5 0 589,27 5-573,3 0-77,1 0 200,8-2-324,2 0-17,12-2-61,6 1-101,8 0-1427,8 0 1096,5 2-246,3 0-245,2 2-965,-3 0-2531,-1 0 4598,1 0 0,-24 0 0,-2 0 0</inkml:trace>
  <inkml:trace contextRef="#ctx0" brushRef="#br0" timeOffset="59843">18048 9103 25385,'35'-11'-288,"0"0"1,0 0 0,-3 2-307,14 0-1162,0 1 647,1 0-498,-1 0-1239,-2 2 2178,3-1 1,-23 4 0,-1 0-1</inkml:trace>
  <inkml:trace contextRef="#ctx0" brushRef="#br0" timeOffset="60095">19078 8716 20487,'-5'-2'4676,"2"1"-2452,3 1-2325,8-20 29,6 13-96,13-14-146,6 18-2207,5 2 1675,3 0-481,3 1-1082,0 1 2409,7 2 0,-35-3 0,-3 1 0</inkml:trace>
  <inkml:trace contextRef="#ctx0" brushRef="#br0" timeOffset="60276">19032 9008 20660,'49'-11'-613,"0"1"1,-2-1 0,-3 3 193,11 1-3020,2 1-6392,-7 0 9702,-9 0 1,-19 4 0,-11 0-1</inkml:trace>
  <inkml:trace contextRef="#ctx0" brushRef="#br0" timeOffset="60649">20460 8480 25517,'-1'-3'1478,"0"0"-767,1 3-643,-72 3-5645,34 5 5619,-11-1 0,0 2 31,1 14 1087,-4 7-1082,-1 2-5,1 4-12,2 1 329,6 0-384,7 0 5,8-2 6,9 0-6,8-1 11,6 1-10,7 0-257,14 16 284,16 1-22,6 0 1104,-14-29 1,0-2-1094,16 8 6,3-3-18,-1-2-4,1-4 4,-3-2 2,-4-6-18,-4-5 0,-4-3 343,2-5-343,-9-4 763,2-1-763,-13-2 0,-1-1 448,-5 0-448,-1 0 0,-4-2 0,-4-2 0,-6 0 0,-6-2 0,-25-7 0,4 5 0,-21-3 0,10 8 113,-2 4-450,15 5 1,-2 1-4580,3 4 1,0 2 3587,2-2 0,3 1 1,-8 5-1,30-5 1</inkml:trace>
  <inkml:trace contextRef="#ctx0" brushRef="#br0" timeOffset="61809">14488 10272 25494,'-5'-9'1652,"-7"-29"0,-1-5-1727,7 16-159,-5-16 0,1 2 290,9 23-35,1 3 165,0 3-28,2 1-476,-2 5 324,2 1-8,-2 5 25,3 6-161,0 2 23,4 7-8,-1 3 196,1 2-216,0 5-502,0 2 465,-1 1 11,0-1 69,1 0 108,-1-2-2,2-3 0,0-3 20,7 1-39,-2-7 51,6-2 21,-2-7 39,2-4 32,4-6-31,3-4 24,4-6 11,2-5 22,1-3-47,-9 2 1,0 0 15,12-13-405,-13 10 0,-1 0 364,7-11-19,0 0-22,0 0-9,0 1-7,0 3-6,0 2-76,0 5-20,-2 2 48,-2 6-38,-3 4-5,-4 3-17,-2 6 387,-1 1-607,-2 3-265,2 3-548,-1 3-1246,2 6 2366,1 6 0,-7-8 0,-1 0 0</inkml:trace>
  <inkml:trace contextRef="#ctx0" brushRef="#br0" timeOffset="62376">20078 9847 29329,'-25'-45'-128,"0"1"1,1 3 0,7 10-76,13 20 148,1 4-8,1 2 5,0 3 135,1 1-153,0 1-175,0 3 185,0 3 35,-1 5 1,2 9 27,-1-3-1,1 7-137,5 0 80,1-7-131,7 5 215,2-9 10,4-1 29,5-3 0,5-2 50,24-4-68,-8-4-423,17-5 443,-28-2 1,-2-1 2,17-8-25,-18 5 0,-1 0 31,8-9-1190,-3 0 1173,-3-3-27,-2 0-29,-2-1 0,-2 0 0,-2 0 0,-4 2 0,-3 3 0,-4 4 0,-4 4 0,-3 6 0,-3 2 0,-2 3 345,-1 1-872,0 4 748,-1 5-2394,-2 5 2173,-2 7 0,1-9 0,0 1 0</inkml:trace>
  <inkml:trace contextRef="#ctx0" brushRef="#br0" timeOffset="72235">5143 1631 31334,'-40'5'477,"0"1"1,4-1 0,8-1-478,21-4 0,4 0 0,1 0 0,9-3 0,2-1 0,11-6 0,7-2 0,10-5 0,10-2 0,-11 6 0,7-3 0,-2 2 0,0 0 0,1 0 0,2-1 0,5-2 0,-4 3 0,-4 1 0,-2 2 0,2-1 0,0 1 0,-2-1 0,2 0 0,15-3 0,1 0 0,-4-1 0,-1 1 0,-1 1 0,-3-1 0,-9 3 0,-6 2 0,-1-2 0,-11 2 0,-9 2 0,-6-1 0,-8 2 0,-4-3 0,-6 2 0,-4-1 0,-3 1-326,-29-8-1119,16 6-65,-21-6 815,25 9 1609,1 0 564,0 0-741,-9 0-105,9 1-417,-6 1-215,13 3 0,2 0 0,4 0 0,1 2 0,6-1 0,1 1 0,3 0 0,2-1 0,10 1 0,3 0 0,13 0 0,4 0 0,11 0 0,7 0 0,9 0 0,-12 0 0,2 1 0,0 3 0,0 0 0,-2 0 0,0 2 0,-3 5 0,-6 3 0,-7 5 0,-1 10 0,-20-5-1080,-4 16-949,-3-8-1264,0 11 2467,1-9 1,0-16 0,0-1 0</inkml:trace>
  <inkml:trace contextRef="#ctx0" brushRef="#br0" timeOffset="72775">7390 867 32767,'-46'-32'-415,"-1"-1"0,4 2 0,6 10-40,13 20 1598,-1 1-586,1 1-557,1 3 0,1 1 0,2 4 0,1 3 0,1 2 0,-5 14 0,6-5 0,-2 11 0,10-9 0,4 0 0,3 0 0,6 0-1576,3-2 299,35 1 0,23 1 0,-8-4 686,-22-7 0,0-1 323,8 2 1,9 2-1,-1-1 1,-11-5-759,7-5 774,-5 0 2385,-8 1-2220,-9 1 175,-9 0-119,-8 1-443,-4 0 47,-18 8 585,-15 4 50,-7 1 1712,-12 0-1511,10-7 20,-3-1 66,0-1 212,2-2-534,-15-4-771,15-2-690,-7-4-543,22-5 1618,3-10 1,10 7 0,3-5 0</inkml:trace>
  <inkml:trace contextRef="#ctx0" brushRef="#br0" timeOffset="73027">7833 663 27535,'-29'29'98,"0"-1"0,4-5 0,7 2-77,31 36-4836,3-12 4619,3 1 20,2 2 581,2 0-638,0-1-1704,0 0 1282,-1-4-198,0-3-412,-1-1-3393,6 11 4648,-7-11 0,-3-7 0,-9-19 0</inkml:trace>
  <inkml:trace contextRef="#ctx0" brushRef="#br0" timeOffset="73650">7963 1154 20854,'-32'-27'299,"-1"-1"1,0 1-1,-11-12 1,6 10 1216,17 22-1258,3 1 550,3 1-713,5 2-50,4 0 202,5 2-230,2 1 714,4-1-709,5 1 1,6-2-29,9 1 12,7-2-12,6 0-5,-6 1 0,1 0 22,18 0-895,-18 1 1,0 1 872,10 0 11,-5 2-608,-5 2 602,-4 3 12,-3 1-6,-3 3 0,-3 0-11,-2 1 5,-3 0 12,-1-2 1625,-2 1-1625,-1-2 715,-1 1-744,-1-1 12,7 5 11,-6-5 0,6 3 11,-10-7 0,0 2 23,-3 0-17,-1 1 11,-1 2 0,-4 1-6,-2 3 6,-5 0-17,-2 2 6,-2 0 22,-11 8-16,10-9 33,-6 4 67,16-14 90,2-3 33,1-1 180,2-1-331,-1-5-33,1-1-12,0-5-11,2 1-16,1-1-1,2 0-16,3 0-1,9-4-5,0 3-22,10-2 11,-4 4-1,2 2 12,4-1-16,2 0 4,2 0-294,2 1 284,0-2 27,0 0-5,8-4 6,-13 3-1218,3-4 1223,-16 4 0,-4 0 0,-2 0-5,-3-1-6,-2-1 265,-3 1-243,0-2-16,-3 1 22,1 0 1309,-4-3-1275,0 5 117,-5-4-89,2 8 117,-3-3-117,5 6-12,-2 0-16,4 2-113,1 1 40,0 6 17,1 1-23,0 7 17,2 1-23,3 16 12,0-3-17,3 11-45,0-8-296,3 15-6,-1-10-1189,3 8 640,-3-13-807,-1-3 1731,3 11 0,-7-21 0,2 5 0</inkml:trace>
  <inkml:trace contextRef="#ctx0" brushRef="#br0" timeOffset="73843">9013 687 25534,'-27'-16'-1177,"7"9"40,26 34-1154,2 1 2291,3 6 0,-6-16 0,1 0 0</inkml:trace>
  <inkml:trace contextRef="#ctx0" brushRef="#br0" timeOffset="74076">9492 893 25864,'-42'-19'160,"-1"1"1,-1 2 0,6 8-89,12 14-448,-5 7 404,9 0 127,4 4-155,0 2 11,2 5-651,3 2 640,3 4 5,3 2-22,3 2-5,4-1-40,5 0-44,4-3-101,5-2-664,6-2 226,3-3-536,5-2-948,5-3-2245,5-3 4374,11-4 0,-23-4 0,1-3 0</inkml:trace>
  <inkml:trace contextRef="#ctx0" brushRef="#br0" timeOffset="74418">9758 1203 26619,'-14'-52'68,"5"6"-57,21 30 150,2-4-144,2-3-4162,0-5 4156,0-4 0,-2-3-1059,-1-5 1070,-3-5-223,-1-4 229,-4 9 0,-1-1-485,1-22 488,-2 20 0,-1 0-3,-1-13 17,-3 4 5,-4 5 23,-3 7 2193,-11-1-2182,4 15-6,-4 0-10,7 17-12,3 3-23,2 3 2459,2 2-2481,2 1 482,-1 8-493,1 1 1039,2 21-988,3 14-23,4 6-3415,4 11 3354,4-9 5,-1-11 0,3 3-639,1 2 0,2 2 566,-4-7 0,2 1 0,-1-2-985,4 9 1,-1-3 830,-2-3 0,-2-2-495,4 14-408,-3-4-735,-3-3-786,-3-5 2679,0 0 0,-6-21 0,1-3 0</inkml:trace>
  <inkml:trace contextRef="#ctx0" brushRef="#br0" timeOffset="74593">9933 1003 19300,'-6'-6'2755,"2"1"-2099,4 5 704,0 0-1685,-52-61 376,39 42 27,-15-15 0,8 2-78,27 22-22,7-2-51,6 2-308,22-6-28,-6 6-2461,16-3 1704,-13 6-1057,-1 2-3272,-2 1-2570,-7 1 8065,-6 2 0,-12 1 0,-5 0 0</inkml:trace>
  <inkml:trace contextRef="#ctx0" brushRef="#br0" timeOffset="75248">10276 1077 17588,'19'-48'58,"1"0"0,-3 3 0,0 5 2323,2 4-2328,-7 6 0,0-2-965,4-20 956,-6 3 1,-2-2 11,-2-10 435,-4 21 1,-2 0-424,-5-9 38,-4 4-22,-5 7 1645,-2 5-1634,-2 6 17,0 6-34,-1 3 6,1 5 169,-3 1-180,7 5-28,0 1 3010,7 5-3038,3 3 291,0 4-274,4 6-23,-1 6 0,6 22-11,1-3 633,7 19-627,0-8-608,3 3 579,-6-13 1,3 4 5,3 9 0,2 2-11,-4-10 0,1-1-1565,2 6 0,0-6 1531,3-2-11,-1-6-11,-1-5 0,-2-5 156,0-7-128,-2-6 22,0-5 17,0-7 6,2-6 412,0-6-390,7-17 2789,-6 4-2783,5-11 0,-9 11-3172,-3 0 3194,0 0 62,1-8-28,-4 11 11,0-4 112,-4 12-107,-3 6 401,1 2-490,-1 6 3386,0 1-3392,0 5 12,-1 3-6,1 4-6,-1 4 1,2 0-12,7 9 23,0-6-18,9 4 7,0-10-1,4-2-11,15-3 1,8-4 16,-1-5-6,0-6 12,-15-3-12,-2-3 0,-1-1 12,0-3 0,-2-2-6,-1 1 28,3-9-6,-8 9 6,0-4 28,-9 10 17,-3 2-6,-2 4 17,-2 2-11,-1 2 72,0 1-122,-2 5-1,-1 1 1,-3 7 5,-1 3-6,0 4 6,-1 5-3398,0 4 3398,2 3-461,2 3 439,2 21-12,2-10-44,3 15-107,3-16-241,4-1-380,2 0-1116,1 1-7937,4 14 7902,-6-20 1,-1-1 0,-9-28 0</inkml:trace>
  <inkml:trace contextRef="#ctx0" brushRef="#br0" timeOffset="77236">12250 737 32767,'-3'-15'0,"-2"5"0,-1 21 0,-3 4 0,-2 2 0,1 3 0,-1 1 0,1 8 0,5-7 0,1 5 0,14-5 0,10-4 0,6-1-901,6-9 188,-6-6 409,1-4 302,-1-3-53,8-11 109,-10 0 702,9-17-442,-19 10-224,1-9-441,-10-3-249,-2 8-205,-4-9 260,-2 13-83,-4 1 64,-2 4 143,-2 3 49,-2 5 270,-2 2 17,-1 4 68,-27 6 28,14 5-5,-20 6 5,22 2-11,-1 3 11,2 5 6,2 0-711,0 16 694,8-10-22,3 11-34,14 1 22,5-8-187,8 12 193,5-13 0,5 0-37,6-7 1,3-2 13,12 4-1518,-7-8 1,-1-4 1529,9-6 0,0-5-770,1-2 803,-1-2 147,1-4-158,-3-3 0,-1-5 1,-1-5 13,-13 2 0,0-2 14,13-12-3,-16 10 1,-1-1 130,5-10-116,-4-1 5,-4 1 61,4-13 2826,-3 0-2747,-1-14-101,-10 21-11,-10 4-34,-8 21 6,-13 3-16,0 4-7,-10 5 1,4 5 5,-18 14 17,-2 11 831,0 2-859,8 2 11,18-9-11,3-1-6,6 1 1,3-1 422,4-1-462,9 8 34,3-9-29,18 9 24,7-16 10,2-3 0,11-13 1,-19-7 435,6-6-418,-2-8-1,-11 2 17,7-6-473,-11 5 462,-2-1-11,0-3-12,-3 0 6,4-11 17,-6 9 5,2-4 6,-7 14 0,-3 5 0,-1 4-33,-1 4 5,-7 4-17,-1 4 495,-7 6-484,-10 18 23,5-3 0,-8 15-11,1 13-6,7-10-12,8-15 1,-1 2-597,1 0 0,0 0 597,-6 15 5,-2 12-33,7-8 11,7-15-28,0 5 6,11-19-1,1-5-10,7-2-113,15-5-11,-1-4-648,14-4 536,-5-6-36,-5-3 0,0-2 36,18-8 168,-17 4 0,0 0-22,11-12 72,-3-2 51,-3-4 23,-1-2 10,-12 7 1,-1-1 11,11-15-3,-13 15 0,-1 0 81,10-20-17,-12 16 52,1-5-7,-14 20 11,-3 3-5,-2 3 1147,-1 2-1018,-3 1-124,0 3-33,-2 0 711,1 4-817,3 0-6,-1 4 5,2 3 23,-1 4-23,2 15 12,-1-3-29,1 11 35,4 5-12,-1-7 22,5 7-22,0-13 0,1-5 0,2-3-17,1-3 12,1-2 16,0-4 0,0-2 28,0-3 6,0-2 0,0-1 5,1-4 6,0-2-11,2-5 17,0-2-1,0-2-5,-1-3 6,0-2 5,-3-1-5,-1-1-34,-2 0 33,-2 0-10,-2 0-7,-2 3 18,-1 2 0,-1-3-51,0 8 17,-1-1-28,-1 9-28,1 0-62,-1 2-582,1 0 370,3 2-85,3 2-89,6 1-807,17 7 443,-4-3-1456,27 6 840,-18-6-29,13 1-1203,2-6 1356,-10 0 856,10-3 482,-18-2 537,-2-2 404,-4-2 391,-3-1 1704,0-6-1709,-7 3-257,0-5-225,-8 3-157,-2-1-106,-2 0 385,-2 1-530,0-1-85,-2 4-72,-1 0 89,-9 1-280,-2 5-33,-10 0-23,0 7 0,-4 4-16,-4 5-533,-3 5 521,0 4-5,2 3 5,2 2-5,3 1-3222,4 0 3216,4 0 0,5-1-161,6-1 155,3-2 23,8 3-6,3-8 17,7-1-11,3-11 0,5-3 5,2-2 1,3-3-6,2-3 16,-1-4 6,1-4-5,-3-3 363,-1-3-346,-2-2 5,-3-1 2995,-2-2-3000,-3 0-1,-2 1 17,-3 1 247,-2 2-230,-3 3 5,-2 3 1,-2 4 5,0 2-33,0 4 291,0 1-336,-1 2-6,-1 1-11,0 1 6,-3 3 0,-2 3-18,-1 4 18,-1 1-23,1 3 12,1 2-7,3 1 12,3 9 0,5-7 6,4 6 0,6-10-1,4-4 23,4 0-5,6-4-12,5-2-6,24-5-2468,-11-5 2463,-14 1 0,0-1 0,10-9-159,-1-3 170,14-15-5,-16 3-739,10-12 761,-20 4 0,-2-4 22,-4-7-22,-5-7 12,-3-7-29,-9 28 0,-1-1-3,0-1 1,-1 1 10,-2-2 1,-1 0-1,1 3 1,-1-1 14,-5-28-6,-2 9 39,-4 9-55,-14 2-12,10 21 0,-9 1 0,12 25 0,-2 6 0,0 10 0,-3 32 0,5-6 412,6-10 0,2 2-412,1-7 0,2 0 0,3 4 0,1 1 0,1 2 0,1 0 0,3 2 0,2 1 0,1-2 0,1 1 0,1 0 0,1-1 0,0-2 0,1 0-146,-1-2 0,0 0-350,0-2 0,0 0-1313,-3-2 0,0 1 1809,1 3 0,-3-3 0,1 3 0,-2-3 0</inkml:trace>
  <inkml:trace contextRef="#ctx0" brushRef="#br0" timeOffset="97352">14727 8372 19341,'3'-42'1675,"-1"7"-1266,-2 31-50,0 1 643,-1 0-728,1 2 488,-1-1-549,-1 2 11,1 0-191,-1 0 413,1 0-435,0 0 11,-1 0 6,-3 3 0,0 0-16,-3 3-7,0-1 23,1 1-11,0 1 5,-1 0 1,2 1-12,1 0-5,1 0 10,1 1 24,1 4-40,0-4-12,2 6 12,0-8 17,0 2-11,0-4-1,0-1 1,0-1 5,1-1 28,0-1 40,1 0 33,1-1 191,6 0-180,0-1-28,6-2-28,-1 0-16,2-3-6,0 2 67,4-3-28,-6 2 16,0-1 18,-7 3-12,-2-1 68,0-2-118,-1-1 0,0-2-22,-2-1-1,0 1-10,-2-1 5,0-1 5,0 0-5,0-1 6,-1-6-1,-4-2-33,0 1 0,-2 3 23,2 6-12,0 3-5,1 2 10,-1 1-38,1 0 11,0 2 0,0 1-1,-7 0 24,-5 1-12,-1 2 5,-3 0-10,6 3 10,0 0-5,1 0 0,2 1-5,2-1-7,1 1 1,1 0 11,-2 3 6,2-2-1,-2 5-21,3-3 10,-2 2 17,2 0-5,-2 2 16,2-1-11,-1 2-16,2 0 5,1 0-6,0 8 6,2-6-5,1 7 5,1-7 0,0 0-12,1 0 7,0 0-1,1 0 6,2-1 6,-2-1 11,2 0-6,-1-2-11,0-1 0,2-1-6,0 1 6,0 0-5,2-1-12,1 1-95,2 1-1126,11 8-1613,-2-5-6980,8 3 9039,-9-8 0,-8-4 1,-4-3-1</inkml:trace>
  <inkml:trace contextRef="#ctx0" brushRef="#br0" timeOffset="98143">15862 8497 12858,'3'-3'5573,"0"2"891,-3 1-6291,-1-6-44,1 5-28,-1-4 51,0 5 167,1 0-218,-2 0-40,-1 1-5,-2 0-11,0 0 22,-8 2-44,2-1 5,-5 1 28,3-2-12,0 1 12,-1-1 0,1-1 23,1 1 10,2-1 309,-5-7-269,7 3-17,-4-6 33,6 0-77,2 2-18,0-5 6,3-1-39,0 2-6,1-5 0,1 5 23,2-1-17,0 1-12,3 0 12,1 0-6,6-4 0,-2 4-5,5-2 0,-4 6-1,2 1 6,0 1-11,1 2-28,6 0 17,3 3 11,0 2-5,-3 3-1,-6 2 0,-3 2 23,0 0-11,0 3-6,-3-1 11,0 2-22,1 7 22,-3-4 11,2 11-10,-5-10-7,-2 3-10,-1-4-7,-1 0 24,-3 8-7,-1-4 1,-10 15-1,2-13 12,-6 6 11,4-9-17,-2 0 6,-4 5-11,6-6-1,-4 4-5,7-8-11,2 0-50,-3 3-113,4-4-358,-3 3-801,5-7-3064,0 1-5343,1-2 9740,2-1 0,1-3 0,1-2 0</inkml:trace>
  <inkml:trace contextRef="#ctx0" brushRef="#br0" timeOffset="117350">13811 4205 19675,'-7'-15'544,"1"3"-105,6 13-215,0 0 1112,0 1-1274,0 0 630,0-1-658,0 1 1293,0 1-1276,0-1 1143,1 1-1132,0 0 16,1-2 130,2 1-74,0-1 23,2 0 173,2-1-61,4-4-67,5-3 5,1-4-95,-4 0 5,-3 0-5,-5 4 12,-2-1-18,-1 1-5,-2 0 89,0-5-50,-3 0-106,-1-1 11,-2 0 5,-1 5 0,-1-1 1,0 1-1,0 1-11,0 0 1,0 1-1,-1 0 0,2 2-32,-1 1-7,1 2 0,-2-1 0,1 2 0,-2 2 0,-3 2 0,-2 2 0,-5 6 0,-20 18 0,7 1 0,-7 8-523,16-8 523,12-9 0,3-1 0,3-1 0,3 0 0,2-2 0,4-1 0,11 6-96,11 0-940,18 4-381,-4-9-2391,5-3 3808,-7-8 0,-17-2 0,-1-2 0</inkml:trace>
  <inkml:trace contextRef="#ctx0" brushRef="#br0" timeOffset="118067">14960 4207 17921,'1'-5'3546,"0"2"-34,-1 3-3244,0 4 19,-1-3-19,-1 4-38,-1-5-40,-2 2-27,-3-1-34,0 0-17,-3 0 5,0 0-5,1-1 6,0 0 27,2-1-16,0-1 17,2-1 5,0-3-17,1-1 141,0-6-158,1 2-5,0-4 40,2-1-85,2 5-28,0-3 23,0 5-34,3 2-6,0 0 0,3 1-22,2 1 12,1 1-1,11 0-22,7 1 11,3 1 0,3 2 5,-9 0-16,10 4 11,-2 2 6,0 1-3398,-7 1 3380,-13-2 24,-2 0-18,-3 0 0,-4 2 6,-1 1-16,-6 2 10,-2 2-5,-9 1-168,-17 12-141,4-5 2168,-11 8-5119,11-8 3271,0 3 0,14-11 0,1-1 0</inkml:trace>
  <inkml:trace contextRef="#ctx0" brushRef="#br0" timeOffset="128775">20260 11139 14426,'-3'-46'1291,"1"0"0,0-1 0,-2-16 1,2 7-5894,2 7 5571,0 5-95,2 6 1291,0 5-1538,2 6-95,-3 6-129,1 5-101,-2 6 720,1 5-1010,-1 2-91,0 2 68,0 11 3459,0 1-3381,0 13-16,0 2 11,1 24-45,1 13-1274,0-31 0,-1 0 1257,1 1 0,0-2-6,1 14 1,0-2-18,-1-1-200,1-5 217,-1-2 12,-1-7-1,0-4 12,-2-4 34,-3-5 83,-8-1-50,-1-6 78,-19-2-89,8-9-22,-12-5-1093,7-6 1092,0-3-11,0-3 2122,1-3-2105,4-1 17,4 1-1,6 0 266,3 3-142,4-2-95,4 8-17,1 2 1466,2 8-1550,0 3-129,0 0 112,0 8 34,0 2-6,1 8 6,1 4-12,1 1-5,2 4 6,1 1-6,2 1-6,2-1 29,2-1-12,5-2-873,3-3 901,5-3-33,4-5-3010,23-2 3065,-9-6 12,17-2-136,-16-7 147,-1-3 11,-3-3-2010,-3-4 2128,3-9 259,-13 6-377,1-6-5,-15 10 2261,-2-4-2317,-6 7-1,0-2 104,-4 8-182,0 1 2275,-1 2-2908,-3 10-325,1 1-1170,-3 14-3042,1 0 5215,-1 10 0,3-15 0,-1 0 0</inkml:trace>
  <inkml:trace contextRef="#ctx0" brushRef="#br0" timeOffset="129549">20191 12220 27712,'-5'-56'-17,"1"17"34,4 60 0,1 4 5,0 17-16,-1-8 5,-3 12 0,-1-14 0,0-1-5,-2 9 5,-3 20 6,5-26-17,2-12 73,0 1 44,2-15 91,0-4 83,0-2-133,0-2-158,0-6 0,2-2 0,12-33 0,-2 13 0,11-22 0,-2 19 0,2 0-1472,3 0 1472,1 3 0,12-10 0,-11 11 0,7-3 0,-8 9 0,-8 9 0,11 0 0,-14 8 0,5 2 0,-5 5-1180,2 1 1180,2 3-1113,1 4 1113,1 0-431,11 12 431,-9-5-4,16 17-154,-19-13-295,5 8 2020,-11-9-2239,-2-1-100,0-1-58,-1-3-66,-1-2 62,2-5 111,1-3 147,3-4-1558,2-2 1926,3-5 603,1-4-339,2-4 140,1-3 146,-2-2 846,10-12-399,-10 6 752,9-19-2376,-19 17 1389,3-9 314,-8 3-521,-3 8-89,-2-5-12,-3 13-200,-1 3-59,0 4 13,0 3 1502,0 4-1502,0 0 0,0 7 0,0 0 0,0 6 0,0 3 0,0 5 0,2 2 3383,0 11-3383,2-7 0,1 6-3366,0-11 3366,2-1-53,2-2 53,2-1 0,1-2 0,0-1 0,3-2 0,7-1 0,-4-5 0,5-2 3365,-6-6-3365,17-16 0,-12 3 0,12-13 0,-17 7-1193,-1-1 1193,-2-2 0,3-10 0,-6 10 0,1-5 0,-7 12 0,-2 8 0,-2 1 0,-1 7 0,-1 1-499,-1 1 987,0 0-1597,-1 0-465,2 0-1098,0 2-4351,3 1-2118,1 1 9141,2 1 0,-2-3 0,-1 0 0</inkml:trace>
  <inkml:trace contextRef="#ctx0" brushRef="#br0" timeOffset="130108">21703 12086 24161,'-4'-3'2543,"1"0"-1059,3 3-1484,9 0 17,-4 7 0,10 13-12,-10 2 1,2 8-6,-6-7 17,0-2-12,-6 8-5,1-8-5,-4 4 10,0-8 1,4-7 5,-1 0 45,3-8 287,2 0-343,0-6 0,0-3 0,3-17 0,1 0 0,12-29 0,-2 13-3392,10-17 3392,-2 15 0,3 1-35,1 2 35,0 5 0,9-5-916,-10 14 916,6-1 0,-12 14 0,-2 5 0,-1 4 2921,7 5-2921,-7 5 45,6 6-45,-7 4 0,-1 4 0,-1 1 0,-2 4 0,1 29 0,-7-19 754,0 21-754,-7-27 0,-1-2 0,-2-6 0,1-3 0,0-6 0,2-3 0,0-5 0,2-3 0,3-14-3186,2 0 3186,5-15 0,1 1 417,3-4-417,2-2 0,2 0-341,1 2 341,1 3-2156,-1 2 2156,-1 4 2085,8-1-2085,-6 8 0,7 1 0,-8 9 0,13 5 0,5 9 0,0 2-75,-1 8 75,-14-2 0,-1 0 0,-3 4 0,-2 0 0,-3 2 0,-1 2 0,-2 0 1903,2 9-2900,-3-10-544,2 6-1915,-4-14 3481,1-2 0,-3-7 1,-1-2-1</inkml:trace>
  <inkml:trace contextRef="#ctx0" brushRef="#br0" timeOffset="130566">22924 11698 25487,'3'-42'340,"1"0"0,0 3 0,-1 10-171,-2 22 774,0 2-943,-1 4 338,0 0-338,2 13 0,1 3 0,3 15 174,-1 5-174,-1-3 0,-1 1-289,1 22 289,-2-17 0,-1 0 0,-2 0 0,-3-1 0,0 0 0,0-1 0,-2 6 0,-1-1 0,-5 14 0,4-17 0,4-20 0,1-4 0,1-5 0,1-3 0,0-4 0,1 0 829,3-8-829,1 0 0,9-18 0,-1 5 0,7-10 0,-4 7 0,0 1 0,-1 1 0,-1 4 0,-1 0 0,-1 4 0,2 0 0,-3 5 0,3 1 0,-4 4 0,3 2 0,2 0 0,3 3 0,4 4 0,14 11 0,-6-1-3392,10 9 3392,-10-4 0,-2 2-325,-3 0 325,-2 0 0,-4-2 0,-4-1-26,-6-4 26,-4-2 0,-5-2 0,-7-2 3219,-6-2-3219,-26 0 0,2-5-808,-18-1 785,9-5-145,0-2-62,15-2 0,1-1-83,-13-4-85,-6-5-195,26 4-403,8 1-8767,10-7 9763,11 4 0,-1 2 0,4 4 0</inkml:trace>
  <inkml:trace contextRef="#ctx0" brushRef="#br0" timeOffset="131150">23715 12006 28003,'-21'7'84,"6"0"-28,27-3-17,4 1 6,3-1-6,4 0-4251,1-3 4268,0 0 426,10-5-404,-11-1-68,7-5 31,-11-2-41,-1-1 0,0-4 0,-2 0 0,-2 0 0,-2 1 0,-4 3 0,-2 1 3115,-4 3-3115,-1 1 743,-2 2-743,-3 1 92,-3 1-92,-2 1 0,-3 1 0,-2 1 0,0 0 0,-2 3 0,-7 8 0,6 0 0,-6 7 0,8-2 0,2 0 0,-1 2 0,1 9 0,5-4 0,1 7 0,5-7 0,7 10 0,1-8 0,7 8 0,2-13 0,2 0 0,4-1 0,1-2 0,4-2 0,-1-3 0,2-3 0,1-2 0,1-2 0,-1-2 0,1-2-3392,11-7 3392,-9 0 0,7-8-486,-14-2 486,-2-2 0,-1-5 0,-2-1 0,-1-3 0,-2 1 0,-2 1 0,-1 1-139,-1 3 139,-1 1 0,0 1 0,1 0-1744,1 1 1744,8-5 0,-4 7 0,6-2 0,-7 9 0,1 3 0,1 3 0,0 2 0,2 3 0,0 4 0,1 4 100,0 4-100,8 12 2269,-9-4-2269,4 9 0,-10-6 0,-3 3 0,-3 1 0,-3 2 3392,-2 1-3392,-6 1-74,-3-2-1690,-7 2-734,-6-3 2498,-8 2 0,19-21 0,1-2 0</inkml:trace>
  <inkml:trace contextRef="#ctx0" brushRef="#br0" timeOffset="132116">14005 11925 11805,'3'0'7131,"0"0"-304,-3 0-6396,-65-48-431,31 22 255,-8-6 0,1 1-59,15 10-17,6 6-73,7 8 202,0 3-263,-1 1 95,-3 3-124,-3 3 1,-3 2 0,-15 14-3050,8-2 3028,-8 10-12,16-5-233,4 2 199,3 10 29,7-7 16,5 7-10,9-12-1,7-1 6,21 8-1,20-2-532,-25-13 1,1-1 537,4-1 0,1-2 6,7 1 0,-1-1-3,-9-1 1,1-1-7,9 2 1,0-1-3,12 6 2617,-6-2-2650,3 8 32,-20-7 7,-1 5-1,-22-7 263,-5 0-251,-8 0 5,-5 0 6,-9 2 0,-7-1-6,-8 2 0,-5-1-17,-7 0-321,-4-1 313,12-4 0,-1-1-1651,-18 3 1617,21-4 1,0-2-116,-6-1-910,5-2 480,7-6-426,7-3-757,6-7-2178,7-4 3954,5-6 0,4 11 0,1 0 0</inkml:trace>
  <inkml:trace contextRef="#ctx0" brushRef="#br0" timeOffset="132352">14652 11584 25376,'0'-4'2017,"0"1"-1009,0 3-1042,-28 45 12,22-13-2182,-9 4 0,2 2 2176,17 14 12,2 4-24,4 2-32,0 0-68,1 1-107,-2-3-1883,0-1 1509,-3-4-382,-1-4 285,-3-6-3259,0-6-5455,-2-8 9258,0-8 1,0-9 0,0-5 0</inkml:trace>
  <inkml:trace contextRef="#ctx0" brushRef="#br0" timeOffset="133126">14709 12011 23478,'-5'-4'2733,"1"0"-2195,4 4 1164,0 0-1747,-45-40 1,34 30-1,-26-30 62,55 44-45,17 1 22,0 2-1430,6 1 1425,-11-3 0,0 1-17,-2 0 5,-2 0 1,-4-2 5,-3 0-11,2-1 34,-8-2 22,1 0 0,-9-1 1469,0-2-1474,-1-1 27,-1-2 0,-1-1 57,-1-2-23,0 2-10,-1 0-74,0 1 0,0 1 0,0-2 0,-1 1 0,-1-1 0,-2 0 0,-3-6-1401,-17-16 1401,12 13 0,-9-9 0,18 21 0,2 1 0,1 2 0,4 6 0,2 1 0,7 7 0,1 0 0,16 12 0,-4-5 752,12 9-752,-8-8 0,2 0 0,1 0 0,0 0 0,-2 0 0,-2-1 0,-3 1 0,-6-2 0,-4 1 0,-6 1 0,-6 1 0,-2-2 0,-7 1 0,-2-4 0,-6-3 0,-3-1 0,-2-4 0,-1-2 0,-6-3 0,7-4 649,-4-3-649,10-4 0,-1-11 0,4 1 0,0-6 0,7 2 0,2-1 0,4-2 0,2 1 0,7-1 0,4 0 0,4 0 0,5 2-967,3-1 967,4 1 0,3 0 0,1 1 0,2 2 0,0 1 0,0 1 0,-2 1 0,-3 2 0,-4 0 0,-6 2 0,-4 0 0,-5 0 0,2-9 0,-10 7 0,1-8 0,-7 10 0,-1-2 0,-1 1 967,0 0-967,-2 0 0,-1 2 0,-2-3 0,2 4 0,-1 0 0,2 3 0,0 3 0,1 1 0,0 1 0,2 4 0,0 1 0,0 6 0,0 4 0,3 5 0,0 4 0,2 5 0,1 4 0,0 3-353,1 3 353,-1 2 0,0 1-2466,-1 0 2466,-1 0-399,-2-2-679,0-2-462,-2-4-2331,0-3 3871,0-3 0,0-13 0,0-3 0</inkml:trace>
  <inkml:trace contextRef="#ctx0" brushRef="#br0" timeOffset="133341">15942 11588 22480,'-20'-25'-65,"-1"0"1,-13-15 1704,34 42-1830,-2 2 597,1 5-1163,-1 1-808,1 4 1564,-2 3 0,1-7 0,1-1 0</inkml:trace>
  <inkml:trace contextRef="#ctx0" brushRef="#br0" timeOffset="133968">15605 11438 26558,'-10'-38'12,"0"9"-1,6 36 17,-1 3-17,-3 3-5,2 0-23,0 1 11,3-1-5,1 0 11,1-3 22,7 3 6,0-6 0,7 0 129,16-7-95,-8-4 5,13-3 23,-16-3 27,-3 0 34,-2-2 29,-4-1 4,-4 0-16,-2-2-22,-2-1-28,-3 0-18,-2 0-10,-4 0-12,-2 1-16,-1 1 0,0 1-1,-1 3-16,0 1 5,1 2-37,1 2-13,1 2 0,1 2 0,1 0 0,0 1 0,1 0 0,0 0 0,1 0 0,0 1 0,2 0 0,-1 1 0,1 1 0,0 1-97,1 2-87,0 1-113,0 2-213,1 1-330,1 2-644,4 0-2376,4 0-5785,4-2 8797,0-2 0,-5-4 0,-3-3 0</inkml:trace>
  <inkml:trace contextRef="#ctx0" brushRef="#br0" timeOffset="134994">15961 11726 26138,'0'-41'227,"0"1"1,0 2 0,-1 10-76,0 23 720,0 1-872,0 1 267,1 2-267,-1 9 137,1 1-137,1 10 422,0 0-422,2 6 0,-1 2 0,1 3 0,-1 0-3392,-1 1 3392,-1 1 0,-2-1-1580,-3 9 1580,0-12-269,-3 5 269,3-17-120,1-2 120,1-5 2416,2-4-2416,1-3 2187,0-1-2187,0-6 0,1-2 0,3-8 511,0-2-511,2-5 0,2-2 0,0-5 0,4-2 247,2-1-247,1 1-1225,2-1 1225,1 4 0,1 1 0,-1 3 0,0 3-563,1 4 563,-1 3 0,1 3 0,1 3 0,11 2 0,-6 4 0,7 3 0,-8 4 0,-1 4 0,-1 4 0,-1 4 0,-3 4 0,-2 2 0,0 16 0,-5-8-478,-1 11-306,-2 0-1619,1-12 1950,5 8-515,1-18 554,4-4-486,4-4 546,3-6-158,2-3 299,1-7 79,1-2 95,0-6 50,0-3 34,-2-3 2483,-1-1-2170,6-11-89,-9 6 68,5-7 1235,-14 9-1191,-1 1 5,-3 1-22,-2 0-17,-3 1-33,-2 0-34,-2 4 844,-1 0-889,-2 3-2738,-3 2 2503,-1 3 0,-4 1 0,-1 2 0,-4 2 0,-3 1 0,-4 2 0,-2 3-2269,-1 4 2269,0 4 352,2 3-352,3 4 0,2 0 0,3 2 0,3 0 0,4 0 0,3 6 0,2-7 0,4 3 0,8-5 0,-1-9 2443,7 3-2443,-8-11 2866,1-1-2866,-3-4 0,2-3 0,0-5 0,2-3 0,2-2 0,-1-1 0,3 0 0,10-9 0,-6 12 0,7-1 0,-13 19 0,0 11 0,0 10 0,4 10-394,-1 1 0,1 4 394,3 9 0,0 3-1033,0 1 0,0 2 1033,-1 1 0,0 2 0,-7-15 0,-1 1 0,0-1 0,1 10 0,-1 0 0,-2-6 0,0 3 0,-2-2 0,-2 9 0,-2-3 0,-2 4 0,-4 0 0,-1-1 0,-5 3 0,-6-6 0,-4 3 0,-2-3 0,5-13 0,-1-2 0,-4 2 0,-5 3 0,-5 4 0,-2-2 0,3-6 0,-9 5 0,0-6 0,6-7 0,-3 0 0,3-6 0,3-6 0,-1-6-17,-5-5 0,0-9 17,5-13 0,2-7 0,1 0 0,4-5-1218,6-13 0,7-4 1218,8 4 0,4 0 0,5-6 0,2 0-595,5-4 0,4-1 595,4-1 0,3 1 135,5-3 1,3 2-136,2-1 0,2 2 0,3 0 0,2 2 0,0 2 0,1 0-583,1 3 1,0 2 582,0 1 0,-1 2 0,-1 4 0,1-1 0,-6 7 0,1-1 0,-1 2 0,4-1 0,-1 0 0,9-6 0,-1 2 253,-17 13 1,-2 2-2046,22-12-3943,-4 3 5735,-5 2 0,-19 11 0,-4 2 0</inkml:trace>
  <inkml:trace contextRef="#ctx0" brushRef="#br0" timeOffset="140950">14619 11989 25264,'-63'3'840,"12"0"-605,44-3 298,0 0-359,4 0 67,0 0 280,3 0-434,4 0-58,-1-2 123,6 0-163,-2-2 0,10-4 11,-2 2 5,7-3-10,-4 3-29,8-2 17,0 0 34,-1 1-23,-5 1-5,-10 3-11,-1 2 11,-4 0 22,-1 1 6,-4 0-12,-5 1 12,0 2 0,-7 1-12,-1 2 1,-3 0-12,-2 1 12,-3 1 0,0-1-3398,-1 1 3392,0 0 11,1-1-6,0 0 1,-7 3 5,5-2 12,-5 1 44,0-1-45,2-2 1,3 0 21,6-4-10,10-1 0,4-1 83,2 0 3320,8-3-3409,0 0-6,9-4-10,0-1 16,4-1-28,3-2 16,1 1-10,0 0 22,0 1-17,-2 1-11,-2 0-39,1-1 0,-8 4-320,4-2-189,-11 5-623,0 1-2805,-3 1-5855,-1 0 9782,-1 1 0,0-1 0,0 1 1</inkml:trace>
  <inkml:trace contextRef="#ctx0" brushRef="#br0" timeOffset="189021">19913 8072 21483,'-5'6'364,"0"1"-240,1-1-12,0 1-16,1-2-24,0 0-4,1-1-12,1 0 0,0 0 11,1-1 17,0 0 22,0 0 12,1 0 44,1 1 29,0-2 49,2 0 35,-1 0 16,0 0 319,1-2-285,-1 1-11,-1-1-28,0 0-28,-1 0-62,1-2-34,1-1-33,1-1-17,-1-2-11,1 0-12,-2 0 1,0 0 5,0 0 6,-1 0 0,0 1-17,-1 0 5,0 2 68,0 0-95,0 1-12,-1 0-5,0 2-12,-1 0-5,0 0-11,0 0-17,-1 0-5,0 0-7,-1 0 7,-3 0-1,-1 0-5,-3 3 5,-2 0-10,0 4-12,0 0 0,1 1-28,1 1-6,2 1 12,1 0-79,0 8 50,5-4-279,-1 14-12,8-10-257,4 7-2621,22 2 3248,5-4 0,-5-4 0,-9-8 0</inkml:trace>
  <inkml:trace contextRef="#ctx0" brushRef="#br0" timeOffset="189546">20894 8129 16084,'-5'1'4336,"2"-1"27,3 0-4229,1 3-84,-1-2-5,1 1-17,-1-1 23,-2 0 10,0 1 1,1 0 11,-3 0-6,1-1 90,-4 3-106,0-2 178,-4 2-78,3-3 12,0 1-1,3-2-11,1 0 12,-1-2 5,1-2 134,-3-7-5,1-5-174,2-1-16,1-2 66,3 0 57,5-4-208,-2 5 29,5 0 33,-2 12-51,0 2-16,3 0-11,-1 3 22,3 2-23,0 1-10,1 2 16,2 4-22,0 0 11,0 2 0,4 6-12,-4-2 1,2 4-6,-7-4-3414,-2 0 3364,-2 1-522,-3 0 527,0 0-10,-5 2-18,-4 0-134,-6 1-1243,-20 10-1547,1-6 3014,-19 8 0,29-18 0,1-2 0</inkml:trace>
  <inkml:trace contextRef="#ctx0" brushRef="#br0" timeOffset="204087">19825 8150 14936,'6'8'4106,"-1"-3"-2505,-5-5 1654,0 0-2998,-2 0 443,1 0-700,-1 2 12,3 0-1,-1 2 17,0 1-23,0 0 7,0 1 27,0 0-17,1-3 23,1 1 28,1-3 28,0 0 146,7-1-141,-2-1-11,5 0 0,-2-2 1,0 0 27,0-1 6,-1-1-1,-1 1 119,0-5-130,-3 1 113,1-5-135,-5 3-22,1-1-6,-3 1-5,1 2 22,-1 0 0,0 1-6,-1 0 1,0 2-12,-1 0-17,1 1 12,-2 0 39,0 0-45,0 1-12,-1 0 1,0 0-17,0 2-5,0 0 5,1-1 0,-2 2-28,1 0-6,-1 0 0,1 0 6,-2 0 17,-1 2-11,-1 3-6,-2 1-11,-6 10 5,3-2 6,-4 5-11,6-4 0,1-1-34,1 5-34,3 0 23,1 0-33,4-5-790,11 4-3376,0-7 2603,11 5-2582,-1-10 4234,6-2 0,-11-1 0,0-2 0</inkml:trace>
  <inkml:trace contextRef="#ctx0" brushRef="#br0" timeOffset="204908">20899 8122 11290,'4'-4'5310,"-1"0"-970,-3 4-4110,-4 5 72,0-3-145,-2 5 173,-1-5-178,2 0 0,-2 1 10,3-2 0,-1 1 23,0-1 22,0 0-5,-1-1 263,0 1-202,1-1 319,-1 0-38,1-2-326,1-1-16,2-1-17,0-2-17,1 0 134,0-4-195,0 2-12,1-4-22,0 4-6,0 0 51,3-3-90,0 4 5,2-2-5,-1 3-5,1 2-12,0-1 22,1 0-16,-1 2 34,2-2-46,-2 5 1,2-2 11,-1 2-12,0 0 6,5 0-22,-1 2 11,1-1 0,-1 3 0,-3 0-5,2 1 5,-4-1-12,-1 0 1,0 2 17,-1 0-6,0 1 11,-1 1 11,-1 2-5,-1 5-11,-2-3 11,-2 3-6,-1-3 0,-2 0-11,0-1 0,0 1-6,-1-1 12,1 0-79,-6 4-548,-5 3-590,-1-1-8620,-12 3 7929,14-10 0,-1-1 0,13-7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3:53:54.186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2215 2574 23400,'-53'-20'128,"-1"0"1,-1 4 0,9 11-558,17 22 474,-6 8-12,15-5 1,1 2 208,3 0-236,3 1 16,1 0 104,3-2-115,3 0-5,1-2 36,3-1-53,1-2 298,1-2-304,2-1 12,1-3-12,3-2 11,1-1 18,3-1 32,-4-2 46,2-1 375,-5-2 319,-2-1-694,-6-3-51,-1 0-5,-6-2 27,-12 2-38,3 1-1,-11 3 6,8 4-5,-13 10 10,-2 10-16,1 2-1476,6 3 1459,13-6-2905,-3 11 2899,8-7-27,2 19-12,16-11 0,5-2-22,13-4-224,28-11-1351,-4-8 1438,-11-6 0,2-1-387,9-5 0,1-3-160,4-2 1,0-2 402,0 0 1,-2-1 50,-4-3 1,-4-1-164,9-7 155,-5-2 64,-4-2 113,-2-1 100,-3 0 291,10-11 67,-14 8 169,8-7 134,-17 12 975,7-7-762,-10 8 1113,4-5-1209,-11 12 699,-3 2-855,-2 2 3098,-4 1-3249,-1 3-29,-3 2 68,0 3 106,-2 2-553,0 4 165,-4 2-200,-2 5 0,-3 3 0,-5 6 0,-4 3 0,-1 4 0,-2 1-646,-1 3 646,1-1 0,0 0-13,-5 15-990,8-12 902,-3 9 34,9-18 17,4-5 22,1-6 28,2-3 5,0-5 596,0-3-590,0-1 982,1-4-988,0-2 7,0-5-1,0-3-6,0-5 7,-3-14 4,2 6 7,-1-11 5,6 11 0,0 3 11,2 1 73,1-2-105,1 9-7,0-1 0,0 12 0,0 1 0,0 2 0,-1 0 0,9 5 0,1 2 0,11 5 0,0 3 0,4 1 0,2 3 0,0 1-415,2 2 180,-2 2-992,0 0 354,-1 1-1110,-1 1-3657,0 2 5640,1 6 0,-12-17 0,-2 1 0</inkml:trace>
  <inkml:trace contextRef="#ctx0" brushRef="#br0" timeOffset="245">3115 2998 27846,'44'-2'40,"-4"-1"-46,-11 0 0,-1-2-27,-1 0-46,-2-1-61,-1 1-134,-2-2-252,-1 2-477,0-2-1053,0 1 2056,3-1 0,-12 3 0,0 0 0</inkml:trace>
  <inkml:trace contextRef="#ctx0" brushRef="#br0" timeOffset="647">3692 2692 21060,'27'-45'63,"0"1"0,-3 3 1,-1 8-882,1 18 846,0 1-6,-1 4 1506,0 2-1528,-2 3 0,-1 3 1041,-1 3-1052,-1 6-6,0 5 6,-2 6 0,-1 6 0,-4 4-23,-4 4 17,-3 3 1111,-7 3-1105,-6 3 33,-8 0-19,0-12 0,-3-1 2114,-12 13-2111,9-15 0,1-1-1,-9 4-5,2-1 11,2-4-325,3-2 320,4-3 11,4-3-12,4-5 7,5-3-1,4-3 612,2-2-606,5-2 1067,5-1-1079,19-1-10,0-1-1580,17-4 1518,-2 0-62,5-3-78,4 0-107,3 0-83,2 0-130,-1 0-184,-1 0-320,-3 2-559,-2 2-2612,-3 0 4202,1 4 0,-23 0 0,-2 1 0</inkml:trace>
  <inkml:trace contextRef="#ctx0" brushRef="#br0" timeOffset="917">1533 3766 17443,'62'-10'80,"0"0"1,0 0 0,0 1-1,-1-1 1,-2 1-66,-10 2 0,-2 0 0,0 1-2,5-2 0,1 1 0,1 0-10,3-1 1,1-1 0,0 1-1,2 0 1,1-1 0,0 0 7,-13 2 0,-1 1 1,1-1-1,-1 0-10,1 0 1,0 0-1,1 0 1,-1 1-2,0-1 0,0 1 0,0-1 0,0 1-2,0 0 1,-1-1-1,1 1 1,-1 0-5,14-1 1,1-1-1,-2 1-2,0 0 1,-1 0 0,-1 0-10,-2 0 0,0 1 0,0 0-15,-4 0 1,0 1-1,0-1-45,-3 1 1,-1-1 0,-1 1-96,-3 1 0,-1 0 0,0 0-484,15-2 1,-1 1-2034,-5 1 1,-3 1-2067,-7 0 0,-3 1 4755,21 0 0,-30 1 0,-14 1 0</inkml:trace>
  <inkml:trace contextRef="#ctx0" brushRef="#br0" timeOffset="37664">4938 5039 29337,'11'17'-1064,"-2"-4"692,-6-12 712,-1-1-251,0 0 188,5-5-177,7-13-167,3-2-3764,5-15 3816,-1 2 23,0-6-438,2-7 402,-1-4 56,0-7-1113,-12 27 0,0-1 1093,-1-2 0,-1-1 3,3-20 1,-2-2-742,-2 13 1,-1 0 737,1-15 1,0 2 79,-4 17 1,-1 3-84,0 2 1,0 1-372,-2-24 383,-3 8-6,-3 12 1,-3 7 808,-2 9-798,1 5 1734,-4 6-1767,3 4 2196,-4 4-2202,3 8 28,-3 4-11,-3 10 1399,-3 7-1396,3 0 0,1 3 8,-11 21 377,9-14 1,1 2-386,6-8 0,1 1-3,0 2 0,1 1 0,1 1 0,1 0-393,1 2 0,1 0 393,2 0 0,1-1-464,1 1 0,0-1 461,4-1 0,0-1 3,0-1 0,3 0 14,9 22 0,2-1-17,-5-23 1,0 0-4,7 17 1,1-4-18,3-9-33,14 2 56,-7-16 17,13 0 5,-10-16-10,3-4-7,2-7 294,2-4-305,3-7 23,0-6 6,1-4-1,-1-5 6,-1-2 59,-4-4-59,-3-2-17,-6 0 34,-3 0-6,-5 0-2098,-3 4 2120,-2 3-10,-4 5-2030,-2 2 1979,-4 10-170,-2 3 170,-3 10 315,-1 1-315,-1 1 0,-14 10 0,2 0 0,-9 10 0,6-2 2118,-3 14-2118,5 4 0,2 1 0,7-2 0,7-11 3168,3-3-3168,4-2 0,5-2 0,3-3 0,20-2 0,-1-6 0,13-8 0,3-5-1160,8-5 1160,-10-1 0,-2-2 0,5-11-2783,-1-5 2783,-2-3 0,-14 5 0,-1-1-316,-9 8 0,0-4 316,6-9 0,2-7 0,-4 0 0,0-8 0,-3-2-551,-4 11 0,0-1 1,-2 1 550,1-13 0,-4 3 0,-5 13 0,-1 1 141,0-1 0,-1 1-141,-1 2 0,-1 1 0,-1 2 0,0 1 0,-2-4 0,-1 2 1324,-1-18-1324,-5 7 626,-6 22-626,-10 16 0,2 4 0,-8 7 0,3 5 0,-2 8 0,-14 23 0,10-2 495,9-11 0,2 2-495,-3 23 0,3 4 0,10-25 0,0 1 0,3 0 0,0 1-815,0 2 0,2-1 815,0 1 0,1 0 0,1-1 0,1 1-251,5 11 0,1 0 251,0-13 0,1 0-51,4 8 0,3-1-327,3-3 0,1-3-232,12 19 229,-10-19 0,1-3-740,9 8-2120,0-6-186,-1-7 3427,1-6 0,-15-11 0,-1-3 0</inkml:trace>
  <inkml:trace contextRef="#ctx0" brushRef="#br0" timeOffset="37906">6231 4381 21193,'-53'9'847,"0"0"1,6 0 0,5-1-310,6 1 265,10-1-176,6 2 59,13-2-350,7 1 335,27-2-458,3-4-51,19-1-3216,-1-5 3132,8-3-28,4-4-760,-16 1 1,0 0 720,-11 2 0,0 0-6,10-2 1,-2-1-6,10-1-48,-19 5 1,0 0-1886,13 0 1586,6 0-336,-25 6-672,-10 4-3989,-8 3-4487,-6 4 10269,-5-1 1,1-4 0,-1-2 0</inkml:trace>
  <inkml:trace contextRef="#ctx0" brushRef="#br0" timeOffset="39537">8719 4796 20433,'31'-49'612,"0"0"1,-2 3 0,-8 6-143,-17 8-55,-2-2-29,0-2-39,-2 1-27,-2 2-18,0 5-27,-3 3 630,-2 6-513,-8 0-275,1 9-38,-8 1 191,1 7-236,-5 6 5,-5 4-3188,-5 7 3177,-1 6-6,2 6 1,-1 5-700,8-2 0,0 2 677,-6 6 0,1 1 0,13-7 0,3-2-5,-3 13-1,7-1-5,5-2 5,5-5-1748,13 7 1759,2-15 1,11 2-168,1-18 201,21-6-17,-8-9 29,18-7-12,-13-7 0,1-5 6,0-3 0,-2-4 649,-14 8 0,0-2-587,11-13-43,-15 12 1,-2 0 58,4-10 0,-6-1 11,-4 2-473,-3-13 462,-7 15-38,-1-7 1888,-4 20-1973,-2 4 0,0 5 309,-2 2-309,-1 4 0,1 3 585,-1 1-585,0 3 0,1 3 0,-2 4 0,-4 24 0,4-9 2985,-4 19-2985,9-14-27,0 12 27,5-8 0,1 9-3248,4-14 3248,3 1-164,3-1-161,2 0-896,15 9 57,-6-11-2841,0-6 1,3-3 4004,13-1 0,-5-2 0,-15-10 0</inkml:trace>
  <inkml:trace contextRef="#ctx0" brushRef="#br0" timeOffset="39768">9890 4405 22419,'-3'0'2576,"0"0"-1085,3 0-1626,42-19-1778,-14 12 1792,3-3 1,3 0-581,25 7 136,-13 2-287,11 0-559,-21 1-1040,-5 2-1996,-2 1 3734,-3 3 1,-16-4-1,-4 0 1</inkml:trace>
  <inkml:trace contextRef="#ctx0" brushRef="#br0" timeOffset="39961">9955 4718 19283,'-3'2'3999,"0"0"151,3-2-4088,53-14 22,-4 2-73,-9 2 0,1 0-2334,18-3 2323,-17 5-45,0 1-134,14-1-101,-14 2-325,9 1-241,-19 2-4099,-5 1 4945,0 0 0,-14 1 0,-1 0 0</inkml:trace>
  <inkml:trace contextRef="#ctx0" brushRef="#br0" timeOffset="41029">11954 4182 26536,'-15'-7'84,"4"5"-50,10 9-18,1 3 1,1 2-11,1 1 5,1-1-5,1 1-1,2-1 6,0 0-11,1-3 17,1 0 17,-1-3-6,0-1 17,0-2 22,2-1 11,-1-2 23,4 0-6,0-3 0,2-3 6,1-4-6,-2-2 12,0-4-23,-2-2 78,-1-9-83,-4 5-1,-1-6-11,-5 11 0,-1 1-33,-3 3 16,-2 0-5,-3 2-6,-2 1-5,-1 3-23,-2 2 6,0 2-6,-2 1-11,1 1 34,-8 6-29,6 1 7,-5 6-7,8 0-10,0 3 5,3 3 22,1 2-33,1 2 0,3 2-1,1 1-44,3 2 28,1-1-22,4 2-23,2-2-235,12 14-5,0-10-180,10 9-297,-3-13-610,4-1-1961,4-3 3361,8 1 0,-19-11 0,0-2 0</inkml:trace>
  <inkml:trace contextRef="#ctx0" brushRef="#br0" timeOffset="42404">13138 4382 25506,'17'-37'173,"-6"8"-139,-46 32-23,4 1-921,-17 2 949,-15 1-11,14-2-14,16-2 0,0 0 14,-10 1 39,-9 0 34,9-2-40,4-1 7,14-1-12,14-1 336,3 1-297,2-1 164,2 0-187,1 1 169,2-1-263,0 3 500,1 2-467,0 3-5,-1 4 5,-1 4-6,0 2 7,0 3-3382,-1 12 3381,-1-7 6,0 7-136,1-9 130,1-1 23,-1-1-23,2-2 12,-2-1-7,1-2-21,0 0 38,0-4 3323,0-1-3322,-1-2 182,1-2-182,0-2 5,1-2 23,0-1 946,0-2-952,3-4-28,0-1-6,2-4-16,0 0-17,2-1 5,3-1-5,3 1 5,13-4 1,-3 5 5,9-1-6,-6 6-16,1 2-1,0 1-233,1 3 217,1 2 28,1 4-34,0 4-6,-1 3 1,-1 2-247,14 21-541,-20-12 731,6 17-3067,-23-18 3067,-8 1-10,-4-1-726,-7 1 664,-6-1-52,-2-1-60,-4-2-106,-1-3-993,-12 2-49,10-10-1776,-8-1 3215,15-8 0,11-2 0,2 0 0</inkml:trace>
  <inkml:trace contextRef="#ctx0" brushRef="#br0" timeOffset="43050">13992 4430 25842,'-35'2'65,"0"-1"0,-3 3 1,4 1-33,7 3 23,-27 6-33,19-7-1298,-13 1 1314,16-4 34,3-2 28,3-1 204,6 0-149,5-1 280,6 0-273,5 0-12,1 0 510,2 0-48,2 2-613,0 2 201,1 4-190,1 1 0,0 3-11,0 2 0,0 3 0,-1 1 0,1 2 11,-2 1-11,-1 1 0,0 8 0,0-6 11,-1 5-5,-2-11 5,1-1-5,-1-4 16,0-2-11,1-2 6,1-3 6,-1-2 5,1-3 701,1 1-729,0-6 0,1-1 0,1-4 0,2-2 0,1-1 0,3-1 0,8-7 0,5 0 0,1-1 0,0 5 0,-7 8 0,-1 2 0,-1 3 0,1 1 0,0 2 0,1 1 0,11 7 0,5 7 0,1 2 0,0 3 0,-11-5 0,-1 0-24,-1 2-43,-5-1 0,-2 1-28,-7 0-6,-8 9 0,-7-6-33,-9 7-90,-7-9-96,-5 1-128,-5-2-1013,-21 4-3225,-5-8-2226,2-1 6912,5-10 0,35-2 0,4-1 0</inkml:trace>
  <inkml:trace contextRef="#ctx0" brushRef="#br0" timeOffset="43551">14477 4073 25511,'4'0'112,"-2"2"-50,-3 2 33,-1 0 118,-5 5-129,0-2 17,-5 3-12,2-3-16,-3-1 45,-2-2-34,0-1 212,-13-3-189,11-2 5,-9-3-17,16-2-17,1-3 1,1-2-6,2-2-6,0 0-17,2-2 12,1 1 5,1 0-5,2 0-12,0 1 17,0 1 45,2-2-39,0 5-39,2-1-18,-1 6 1,0 2-11,2 2-6,1 0 0,1 1 11,3 1 0,2 2 6,2 3 0,10 10-28,-5-2 16,15 16-16,-14-11-1870,4 7 1870,-10-7-709,-4-1 715,-4 1 44,-3 0-39,-5 1 0,-5 1 0,-4 2-50,-8 0-424,-5 2 323,-4-1-224,-6 1-588,-2 1 963,3-5 0,1-1 0,4-2 0,-16 9 0</inkml:trace>
  <inkml:trace contextRef="#ctx0" brushRef="#br0" timeOffset="46935">5115 6461 17213,'-26'-41'313,"0"-1"1,-1 3 0,1 10 1237,-4 24-1501,-1 7 851,-3 6-862,5 8-740,-2 6 701,-3 7 28,-3 5 441,9-4 1,0 2-453,7-6 0,0 0-17,-8 10 0,2 1-3,9-10 0,1 0 3,-15 27-17,6 0 6,6-4-11,6-3-17,8-4 5,7-4-16,9-6-6,8-4 0,11-5 574,8-6-591,8-5 11,6-6-16,5-5 160,3-8-155,2-4 11,-7-7 1,4-5 58,-2-6 0,0-1 44,-17 10 0,-1 0 0,-1-1-24,11-10 0,-7 0 33,-2-4 17,-3 2 23,-5 2 471,-6 1-415,-6 7 321,-6-2-332,-6 11-46,-7 0 394,-6 8-494,-5 2 11,-4 1-6,-2 2 2971,-4 2-2954,-1 4 0,-2 4-11,0 4 925,-5 13-936,7-4-6,-2 9-3403,11-6 3392,4 0-308,3 12 292,3-11-57,11 14 67,2-22 6,11 2 28,0-11-11,4-6 5,5-1-2184,4-6 2195,2-2 7,18-11-554,-14-1 564,10-7 12,-21 3 10,-2-1 12,-5-2 17,-4 1 22,-2-1 153,-5 2-136,-2-1 6,-4 1 1983,-2 1-2000,-2 1 954,-4-6-994,-2 9-10,-3-5-12,-2 9-11,-3 3 3381,-2 2-3392,-2 3-3409,-4 2 3392,-1 3-12,-16 9 1,9 1-17,-11 8-5,15-3-7,3 2-94,-1 9 16,9-4-22,2 6-44,8-8-52,4 0-72,5-1-106,4 1-140,6-1-181,7-1-149,6-3-141,4-4-1809,24-6 3563,-11-8-2043,-2-6 1,0-2 825,9-11-120,-17 6 0,-1-1 1068,10-11 458,-4-2-191,-6 1 802,-5-1 6,-6 3 935,2-9-1557,-10 10-157,1-6 636,-9 16-888,-2 3-89,-2 4-96,-1 4 1385,-2 1-1558,0 3 604,-1 5-756,0 1 18,0 6 4,0 1-4,1 4-7,0 2 1,0 4-12,0 2 1,0 1 5,0 1-12,-1 1-10,-1 0 22,-2-1-11,-1 7 22,-1-6 6,2-5 28,1-9 16,3-12 158,0-1-96,3-5-45,2-1-22,14-16-67,-2 4-239,10-9 273,-4 6 10,0 0 7,0 1-24,-1 2 1,-1 2 0,-1 2-6,-1 2 0,-1 2 12,6 3-18,-6 4-5,4 1-5,-7 6-6,-1 4 27,0 4-21,-2 5 10,0 4-21,-2 4-24,-2 4 35,-2 2-1,0 17-16,-1-11 11,-1 10-897,5-8 930,-2-11 215,10 8-215,-5-21-11,6-2 6,-1-10 11,13-13 11,11-13-22,1-5-889,2-10 855,-14 5 45,-2-2-16,-3-2-12,-2 0 0,-3 0 0,-1 1 0,5-12 0,-9 13 153,-3 3 1,-2 1-154,-2 2-128,0-11 128,-7 26 0,-1 3 0,0 2 914,0 4-914,0 1 563,0 2-563,0 2 149,-1 4-149,1 1 0,5 14 0,2 0 0,5 8-296,1-2 296,0 3 0,3 1 0,1 2 0,1-1 0,10 14 0,0 6 0,1-1 0,-7 0 0,-10-14-509,-5-1 509,-3 0-281,-3-3-3181,-6-1 3037,-3-2-135,-6-3-292,-4-3-264,-4-4-524,-3-4-908,-2-5-7283,-8-4 8876,12-4 0,1-1 1,17 0-1</inkml:trace>
  <inkml:trace contextRef="#ctx0" brushRef="#br0" timeOffset="47309">7547 6383 23142,'-3'0'1344,"1"0"-296,2 0-802,-63 51-3077,39-26 2887,-13 8 0,1 2 34,20-5 840,4 2-841,2 29-55,5-23-3,6-2 0,3-2 19,5-6 17,8 6 34,1-16 497,3-3-481,3-4-5,5-3-11,2-4-11,1-2-17,2-5 11,-1-4 78,11-12-61,-14 0-2849,7-8 2837,-18 3 12,-2-1 462,-5-3-479,-2-2 106,-5-11-106,-4 9-5,-6-6-18,-5 14-21,-5 2-12,-4 4 22,-14-3-33,6 7-6,-8-1-17,12 10-27,4 0-23,2 4 3033,4 0-3167,1 2 824,2 2-1289,2 3-633,2 4 1288,2 13 0,2-12 0,2 6 0</inkml:trace>
  <inkml:trace contextRef="#ctx0" brushRef="#br0" timeOffset="48042">8108 7053 23483,'20'-54'70,"0"0"1,-1 2 0,-2 6-20,0 2 5,2-7-17,1-8-33,-10 27 0,0-1-6,1-2 0,-1-1 0,-1-2 0,1 0 0,0-2 0,-1-1 0,0 0 0,0-1-451,-1 0 0,0 0 451,-2 2 0,0 0 0,-2 2 0,0 0 166,-2 4 0,-1 2-166,-1-25 0,-4 11 0,-3 10 0,-2 9 550,0 9-550,1 6 930,0 5-930,2 4 0,0 2 1798,1 3-1798,-2 3 1329,0 4-1329,-2 7 0,-2 5 528,0 7-528,0 7 0,1 10-535,1 9 535,0 7-702,6-26 1,-1 0 701,1 2 0,0 0 0,1 1 0,0 1 0,2 16 0,1 0 0,1-15 0,1 1-721,2 10 1,3-1 720,1-17 0,2-4 0,15 27-2077,6-7 2053,4-7-105,-7-19 1,1-2-403,15 6 441,-16-13 1,-1-1 276,9-4-428,-3-4 6,-2-5 6,-3-7 656,9-14-483,-12 0 45,3-13 22,-14 6 23,-3-3 2619,-3-1-2424,-2-10-61,-3 12 28,-2-4-11,-2 17 1424,-6 0-1424,1 6-17,-5 1 653,4 6-713,0 2 383,2 0-491,1 2 0,1 0 0,1 0 0,1 3 0,0 2 0,0 4 0,0 2 0,3 2 0,2 1 0,4 2 0,3 0 0,4 0 0,3-1 0,2-2 0,3-3 0,0-2 0,0-4 0,-1-2 0,-3-3 0,0-4 0,-2-3 0,-2-5-3392,-3-3 3392,-1-3 0,-1-15 0,-5-5 0,-1-1 0,-6 2 0,-2 14 0,-2 3 0,-5-3 0,0 8 0,-4 1 3392,-4 5-3392,2 6 0,-6 0 0,5 4 0,-11 8 0,6-1 0,-8 11 0,9 0 0,-6 17 0,8-4 0,-4 13 0,12-10-344,3 2 344,3 1 0,2 1 0,6-2 0,3 0 0,14 10 0,1-11 0,12 8-617,-4-17-637,3 1-2829,4-2-5748,-3-2 9255,-3-6 1,-15-7-1,-6-5 1</inkml:trace>
  <inkml:trace contextRef="#ctx0" brushRef="#br0" timeOffset="48226">9630 6804 28671,'-39'-25'0,"7"5"0,28 20-433,0 0-3700,-3 1 4133,0 2 0,2-1 0,1 0 0</inkml:trace>
  <inkml:trace contextRef="#ctx0" brushRef="#br0" timeOffset="49494">9900 7154 27611,'18'-42'158,"0"-1"1,-2 4 0,-1 4-64,-4 9-27,1-4-18,0-3 17,2-5-28,1-5-1801,0-5 1790,2-6 0,0-6-17,-8 28 1,0-1-1,0-1 0,-1 0-1266,0 0 0,0 0 1261,-1 0 0,0-1-1,-1 2 1,0 1-574,4-29 573,-3 6 1,-2 7 33,-3-1-4,-1 19-35,-3 1 0,0 20 0,-2 4 828,0 3-828,0 3 3057,-2 5-3057,-7 17 0,-6 21 0,4-9 0,0 2-216,2-2 0,0 0 216,1 4 0,1-1 0,-3 21-2150,5 2 2139,4 2 0,2-1-1011,7-3 1028,5-2-1907,6-4 1856,6-6 6,5-6-164,5-6 158,5-8 886,5-6-869,4-7-11,2-7 17,3-5 83,-1-8-77,0-5 16,-3-8 5,-15 1 1,-2-2 16,12-13-11,-17 9 1,-2-1 4,2-15 7,-5-2 10,-2-1 2011,-3 0-2011,-1 2 63,1-9-40,-5 18 1271,0-7-1327,-8 25 511,-4 3-511,-2 8 1305,-12 5-1305,1 3 0,-10 4 0,2 6 36,-2 4-36,-1 4 0,1 2 0,-4 15 0,11-8 0,2 10 0,13-13 0,5 1 152,5-2-152,7 0 0,6-4-229,6-3 229,6-3 0,4-6 0,24-4 0,-14-5-1572,16-7 1572,-22-5 0,-4-4 309,-5-4-309,-6-2-311,-4-2 311,-5-1 191,-5-1-191,-4-2 0,-3 0 1609,-2 1-1609,-3 1 0,-3-1 0,-3 3 0,-4 1 0,-1 3 0,-1 2 382,-7 2-382,6 6 0,-5 1 0,8 6 0,1 4 0,0 3 0,0 5 0,1 4 0,0 2-3392,3 4 3392,2 2-141,3 2-481,11 15-2055,2-10 2195,12 8-100,4-17-1018,5-4 603,7-6 961,4-5-1907,4-4-191,3-6 61,2-3 539,1-6 1083,-16 0 0,0-1 1061,18-9 48,-21 7 1,0-1 1262,-5-2 0,-4-1 17,12-10-364,5-11-353,-21 11 493,-2-10-1109,-6 12-124,-3-3 2443,-7 16-2638,-2 5 1518,-2 4-1804,-4 4 0,-6 2 0,-8 3 0,-24 14 0,8 1 287,-16 11-287,17-5 0,5 2 0,6-1 0,6 2 0,6-2-80,5-2 80,3-1 0,4-3 0,4-2 0,4-4 0,5-3 0,6-2 0,21-5 0,-5-4 0,16-6 0,2-13-1519,-15 0 1519,8-10 0,-19 5-228,-4 0 228,-2-1 0,-3 1 0,-2 2 398,-5 2-398,-2 2 86,-2-1-86,-4 9 1567,-1-1-1567,-3 11 288,-1 11-288,0 3 0,-1 15 0,0 4 0,0 1 0,0 3-631,-2 24 631,1-15 0,0 0-1232,0-8 1,-1-1 1231,1 3 0,-1 1 0,-1 2 0,-1 1-315,0 2 1,0 0 314,-2 2 0,0 0-1080,-1 1 1,0 0 1079,-1 0 0,0-1 0,-1 1 0,1-1-71,-2-2 0,0-1 48,0-1 0,-3 1-672,-8 11 1,-2-1 181,4-16 1,-1-3-224,-6 9 0,-2-5-317,-14-5-1933,-7-16-1967,19-21-3846,-1-11 8799,24-8 0,4 8 0,3 5 0</inkml:trace>
  <inkml:trace contextRef="#ctx0" brushRef="#br0" timeOffset="50009">12891 6014 24284,'7'-48'593,"1"1"1,-1 5 0,-1 6-174,-4 8-123,-1 11-96,-2 6 470,-1 7-632,-3 4-11,-2 7-22,-6 9 22,-6 13-581,-6 14 572,10-16 1,-1 3-448,-1 4 0,-1 2 456,0 6 0,0 1-706,-1 4 0,1 1 698,1 5 0,1 1-15,0 3 1,2 1-4,2 3 1,1 0-550,5-18 1,1 0-1,0 0 534,1 1 0,2-1 0,0 1-476,2 0 1,1 0-1,2 0 422,0-1 0,1-1 0,2 0-129,6 19 0,4-1-697,2-2 0,4-2-32,3-2 1,3-2-3674,-2-6 0,1-3 4503,-1-6 1,-1-3 0,2 2-1,-10-16 1</inkml:trace>
  <inkml:trace contextRef="#ctx0" brushRef="#br0" timeOffset="51242">14060 6870 14664,'11'-55'1131,"0"1"0,-1 3 1,-2 6-376,-4-6-73,-4 4-67,-5 7-78,-4 3-90,-5 5-2109,-4 6 1913,-3 5 1036,-18 2-1193,6 10-28,-13 2-27,11 10-1,-1 5-22,-1 8 5,-1 5-5,0 5 0,-1 6-6,-1 4-14,13-7 0,0 3 0,2 2 1,1 1 2,0-1 0,2 1 96,6-2 0,3-2-102,4 9 6,5-3 792,9-3-775,5-5 2090,10-4-2085,4-5-2018,6-6 2030,3-5 5,2-5 655,2-7-633,0-5 18,-1-7 94,15-16-49,-13 2 21,8-12 12,-17 6-11,-2-2-40,-3-2-11,-3-4-28,-2 1 6,-2-1-38,-2 3-35,-3 4 0,-2 5 0,-2 5 0,-3 7 0,-2 3 428,-1 8-428,-1 2 3193,-1 5-3193,0 1 602,0 5-602,0 3 0,0 7 0,0 3 0,0 5 0,0 5 0,0 2 0,1 3 0,2 3 0,3 2-3392,2 2 3116,3 1-1922,5-1 1531,4 1-1235,5-3 104,6-1 1519,0-13 1,1-1-1,-4-2 1,17 6 0</inkml:trace>
  <inkml:trace contextRef="#ctx0" brushRef="#br0" timeOffset="51444">14850 6460 24987,'-8'-38'-717,"10"9"670,28 28-1303,4 1-1507,2 1-6569,-4 1 9426,-4 1 0,-13-2 0,-7 0 0</inkml:trace>
  <inkml:trace contextRef="#ctx0" brushRef="#br0" timeOffset="51642">14782 6816 22856,'-5'1'2067,"1"0"526,4-1-2649,29-11-157,18-2 118,-17 3 0,1 0-406,4 1 0,-1 1 48,20-5-1219,2 1 580,0 0-1160,1-2 2252,-25 6 0,-3 1 0,4-2 0,-3 1 0</inkml:trace>
  <inkml:trace contextRef="#ctx0" brushRef="#br0" timeOffset="51859">15832 6376 27118,'54'-29'-591,"-23"15"1,0 3-49,28 5-703,-23 4 1,-2 1-1767,2 0-6723,4 0 9038,-22 2 1,-8 0 0,-6 0-1</inkml:trace>
  <inkml:trace contextRef="#ctx0" brushRef="#br0" timeOffset="52041">15803 6674 26726,'45'-10'-146,"1"0"1,-2 1 0,-3 1-1251,12-4 606,-13 3 0,2 0-836,-11 3 0,1-2 1626,25-5 0,-3 1 0,-15 2 0,15-3 0</inkml:trace>
  <inkml:trace contextRef="#ctx0" brushRef="#br0" timeOffset="52304">16923 6262 28278,'-11'-8'123,"4"2"-106,11 5-1,5 0-10,5-2-1082,6 0 1076,6-1 0,5-1 211,21-1-261,2 0 5,-1 1-286,-11 1 230,-17 4-50,-4-1-723,1 2-2708,-7 0 1157,-2 2-7249,-8 1 9674,-3 0 0,-1-2 0,0-1 0</inkml:trace>
  <inkml:trace contextRef="#ctx0" brushRef="#br0" timeOffset="52518">16855 6597 27325,'47'-14'22,"1"1"0,-4 1 1,-3 2-79,15-1-79,-10 4-156,13-1-1095,-18 4-2764,15 1 4150,-10 2 0,-8-1 0,-18 2 0</inkml:trace>
  <inkml:trace contextRef="#ctx0" brushRef="#br0" timeOffset="53192">15176 6358 14157,'-3'0'2795,"0"0"2140,3 0-4464,-61-4-2148,38 3 1865,-13-1 0,2 1 164,16 1 627,3 0-660,-1 0 337,2 0-393,1 0-39,2 0-3046,2 0 3007,2 0 732,2 0-749,2 0-16,1 0 374,2 0-520,5 0 5,2 0 17,6-1-6,3 0 3370,2-2-3375,14 0-11,-9 1-6,6-1 11,-12 1 6,-4 0 5,-2 0 6,-6 1-11,0 1-751,-5 0-342,-4 0-2436,2 2 3512,-3 1 0,5-1 0,-1 0 0</inkml:trace>
  <inkml:trace contextRef="#ctx0" brushRef="#br0" timeOffset="54335">18086 5884 19344,'-3'-11'3378,"0"3"-2572,3 8 2297,0 0-2912,12-29-51,-9 21-51,10-21-38,-13 29-35,-1 0-32,-1 3 4,-1 0-4,-4 9 21,3-3-5,-3 7 11,2-4 6,2 2-17,1-2 0,1 0-5,1 0-7,1-2 18,1 0 0,2-2-1,1-1 6,0-2 1,1-1-1,-2-2 62,1 0-23,-3-2 34,1 1 17,-1-1-6,1-2 0,0-1-16,2-4-12,-1 0 17,1-3-23,-1-1 7,1-1-12,-2-2-28,1 0 22,-2-1-5,0 1 11,-1 2 11,0 1 0,-1 3 17,0 2-11,0 3-17,0 0-11,-1 3-12,0-1-33,-2 1 13,-1 0-13,-3 0-13,-4 3 19,-5 2 1,-4 5-25,-3 2-27,-9 11-377,9-5 382,-3 8-10,14-8 0,4 0-34,4 0-12,3 1-49,6 0-62,4 0-113,10 1-223,8 0-426,7-1-1442,8 0-3230,5-3 5641,10 1 0,-38-12 0,-5-1 0</inkml:trace>
  <inkml:trace contextRef="#ctx0" brushRef="#br0" timeOffset="55069">19112 6169 20022,'2'-3'3008,"-1"1"1114,-1 2-3825,9-34-213,-8 24-17,6-25-39,-12 33-6,-2 0-10,-3 0-1,-4 0-11,-6 0 11,-4 1 6,-4 0-3392,-5 0 3386,-1 1-2263,-2 0 2258,0 0-206,2 0 228,2 0-22,3-1 16,3-1-59,6 0 71,3 1-1,6-1-5,4 1 2138,3 0-2178,2 1 3217,2 0-3205,-1 3 434,0 2-434,-1 5 149,0 2-154,0 3 10,-1 3-10,0 2 16,-1 1 0,-2 12-5,-3 2-1,1 0-377,-1-2 378,3-11 11,0 0-17,0 0 0,1-2-12,0-2 1,-1 4 22,3-8 1,0 0 10,3-9 6,0-3 967,0 0-995,1-2 0,1-2 0,3 0 0,0-4 0,3-1 0,2 0 0,4-3-3392,12-2 3392,-3 3 0,10-2-505,5 2 505,-8 5 0,9-1 0,-14 4 0,0 1-359,-2 3 359,-1 1 2964,6 10-2964,-6-3 713,12 12-713,-15-7-3200,4 5 3200,-11-3 0,-2-1 218,-2 2-218,-4-1 0,-2 1 0,-7 9 0,-4-8 0,-7 7 0,-4-9 0,-5 0 0,-4-2-12,-4 0-117,-2-2-67,-1-2-983,-2-2 843,2-4-191,2-2-268,2-2-673,4-2-2515,5-3 3983,4-3 0,10 2 0,2-1 0</inkml:trace>
  <inkml:trace contextRef="#ctx0" brushRef="#br0" timeOffset="55754">20097 6088 26385,'-22'-23'47,"0"-1"1,-17-15-36,26 34-1,-3 0-6,-3 0-5,-3 2 0,-2 2 0,-1 0 0,-2 1-5,1 1 10,0 2 1,2 1 5,2 3-11,1 1 0,4 0 0,1 0 424,4 1-429,1 2 152,4-1-147,1 2 103,2 5-92,1-3 227,0 7-227,2-3 1,-1 1 16,-1 8-17,0-4 11,-1 5 12,-3-1-17,3-7-6,-3 5 6,4-10 16,0 4-10,1-3-1,1-2 28,1-6 141,1-4-51,-1-3 466,0 0-606,2-1 0,0 0 0,10-3 0,1-1 0,11-5 0,1 2 0,17-6 0,-8 4-722,19-5 722,-26 6 0,5 0 0,-14 3 0,-4 2 0,-2 1 0,-3 2 0,-2-1 0,-1 1 0,0 1 722,0 2-722,5 6 0,-2 1 0,8 12 0,-8-5 0,4 7 0,-6-5 0,1 10 0,-3-6 0,0 7 0,-4-11 0,-1 8 0,-4-9 0,-2 6 0,-6-10 0,-6 0 0,-3 0 0,-6-1 0,-22 3 0,-5-3-485,-2-2 142,7-5-290,21-5-453,3-1-1535,4-3 2621,2-3 0,10 2 0,1-2 0</inkml:trace>
  <inkml:trace contextRef="#ctx0" brushRef="#br0" timeOffset="56276">20615 5840 26508,'2'-22'-50,"0"5"44,-2 18 6,0 2 6,-1 1 10,0 1 7,-1 1 16,-1 1-5,-1 0 10,-1 0 96,-11 8-67,3-6-6,-8 4 12,6-8 10,2-1 18,0-2 10,1-1 7,2-1 16,2 0-6,0-3-11,3-2 12,-1-2-35,2-1-3402,0-1 3380,2-2 18,1-1-35,0-2 124,11-16-163,-6 15-5,9-10 0,-8 22 0,0 0-17,0 2 3392,1 0-3398,2 1 6,2 2 6,2 3-591,3 4 597,0 2-12,1 3 0,7 10 0,-7-5 0,2 7 0,-9-7-40,-3 9 40,-8-6-17,-5 9 0,-9-10-3243,-8 2 3126,-6 1-157,-4 1-742,-2-1-367,0 1-3602,3-2-4829,6-3 9820,7-4 0,10-8 0,4-4 0</inkml:trace>
  <inkml:trace contextRef="#ctx0" brushRef="#br0" timeOffset="57825">21145 5592 22115,'-35'-34'902,"0"0"0,0 0 1,-13-12-1,11 9-486,23 21-45,3 3-38,4 2-81,3 3 108,1 2-260,2 3-152,1 2 23,6 7 56,3 1 14,10 10 0,7 5-3421,10 6 3373,8 7 5,-19-15 1,1 1-234,3 2 0,0 2 240,1 2 0,0 1-405,1 1 1,-1 1 384,-1 2 0,-1 3-22,5 18 1,-3 2 30,-11-10 1,-3 1-482,-4-6 1,-1 3 0,-6-2 449,-7 8 1,-6-1-18,-5 3 1,-4-1-65,-6 3 1,-4-1-146,-5 1 0,-2 0-130,9-17 1,-1 0 0,-2 2-2066,-2-1 0,-2 3 1,-1-1-1,3-3 1886,1-1 1,2-2 0,0-1-1,-3 3 1,-1 0 0,7-7-1,0-1 1</inkml:trace>
  <inkml:trace contextRef="#ctx0" brushRef="#br0" timeOffset="59947">5039 8268 19899,'-46'-26'735,"0"-1"1,2 2-1,5 9-493,1 22-4846,-5 4 4822,-5 9 0,-4 6-782,11-2 1,0 2 644,8-3 0,1 0-17,-11 8 1,2 2 95,11-7 1,3 0-116,1 0 0,0 3-671,-7 10 0,3 1 642,9-11 1,2 1-17,-4 8 0,3-2 993,5 9-982,7-5-17,8-7 62,20 4-5,2-14 16,6-8 0,4-4 0,14-2 162,-12-6 0,0-3-173,22-6-12,-11-4 1,2-3-31,-10 3 0,0-1 5,13-6 1,0-2-101,-14 5 0,-1-1 97,-1-1 1,0-1 636,-1 0 1,-1 0-629,-2 1 1,0-1 24,23-16 17,-5 3 40,-8 4 5,-7 3 56,-8 4 71,-7 4-26,-6 4 16,-4 4 1937,-4 3-2070,-3 2 1840,-1 3-1875,-5 3-49,-2 2 4,-5 4-27,-2 4 17,-3 2-6,-1 5 0,-1 1-11,-2 15 16,8-9 1,0 21-6,13-21-458,5 6 458,6-14-525,4-3 525,5-3-11,4-4 11,3-4 22,5-2 0,20-10-16,-10-1-6,15-10 22,-17 0 6,-3-5 68,8-13-35,-16 7 29,3-10 27,-17 13-10,-5 1 134,-5-12-135,-4 10-16,-7-8-18,-3 14 1,-7 1-28,-3 2-6,-4 2-5,-5 4-29,-3 4 7,-4 4-12,-1 3-6,0 2 23,1 3-45,-7 8-6,14-1 6,-3 5-5,16-2 10,5 2 6,1 1-55,3 3-18,2 1-61,2 2-73,1 0-84,5 0-135,2 0-156,8-1-158,5-1-223,5-2-268,7-3 529,5-3-1207,6-5-220,4-3 85,4-7 403,0-6 616,1-5 639,-2-7 520,-2-2 399,-3-4 402,-3 0-710,-4-3 1366,-3 0 28,-6-2-118,-5 3-213,-3-1-251,-5 3-169,-3 2-123,-3 3-112,-2 2-78,-2 5 627,-2 3-790,-1 4 1698,-2 3-1916,0 3-291,0 0 55,-1 6 29,0 3 100,-3 19-22,2-3-11,-3 13-11,1-6 11,-1 3-17,1 1 0,-3-1 0,0 2-6,-2 10-662,1-10 0,1-1 656,-1 0-4,1-4 4,2-6 46,3-4 56,1-11 66,1-3 12,3-8 23,3-6-18,4-6-49,5-8-1,4-6 78,16-21-111,-7 9-281,-8 12 1,0 0 285,9-9-5,-1 1 5,0 2 39,8-6-78,-11 12-28,5-2-552,-14 16 552,-3 4-11,-1 5-17,-2 1 0,0 2-34,1 5 23,0 3-6,4 5 6,0 6-6,0 4-16,0 5 22,-3 2-509,-1 4 515,-2-1-1393,-1 2 1398,-2-2-467,1-1 450,-2-3 1,1-3 10,4 1 28,-3-11-5,3 2-6,-3-13 388,0-2-371,2-2 28,1-4-34,3-4-5,2-5-6,2-5 1,1-3 21,0-3 18,-1-3-1,-1-1-5,-1-1 89,0-16-39,-5 11 129,1-25-89,-8 25 22,0-8-322,-3 18 177,-1 1-12,-1-1 0,0 8 0,-2 0 0,2 9 0,0 3 2758,1 2-2758,0 2 1914,1 4-1914,3 1 0,9 14 0,1-1 0,8 11-3392,-2-2 3392,2 1-19,-2 3 19,-3 0 0,0 2 0,2 9-104,-4-9 1,-1 0 103,-3 5 0,-2 0 0,-2 0-376,-3 0-173,-1-3-202,-2-2-285,0-3-454,0-4-2561,-3 3 4051,-1-9 0,0-4 0,2-9 0</inkml:trace>
  <inkml:trace contextRef="#ctx0" brushRef="#br0" timeOffset="60333">7260 8426 26122,'-34'23'26,"0"0"0,2-3 0,7 2 13,14 13-11,5-7 0,0 10-11,6-10-6,1 0 0,4-2-4223,4-1 4235,3-3 206,5-3-173,2-4 40,17 1-29,-6-7-22,12 0 117,1-8-22,-12-2 45,6-2-6,-17-4 17,-3-2-11,-4-2-17,-1-4 3237,1-12-3299,-6 4-22,-1-11 958,-7 6-997,-4-2 0,-4-1-3387,-14-12 3365,3 13-5,-9-6-18,6 16 0,-1 5-260,-2 4 260,1 4-29,-6 3-50,11 2-106,-2 3-212,13 3-387,4 4-862,2 4-8185,8 11 8429,1-8 1,1 1-1,-4-12 1</inkml:trace>
  <inkml:trace contextRef="#ctx0" brushRef="#br0" timeOffset="61037">7725 8911 19638,'12'-48'132,"0"0"1,-1 3-1,0 6 2014,4 7-2057,-1-4 1,2-3 1441,-2-4-1481,0-5-27,-5 8 0,0-1-122,-2 8 0,-1-2 99,5-26 0,0-1 527,-5 23 1,-1 1-528,2-12 0,-1 1 0,-2 15 0,-2 2 0,3-28 167,-3 5-167,-1 8 0,-3 9 0,-2 10 0,-3 5 1370,1 11-1370,0 4 1983,2 7-1983,1 4 307,-2 4-307,0 6 0,-2 8 0,-1 24 0,4-2-159,1-12 1,1 2 158,4 21-1984,3 5 1984,0-27 0,0 0 0,3 0 0,1 2-420,6 15 0,2 0 420,-3-12 0,1 0 0,2 2 0,1 2 0,0-5 0,-3-5 0,1-3-26,3 7 1,1-1-255,11 16 89,-10-16-5,4 2-151,-2-19 229,-6-8 57,6-8 315,11-29-209,-14 6 0,11-20 72,-15 4-38,-6 9-7,0-8 1860,-5 14-1803,-2 2 22,-1 4 1089,-2 4-1083,1 3-39,-2 4-72,-1 2-46,-2 1 0,-1 2 0,1 0 0,-1 1 0,4 0 0,0 0 0,7 0 0,7 2 0,4-2 0,18 2 0,-10-6-297,9-2 297,-12-3 0,-1-3 0,-3-1 0,-3-3 0,0-2 0,2-10 0,-6 6 0,2-6 0,-9 8 0,-1 0 0,-2 0 0,-1 1 297,-2 1-297,-1 2 0,-3 0 0,-3 4 0,0 1 0,-2 3 0,-1 2 0,-2 3 0,-1 2 0,-1 3 0,-1 3 0,-1 6 0,-8 18 0,6-2-1210,-6 14 1210,11-7 0,-1 23 0,8-14 0,1 16 0,15-3 0,4-16 0,11 8-613,4-20 119,3-5-441,7-4-964,4-5-7932,20-6 7580,-21-4 0,1-3 0,-30-1 0</inkml:trace>
  <inkml:trace contextRef="#ctx0" brushRef="#br0" timeOffset="61216">9152 8602 28671,'-22'-20'-1334,"5"4"231,21 16-735,2 0-3505,3 2 5343,5 2 0,-7-1 0,1 1 0</inkml:trace>
  <inkml:trace contextRef="#ctx0" brushRef="#br0" timeOffset="62254">9430 8714 25017,'7'-54'110,"-1"-1"0,1 3 1,-1 5-66,-1 2-45,3-9 0,2-5 0,0 13 0,3-3 0,1 0 0,0 0 0,1 1 0,1 1 0,-2 6 0,0 4 0,2-6 0,-3 6 0,-5 6 0,-2 6 1089,-2 0-1089,-3 12 672,0 1-672,-1 12 356,0 0-356,-2 3 919,-2 3-919,-2 8 0,-3 6 0,-4 8-689,-2 7 689,-1 6 0,2 6 0,0 5 0,8-12 0,2 1 0,-2 21-1435,4-20 1,2-1 1434,5 12 0,4-3-625,6-4 625,4-3 0,5-6 0,3-3 0,6-5 0,4-4 0,4-5 0,2-4 0,3-5 0,0-3 0,0-4 0,0-3-92,15-9 92,1-6 0,-4-5 130,-9-4-130,-20 5 0,-4-2 0,-3 0 2384,-4-2-2384,-4-1 884,-4-1-884,-4 0 0,-3-7 0,-3 9 0,-3-2 0,-4 10 147,-9 3-147,-9 5 0,-1 3 0,-5 8 0,9 6 0,0 6 0,3 2 0,1 4 0,3 2 0,3 2 0,3 0 157,3 0-157,3 0 257,8 6-257,2-9 0,8 3 0,10-8 0,-2-7 0,9-1 0,-6-8 0,1-2 0,0-3 558,-2-3-558,-1-3 0,-4-4 0,-2-2 0,-4-2 0,-4-2 0,-2-1 0,-4-2 0,-2-2 0,-1 0 0,-4-2 0,-1 1 0,-3 1 0,-1 2 0,0 1 0,-6-1 0,4 7 0,-3-1 0,6 9 0,2 3 0,1 1 0,2 1 0,0 1 0,0 2 0,0 3 0,0 3 0,1 15 0,6-3 0,4 9-209,7-7-687,20 10 336,-3-9-3498,19 5 3274,-5-15-45,6-2-509,4-5 498,0-3 117,1-2 179,-4-3 164,-3-3 273,-4-4 253,-6-2 240,-6-3 1177,-2-8-572,-14 5-217,-2-5 78,-14 7-174,-1 2-118,-4 0-168,-1 3-123,-3 1 2931,-2 2-3077,-4 2 720,-5 2-753,-5 2-22,-6 1-68,-4 5 0,-17 10 0,12 0 0,-7 9 0,18-4 21,4 3-21,3 2 0,3 1 0,4 0 0,4 0 0,3-2 0,3-2 0,5-2-12,3-2-10,5-3 10,4-1 12,3-4 12,4-4 4,1-3 2,2-5-18,1-5 0,0-5 0,-1-4 0,-1-3 0,-1-3-3080,7-12 3080,-10 7 0,4-8 0,-11 12 0,-2 3 0,-2 4 0,-2 3-2269,-3 5 2269,-2 3 0,-1 4 0,-1 0 2269,0 8-2269,1 4 0,0 10 0,1 8-2269,0 7 2269,0 10 0,-2 8 746,-1-23 1,-1 2-747,-1 1 0,0 2 0,-3 4 0,0 0-906,-2 1 1,1 1 905,-1 1 0,-1 1 0,0 0 0,0 0 0,1 1 0,-1-1 0,1 0 0,-1 0 0,2-1 0,-1 0 0,0-2 0,1 0 0,0-1 0,-1-2 0,0-1 0,0-2-221,-1-1 1,-1-2-203,-2-1 0,0-1-887,-18 25-1104,-5-3-4739,-6-6 7153,15-21 0,0-2 0,-2 1 0,0-3 0</inkml:trace>
  <inkml:trace contextRef="#ctx0" brushRef="#br0" timeOffset="62782">12298 8231 14491,'6'-61'924,"1"-1"0,-2 7 0,0 6-330,-1 5-124,-3 10 859,0 7-988,-1 6 1011,0 7-1134,0 5 1926,0 5-2094,0 2 2949,-2 17-2977,-1 2 17,-3 22 625,-3 6-631,-4 14-642,5-25 1,-1 3 641,-2 5 1,-1 4-1,0-2-1413,-2 11 1,-1 0 1381,1-4 0,0 2 0,1-2-8,-2 9 1,1-2-654,1 2 0,1 0 642,1-2 0,2 3-523,5-8 0,2 1 0,2-2 246,3 6 0,4-1-22,1-11 1,2 2 0,3-6-722,9 1 0,5-5 1037,9 4 0,0-4 0,3 3 0,3-4 0</inkml:trace>
  <inkml:trace contextRef="#ctx0" brushRef="#br0" timeOffset="63433">13515 8525 22159,'9'-60'593,"-1"0"1,0 5 0,-2 6-186,-4 6-48,0 5-30,-2 3-28,-2 7 152,-8-2-280,0 13 499,-18-1-611,7 13-29,-11 5 12,6 6-28,-1 7 11,-3 5-6,-13 19-3944,11-3 3927,10-10 1,2 1 11,-6 15-17,2 5 11,1 0 47,5 1-64,2 0-27,5 12 22,5-17-1330,8 8 1335,6-23 2222,19 3-2205,-3-11 6,14-2-1505,-7-12 1521,1-7 6,2-5 85,0-6-57,0-7 134,11-18 1215,-12 7-1276,5-15-1060,-18 12 1060,-5-2-28,-5-2 2265,-3 1-2281,-3-1-96,-2 3 0,-3-14 0,-1 19 0,-1-3 0,0 25 0,2 7 328,0 2-328,0 0 1578,-1 0-1578,0 3 558,-1 10-558,-3 13 0,1 18 0,1 18 0,2-8-736,6 3 393,8 2-598,-2-28 0,2 1 61,0-1 1,1 0-1431,3-3 0,1-2 2310,16 10 0,-15-17 0,0-3 0</inkml:trace>
  <inkml:trace contextRef="#ctx0" brushRef="#br0" timeOffset="63657">14709 8190 24077,'-6'-4'2123,"0"1"-1692,6 3 840,0 0-5595,-34-29 4240,37 20 292,-18-21-443,50 28-2217,7 1 1932,5 1-492,-13 0 1,2 1-2596,-2 3 0,-1 0 3607,3 0 0,-3 1 0,6 4 0,-21-3 0</inkml:trace>
  <inkml:trace contextRef="#ctx0" brushRef="#br0" timeOffset="63832">14533 8568 26816,'37'-22'-148,"0"-1"1,-2 1 0,-1 5-223,11 5-5901,1 1 5167,2 0-1153,0 1 2609,6-1 0,-26 5 0,-1 0 1</inkml:trace>
  <inkml:trace contextRef="#ctx0" brushRef="#br0" timeOffset="64048">15544 8137 23338,'-6'0'2201,"1"0"-487,5 0-2073,81-37-2650,-37 25 2799,11-9 0,1 1-356,-4 14-218,-1 1 134,-4 2 650,-13 2 0,-2 0 0,-3 1 0,11 0 0</inkml:trace>
  <inkml:trace contextRef="#ctx0" brushRef="#br0" timeOffset="64223">15698 8462 27690,'33'-12'-155,"0"0"0,1 0 0,-2 1-248,16-3-1223,5-1 466,3-1-3024,0 0-5316,-6 2 9500,-7 1 0,-22 7 0,-9 2 0</inkml:trace>
  <inkml:trace contextRef="#ctx0" brushRef="#br0" timeOffset="64443">16745 8052 23730,'-6'-1'1972,"2"1"-892,4 0-1242,76-51-3832,-33 36 3795,8-13 1,4 3-441,-16 20 0,-2 5-492,19-2 268,-21 1 1,-2 1-1954,4 2 2816,-3 4 0,-17-2 0,-4 0 0</inkml:trace>
  <inkml:trace contextRef="#ctx0" brushRef="#br0" timeOffset="64639">16842 8312 28126,'-17'18'297,"12"-5"-280,33-21 11,7 0-2889,3-2 2844,4 1-39,1 0-275,-11 3 0,0 0-21,16-2-236,13-3-3428,-9 2 4016,-12 2 0,-6 1 0,-19 3 0</inkml:trace>
  <inkml:trace contextRef="#ctx0" brushRef="#br0" timeOffset="66030">18448 7854 25735,'15'-45'851,"-2"8"-699,-14 34 77,-3-1-162,-1 1-11,-2-1-5,-10 0-29,1 0-5,-23 1 11,9 2-859,-13 0 848,10 1 33,-13 0-27,13 0 22,-5 0-6,19 0 17,5 0 0,5 0-11,4 0-23,2 0-28,3 1 848,-2 1-830,1 4-1,-2 3 0,-7 15 17,2-1-17,-5 13 12,1-6 5,-2 2-28,0 0-227,-1 0 232,0-2 6,1-1 6,2-1-6,2-3-5,2-3 16,3-2-5,2-4 0,0-3 0,3-2 16,-1-5 46,1-1 246,0-3 323,1-2-648,1-2 0,1-2 0,3-3 0,-1-2 0,2-2 0,1-1 0,2-1 0,0 0 0,0 1 0,0 2 0,6-3 0,-5 5 0,6-1 0,-3 4 0,2 0 0,3 2 0,3 1 0,3 0 0,2 2 0,3 0-268,2 2 268,0 1 0,0 3 0,0 1 0,-1 1 0,6 6 0,-11-3 0,2 6 0,-16-3 0,-4 1 0,-4 2 0,-2 3 0,-6 2-135,-3 1-218,-5 1-56,-4 0-83,-2 0-63,-2-2-195,-1-2-2170,-13 4-6911,-1-5 8301,3-2 0,11-8 0,15-8 1</inkml:trace>
  <inkml:trace contextRef="#ctx0" brushRef="#br0" timeOffset="66684">19379 7724 23367,'-57'-21'106,"7"5"720,27 16-798,-2 2 6,-1 0-1,-2 0 12,-1 0 5,-1 0 6,1 0-5,0-2 637,3 1-593,3-1 23,5 0 5,4 0 372,6 0-366,3 1 760,2-1-788,2 0 289,1 3-390,0 0 88,1 4-77,0 1-11,-1 5-5,1 12 10,-1-2 6,-1 9 6,-1-5-17,-2 0 0,-2 2 0,-5 9 6,4-8-6,-3 6-6,4-13 12,2-1-1,0-2-5,2-3 12,0 4-18,0-10 6,1 1 22,0-10 859,1-1-881,5-10 0,-1 0 0,7-10 0,0 3-3392,4-1 3392,4 0-119,15-6 119,-6 6 0,11-3 0,-12 9 0,-2 3 0,-1 3 0,-2 2 0,0 2 0,-1 5-2229,1 1 2229,1 7 675,21 22-675,-16-10 0,15 18 0,-26-16 0,-4 1 0,-6-1-218,-3 2 218,-4-1-1642,-6 0 1591,-5-1 1365,-4-2-1403,-6-1-23,-2-3-45,-3-2-45,-2-2-78,-1-4-89,-3-4-180,2-4-280,-1-2-532,2-3-8470,-7-8 8886,13 2 0,2-3 0,15 7 0</inkml:trace>
  <inkml:trace contextRef="#ctx0" brushRef="#br0" timeOffset="67030">19880 7652 25253,'-2'-10'1938,"0"2"-1378,2 8 353,-8-63-906,5 43-7,-2-15 0,0 4 0,4 24 0,-1 3 0,1 2 0,1 2 0,0 3 0,0 4 0,3 8 0,2 9 0,6 10 0,5 11-1669,4 11 1669,-9-24 0,1 0-1087,1 4 0,1-1 1087,-1 2 0,1 2 0,6 18 0,0 2-1060,-5-14 1,-1 1 1059,4 15 0,-2-1 0,-7-16 0,-2-1-709,-1-1 1,-3 0 708,-1-1 0,-3-1-288,-4-1 0,-2-1 276,-4-2 1,-3 0-276,-5-1 1,-4-2-658,-4 0 0,-4 0 944,-10 4 0,0-3 0,-4 3 0,-3-3 0</inkml:trace>
  <inkml:trace contextRef="#ctx0" brushRef="#br0" timeOffset="96780">13500 9211 9660,'-3'-1'2845,"0"1"-4047,3 0 1790,-68 0-28,44 2 350,-16-1 1,3 0-434,22 5 858,1-2-623,2 1-466,5-2-112,2-1 3280,4-1-3447,1-1 237,3 2-36,3 1-95,2-1-17,3 2 22,6-1-50,-3 0 6,7 1-12,-6-1-11,0 0 1,-1-1 16,6 2-23,-5-2 1,2 2-6,-6-2-11,-3-1 33,-1 1 0,-3-1 51,-2 0 813,-1-1-517,-3 2 102,-9 1-382,-2 1 1,-11 2-6,0-1-11,-6 2-238,-2 0 226,-3-1 12,0 1 5,1-2 23,3 1 11,4-2 151,0 0-173,11-2-34,2-1-56,11-1-151,3 0 128,4 0 29,1 1 277,7 0-210,12 1-62,10 1-17,4-2 17,14-1-11,-21 1-5,9 0-1,-15 0 12,6 2-29,-2-1 1,-3 1 11,-8 0 0,-10-2-23,-2 0 40,-2 1 27,-3-2 242,0 1-147,-8 0-100,-1 0-33,-7 0 5,-2-1 33,-2 1-27,-4 1 56,-27 4-23,16-1 22,-19 3 63,16-1 32,4 1-83,4-2-17,9 0 0,12-5-39,5 0-34,0-1-156,3 0 150,10 0 57,0-1-23,12-1-806,3-3 784,8-2-67,28-8-6,-9 1-574,-16 4 0,0 1 473,18-5-140,0 0-274,-1 2-857,-3 1-6375,-2 1 7831,2 2 0,-23 3 0,-3 2 0</inkml:trace>
  <inkml:trace contextRef="#ctx0" brushRef="#br0" timeOffset="97755">18458 9096 19714,'56'-21'52,"0"1"0,-4 1 1,-5 4-36,0 8-2103,-10 2 0,0 1 2064,22-2 11,-20 3 0,0 0-12,16-1-16,-1 3 19,-19 0 1,0 0-4,14 1 685,7-1-690,-28 2 28,-8 0 822,-7 0-671,-7 0 39,-6 1-22,-6 0-73,-5 1-27,-9 0-12,-5 1 2247,-8 1-2224,-5 0-536,-6 1 529,-3-1-4,-3 0 4,-1 0-10,-1 0 11,1 0 50,0-1 23,1 1 27,2-1 40,4 1-17,2-1-6,4 0-27,2 1-34,4-1-34,5 1-59,0-1-80,13-1-68,1 0 0,11-2 22,2 0 73,3 0 1124,4 0-1029,4 1 13,5 0-41,6-1-33,4-1-17,24 0-5,-8-1-1224,17-2 1235,-14 0 5,1-1-17,1-1 1,0 1-475,-1-1 441,-2 1 5,-2-1 0,-4 2-22,5-2 68,-16 3 72,0-1 28,-20 3-12,-5-1-44,-8 1-84,-23-1 17,-5 1 34,-23-1 16,13 2 0,-2 1-675,8 0 0,-1 0 678,-15 1 0,0 0 31,11 0 0,3 0 36,-2 0 0,1 0 48,1 0 0,0 0 16,3 0 1,2 0 173,-27 2-2201,12-1 2011,14-1-56,11-1-101,15-1 44,10-1 52,11 0 1755,8 0-1767,6 0-28,9 0 3358,5-1-3408,8-1-2535,4-2 2507,3 0-1,2-1-1135,0 0 1041,1-1-68,-1 1-552,-16 2 1,0-1-2815,21-1 3551,-17 3 0,-4-1 0,-8 1 0,-3 1 0</inkml:trace>
  <inkml:trace contextRef="#ctx0" brushRef="#br0" timeOffset="134735">22922 4783 11278,'3'-7'4834,"0"1"-3064,-3 6-240,0 0-282,27-64 562,-16 33-1494,4-6 1,-2 1 237,-8 14-78,-5 11-62,0 1-22,0 2-33,0 0-45,-2 2-23,1 0-33,-1 1-40,1 0-27,0 3-35,0-1 68,1 2-212,-2 7 10,2 1-11,-2 9 17,2 2 6,0 6 5,0 5 28,-1 5-566,0 5 555,-3 7-879,-1 5 851,-1 6-6,2-26 1,0 2 2,-1 3 0,1 0-694,-1 5 0,1 0 702,-1 4 1,0 0-6,1 5 0,0 1-6,0 2 1,0 2-681,1 2 0,1 1 688,-1 4 1,1 0-14,0-19 0,1 0 0,0 0 3,0 2 1,0 1-1,1-1-559,-1 2 1,0 0-1,1 0 554,-1 2 0,0-1 0,1 1 15,-1 1 0,0-1 0,0 1-19,0 1 0,0 0 0,-1 0-2,1 0 1,-1 0-1,0 1 2,0 0 0,-1 1 1,1 0-14,-1 1 0,0 0 0,-1 0 13,1 1 0,-1 1 1,0-1-1,0 1 0,-1 0 0,0 0-2,0 0 1,0 0-1,0 4 0,0-12 0,0 3 0,0 2 0,0-1 0,0-2-1,0 0 1,0-2-1,0 1 1,0 1-238,0 0 1,0 3-1,0 1 1,0-2-1,0-2 244,-1 13 0,0-4 0,1 0-2,0 1 0,0 0 0,0 1-97,0-1 0,0 1 0,1 0 97,0-1 0,0 0 1,1 1-5,-1-1 0,1 0 1,0 0 1,0 0 0,1-1 0,-1 1-178,1-1 1,0 0-1,0 1 172,1-3 1,-1 0 0,1 3-4,0 0 1,0 4 0,0 0 0,0-3-23,0 3 1,0-3 0,1 3 19,-1-4 0,1 2 0,-1 0 0,1-4 87,0 0 1,-1-5 0,1 1-92,0-1 0,0 0 0,0 0-7,0-1 0,0 0 0,0 0-6,-1-2 0,1-1 0,0 0-19,0 0 1,0-2 0,0 1-49,0-3 0,-1 1 0,1-2-168,0 20 0,0-1-269,2-6 0,0 0-2756,2-14 0,0 1 0,1-4 2823,1 0 1,-1-3-1,2 1 1,-1-7 0,-2-16-1</inkml:trace>
  <inkml:trace contextRef="#ctx0" brushRef="#br0" timeOffset="138061">24393 5152 12382,'5'-1'4968,"-1"-1"-78,-4 2-4408,7-62-2268,-5 23 1948,2-1 1,-1 0 134,-3 1 748,-1 12-765,0 2-33,-3 1 407,-1 4-424,-2 1 84,-8 0-224,1 5-23,-8 0-50,1 8 39,-4 3 1351,-4 1-1368,-2 5 0,-4 2 0,1 5-437,-1 4 421,1 4-804,1 3 792,1 3-5,2 4-1,1 3-5,2 2 6,2 1-1,3 2 7,3 0-12,4-2-12,5-1-34,4 10 35,8-13 11,6 7 5,6-16 1,4-2 16,3-3 23,15-2-11,-6-7 5,11-3 0,-11-10 62,16-13 39,4-13-62,-1-3-616,-6-7 616,-18 7-5,-3-3 5,-3-5 1,-2 1-18,-2-2 29,-3 2-6,-1 3 0,-3 3 11,0 4 645,-2 4-656,-2 4 0,-1 3 24,-1 3 49,-1 0-79,1 6 1,-2 1-46,1 8 1062,-1 1-1101,0 2 74,0 6-68,1 1 0,1 9 0,2 3 0,0 5 0,1 6-11,1 6-51,3 24-3408,-2-10 3403,-2-16 0,0 0-135,1 15-436,2 0 128,0-1-2442,2-1 1719,3-3-5779,14 12 6990,-1-14 0,-3-6 0,-9-20 0</inkml:trace>
  <inkml:trace contextRef="#ctx0" brushRef="#br0" timeOffset="138551">25263 5013 16215,'-9'-2'3871,"1"1"-2295,8 1-965,-63-6-118,43 3-306,-15 0 0,3 0 126,26 2 257,2 1-419,2 0 714,2 0-765,4 0 141,1 2-129,7 0-17,4 3-27,5-1-24,6 2 362,6-1-378,3 0-863,3-1 852,2 0-17,-1-2 11,-1 0-11,-3-2 0,-2-1 0,-2-2-5,11-6 5,-12-1 17,6-3-237,-16 3 248,-4-2 17,-4 0 0,-3-2 11,-5 1 0,-3-2-6,-1 1 1,-4 0-1,-2-2-22,-6 2 17,-3-3 812,-3 2-728,-11-8-39,5 6 44,-6-3 6,9 8 11,4 1 6,2 2 252,2 1-263,5 2-12,1 1-16,2 2 5,2 2-101,1 0-16,6 4-12,1 2 18,9 6-7,1 1-10,6 5 21,2 3-27,3 2 11,-1 4-22,-2 2-12,-3 0-733,-5 2 711,-6 1-12,-4 0-351,-5 2 246,-6 1-180,-3 0-353,-6 1-812,-2-1-3579,-3-2 5097,-2 4 0,9-18 0,2-1 0</inkml:trace>
  <inkml:trace contextRef="#ctx0" brushRef="#br0" timeOffset="139058">26617 4881 19395,'-9'-56'588,"0"-1"-1,1 6 1,-1 8 900,-4 13-1181,0 7 645,2 4-715,1 6 704,3 4-801,2 3 1407,2 4-1528,2 1 760,0 1-770,1 8 552,-1 1-550,1 12-11,1 1 5,0 7-10,2 5 5,1 6-3392,0 5 3353,0 3-23,-1 3-5,-1 2-301,-1-16 1,0 1 176,-1 18 56,0-20 1,0-2-196,0 8-90,0-5-95,0-3-175,0-6-144,0-3-325,1-6-567,0-4-659,0-4-1054,0-4 3439,0-3 0,0-2 0,0-1 0</inkml:trace>
  <inkml:trace contextRef="#ctx0" brushRef="#br0" timeOffset="139585">26465 5116 15413,'-43'-34'1144,"-1"1"1,4 2-1,6 6-337,9 11 1109,3 3-936,-2-1-639,11 4-89,-1 0 376,12 4-538,0 0 197,7 0-282,3 2 1,7-2-6,7 2 6,7 0-18,6 1 1,7 1-11,3 2-2628,5 1 2628,3 1-6,2 2-516,0-2 494,0 1-12,-3-2-2108,-2-1 2091,-4-1-5,-4 0-154,-4-3 171,-4 0 2038,-5-4-1982,-3 0-1,-4-2 52,-4-1 21,-3 1 518,-3-1-439,-4 3 5,-2-1 12,-4 2 3256,0 2-3223,-2-1 607,0 2-226,0 1-503,-3 0-24,1 1-21,-2 2-12,0 1 0,-1 3-22,0 3 11,0 1 11,1 9 6,1-4-3403,2 6 3386,5-4-250,2-1 250,5 1 0,3-1 0,2-2-17,2-1-11,2-3 11,0-1 6,-1-4 33,1-3 6,-1-1 17,1-4 106,7-9-44,-7-1 10,6-8 18,-10 3-150,-1-3 194,0 0 3360,4-11-3359,-7 10-12,3-5-17,-9 12 0,0 2 328,-3 2-283,0 1-112,-2 3-28,0 3 198,-1 3-241,-2 10-13,-3 11-7,0 6-10,-5 10 28,2-2-11,-1 4-480,0 6 430,-2 4-45,-1 4-85,-2 4-2789,0 3 2731,6-28 0,0 0-149,0-1 1,0 2-1743,-2 8 0,1 1-1450,-2 16 3579,6-20 0,1-3 0,2-11 0,1-2 0</inkml:trace>
  <inkml:trace contextRef="#ctx0" brushRef="#br0" timeOffset="140084">27806 5014 23741,'0'-5'2201,"0"1"-588,0 4-1523,-23 36-62,14-10-20,-5 2 1,1 2 2,6 11 0,0 19-998,3-15 987,-1 12 5,2-23-5,1-4 242,-1-3-236,0-4-3140,-2-3 3134,0-2 11,-1-4-5,0-2 5,0-3 499,1-3-477,2-2-5,1-2 34,1-5 3341,3-4-3397,0-6 16,7-16-16,-2 3-6,5-14 11,2-17-1366,-3 9 1,1-2 1362,-3 10 1,0-1-4,2-11 1,0 2 5,0 0 14,-3 18 0,-1 0-2,6-12-968,3-7 956,-3 24 0,2 5 0,1 3 0,23-2-11,-12 10 2380,18 0-2380,-7 14 11,-10 3-259,8 5 248,-15 3-17,-1 2 0,-5 4 17,-1 3-17,-4 13 12,-3-6-12,-4 9 1296,-8-12-1279,-5 0-39,-18 7 28,-13-3-3303,-2-1 3292,-4-9-6,14-10-636,0-3 591,2-2-87,-13-6-1374,16-12 329,-1 1-951,26-11 2156,25-6 0,-12 16 0,11-8 0</inkml:trace>
  <inkml:trace contextRef="#ctx0" brushRef="#br0" timeOffset="140468">28482 4910 18098,'-7'39'190,"0"-1"1,1 22 1993,28-58-2106,1-1 1481,1-3-1492,0-1-5,-2-5 5,0 0-11,-2-5 928,0 0-917,-1-4-11,-1-1 3212,-1-2-3184,-2-1 123,2-9-73,-7 8 1,-1-4 488,-7 11-511,-3 3-17,-3 1-11,-2 3-11,-4 1-17,-1 1 11,-2 3-39,-1 0 5,0 3-20,-1 0-13,-17 14 0,10-1 0,-14 14 0,13-6-1478,1 4 1478,-2 2-181,-5 16 181,9-9 0,-1 11 0,14-13 0,12 14-186,21 2-1039,5-1 643,14-5-516,-7-18-1417,-1-3-6328,-5-6 8843,-7-3 0,-12-6 0,-6-3 0</inkml:trace>
  <inkml:trace contextRef="#ctx0" brushRef="#br0" timeOffset="150134">29476 4868 18285,'-5'-1'4078,"2"1"-667,3 0-3304,-26-12-34,23 8-40,-16-10-38,31 10 5,6-1-51,23-1 6,-5 2-42,0 1 1,1 2-1352,23 5 1219,-2 0-33,-14 5-3059,-22 0 3003,-8 1 39,-7 1 62,-5 2-22,-18 11 178,-2-4 29,-16 9 438,2-7-394,-4 0 6,-2 1 17,0 0 2243,1-1-2221,2 0-6,-9 5 135,4-2-101,3-2-22,12-7-6,15-8-39,4-3 6,3-1 16,2-1 498,1 0-441,4-1 1011,3 0-1023,6-2-33,6 1 16,22-4-72,-5 0-12,15-4-734,-14-2 728,-1-2 7,-3-2-3100,-3-3 3094,-5-2-2065,-3-2 2070,-6-5 17,-2 0-5,-5-3-1107,-2 0 1151,-4-1 18,-1 1 1153,-5 1-1109,-3 3 12,-3 1 38,-4 3 17,0 1 28,-1 2 29,0 3 2096,2 3-2069,2 0 568,2 3-601,2 1 3369,1 2-3420,3 2-22,0 1 129,1 1-270,9 12-16,-1-1 12,11 11-7,-2-1-78,10 18 1,-6-6-1782,4 14 1714,-11-10-45,-7 2-112,-2 3-184,-6 0-1581,-14 19-638,0-14 2700,1-13 0,0-3 0,2-6 0,-1-2 0</inkml:trace>
  <inkml:trace contextRef="#ctx0" brushRef="#br0" timeOffset="150536">30459 4808 22677,'0'-3'2122,"0"0"573,0 3-2634,-34-47-519,20 35 492,-28-35 166,29 46-189,0 1 96,0 2-101,2 1 5,1 2 11,2 2 236,0 1-253,2 2 1,2 2 22,1 2-23,2 2-5,1 1-5,4 3-34,1 0 33,6 3 17,9 11-22,7 5-6,2 1-765,1-2 776,-9-13-10,0-1-12,0-1-17,-1-2 6,-2-2-17,-3-2-259,-3-3 270,-3-2-11,-4-3 11,-3-1 6,-2-2-23,-5-2 751,-5 0-784,-7-3-51,-6 0-50,-8-3-106,-3-1-168,-5-3-203,-2-3-268,3-1-574,3-2-3140,6 0 4655,5-1 0,12 6 0,4 0 0</inkml:trace>
  <inkml:trace contextRef="#ctx0" brushRef="#br0" timeOffset="150811">30937 4561 25976,'-28'-27'39,"4"11"865,22 38-904,1 4-16,0 5 334,4 4-329,2 3-540,3 3 551,2 2-61,2 1-40,0 1-62,1-2-94,-2-1-118,-3-3-208,-1-2-251,-4-3-393,-2-3-257,-2-3-3451,-4-4-4173,-1-6 9108,-2-4 0,4-8 0,2-2 0</inkml:trace>
  <inkml:trace contextRef="#ctx0" brushRef="#br0" timeOffset="150999">30794 4897 18683,'-3'-5'3580,"0"1"-932,3 4-2653,36-62-457,-12 45 420,1-17 0,5 4-2634,21 27 2217,-10 1-309,13 1-605,-15 1-2743,-4 1 4116,4 1 0,-20-1 0,-1 0 0</inkml:trace>
  <inkml:trace contextRef="#ctx0" brushRef="#br0" timeOffset="151360">31199 4709 25742,'30'-15'5,"2"7"-16,-5 22 5,3 5 6,-1 4 0,-1 4-11,-3 2-6,-4 2-22,-6 0-34,-5 1 6,-6-1 6,-3 0 21,-5-4 29,-2-2 11,-4-4 0,-1-3 570,0-4-548,1-4 40,0-3 22,5-4 263,2-2-263,2-6-17,2-5 6,3-8 17,4-4 5,4-6 174,14-16-107,-3 8 124,9-9-135,-6 15-45,2 3-17,0 1-10,1 3-29,-1 3 17,13-3-39,-10 8-16,22-4-12,-23 10-23,9 2 6,-14 5-27,-1 1-69,-3 2-83,-2 2-180,-5 2-352,-5 5-778,-4 1-4073,-10 2 5670,-11 3 0,6-8 0,-4 1 0</inkml:trace>
  <inkml:trace contextRef="#ctx0" brushRef="#br0" timeOffset="153502">23488 5998 30182,'-5'-13'-1662,"1"3"1067,4 11 610,0 0 3,0 1-4,0 1 9,0 2-8,0 2-310,1 1 438,0 3-38,3 0-209,1 1-64,1 0 19,1 0 47,1-2 17,0 0 73,1-2 106,0-1 67,0-3 191,0-1 113,-1-2 66,2-1-264,-2-3 22,2-1-293,-2-4 3,4-7-95,-5 2-128,1-5-55,-5 5-86,-1-1 235,-1 1-85,-2 0 265,-1 0-5,-2 0 6,-2 1-1,-1 2-11,0-1 0,-1 3 1,0 1-12,1 1 5,-1 3 1,1-1-23,0 3 0,0 0-11,0 1 6,0 0-6,-2 1 22,-1 2-27,-2 4-1,0 1 17,-1 3-39,0 3 28,-1 0-11,1 3-6,2 0 0,-1 1-5,4 1-68,2 9 12,2-5-34,4 6-45,4-8-78,3 0-107,5 0-262,4-1-416,3-2-772,4-3-3445,2-2 5237,6-1 0,-14-6 0,0-1 0</inkml:trace>
  <inkml:trace contextRef="#ctx0" brushRef="#br0" timeOffset="154661">24372 6111 24217,'9'-18'907,"-5"1"-784,-8 13-27,-3-1-34,-2 1-23,-2 0-17,-4 1 6,-4 0-5,-5 1 16,-17 1-33,7 2-3393,-11 1 3398,14 3-1276,2 0 1270,4 0 1,3 0 5,5-1 17,4-1 0,3-1 2762,3 0-2745,3-1 1901,1 0-1890,2 0 112,-1-1-123,1 1 28,-3 2-45,0 1-6,-3 2 6,1-2 17,-5 5-23,3-3 1,-1 3-12,3-2 17,1 2-6,2 2-16,0-1 5,2 0 0,1-3 12,0 0 10,1 1-10,0 1 44,3 6-34,-1-4 7,1 7-1,-2-6-17,0 2 23,-2 1 28,-2 7-34,0-5-17,-3 4-10,1-7 4,0-1-4,1-2-1,0-1-17,1-3 57,1-1 133,1-2-32,0-1 480,0-3-200,3 0-158,2-4-211,3-1-63,1-2 0,1-1 0,11-6 0,-3 3 0,7-2 0,-6 3 0,13-1 0,4 2 0,2 2 0,-1 3 0,-10 3 0,1 0 0,10 4 0,-10 0 0,7 2 0,-9 6 0,-9-1 0,2 4 0,-9-2 0,-3 1-7,-2 8-10,-2-4-11,-2 8 17,-5-7-23,-11 9 6,-1-6-3386,-10 8 3386,4-10-22,-2 0-684,-4-3 611,-2 0-57,-3-3-66,-1-1-129,0-3-236,0-2-341,2-3-515,4-2-2286,3-2 3753,2-5 0,11 4 0,2-4 0</inkml:trace>
  <inkml:trace contextRef="#ctx0" brushRef="#br0" timeOffset="155387">25174 6133 27090,'1'-11'236,"-1"1"-164,0 10-16,-2 0 12,-3 0-35,-11 1-10,-2 1 5,-26 3-856,13-2 840,-13 2-46,14-2 51,-10-1-12,14 0-131,-5-1 132,15-1 10,3 0 7,2-1 5,4 0 17,1-1 814,3 1-803,2 0 318,0 0-351,1 5-18,0 2 6,0 5 1,0 9-12,0-4 5,0 6-10,0-5 33,0 0-23,0 0 1,0 0-6,0 0-11,0-1 5,0-1 0,0 0 12,0-1-34,0 0 34,-1-1-6,1 0 5,-3-1 23,-1 3-28,1-6 6,-2 2 11,3-6-1,1-3 473,0-1-489,8-8 0,-2 0 0,8-6 0,-2 3 0,2-1 0,2 1 0,1 0 0,1 2 0,0 1 0,1 1 0,-1 2 0,1 1 0,2 1 0,0 1 0,0 0 0,10 6 0,-7-1 0,6 5 0,-9-1 0,-1 2 0,-1 1 0,2 6 0,-7-3 0,1 11 0,-10-9 0,-1 6 0,-4-5 0,-8 7 0,-2-5 0,-8 6 0,-1-8 0,-3-1 0,-4 0-46,-17 3-111,9-6-2235,-11 2 2089,16-7-128,1-3-213,2-2-325,2-2-644,2-3-3260,2-2 4873,-1-5 0,11 4 0,1-2 0</inkml:trace>
  <inkml:trace contextRef="#ctx0" brushRef="#br0" timeOffset="155916">25594 5995 25590,'-5'5'352,"0"-1"-240,-1 0 56,-7 3-106,1-3 33,-13 3-22,10-6 0,-5 2 16,7-3 23,3 0 0,0-2 0,2-1 12,2-2 100,-2-5-118,3 1-16,0-3 78,4-3-40,0-2-72,0-1-5,1 2 16,2 5-17,0 2-10,2 0-1,1 2-34,-1 0 12,1 3-6,2-1-5,-1 4 0,2-1-1,-1 2-10,1 0 5,3 3-17,8 6 11,-3 2 6,6 4-11,-7-2 5,-1 1 6,-3 1 0,-1 0-5,-2 1-12,-2 0 6,-2 0-17,-3 0-11,-2 1 5,-3-1-22,-4 2 0,-4 0-50,-4 1-57,-3-1-106,-3 1-173,-2 0-1005,-2 0-77,-1-2-3556,1-1-4447,2-3 9038,5-2 1,10-5 0,3-4 0</inkml:trace>
  <inkml:trace contextRef="#ctx0" brushRef="#br0" timeOffset="156961">25974 6359 16980,'-3'0'3512,"1"0"655,2 0-4111,-5-6-22,9 3-17,-1-6 5,12 5 1,3-1-7,6 1 1,5-1-17,6 2-28,24 0 0,-11 2-482,15 0 471,-22 2-17,-2 1-17,-4 0-168,7 4 73,-16-2-39,3 2-34,-19-4 0,-3 1 17,-5-1 45,0 1 45,-5 0 27,-2 1 29,-5 1 493,-4 2-443,-5 0 6,-2 1 22,-5 1 0,-17 4 16,7-3-975,-13 3 1010,13-5-1,0 0 6,1-1 17,4-1 18,-4 1 4,12-2 17,-1-1 163,14-2-124,6-1 146,1-1-258,9 0 973,2-1-1012,7 0 97,5-3-103,6 1-5,7-1-17,26-1-3392,-9 1 3400,-17 1 1,1 0-21,13-1-290,-2 0 313,-5 0 23,-6 0 16,-7 0 17,-7 0 23,-6 0 3250,-4-1-3256,-5 0 450,-3-2-473,-2 0 23,-8-8-33,0 1 27,-10-5 28,3 4 18,-3 0 16,0-1 39,0 0 45,1 1 61,2 0 46,3 3 11,3 1-6,3 2-45,0 1-28,4 3-22,-2-1-34,3 3-27,-1 0-7,1 1 146,0 2-285,0 6 22,2 0-17,3 9-11,3 1 11,10 15-16,-3-4-242,8 10 225,-6-7-17,-1-1-45,-1 3-67,-5 0-113,-4 0-290,-5 1-420,-9 0-909,-8 1 1406,-12 4 1,12-17 0,-1-3 0</inkml:trace>
  <inkml:trace contextRef="#ctx0" brushRef="#br0" timeOffset="164254">27318 6378 22268,'6'-43'896,"0"0"0,0 1 0,2-11 0,-2 8-456,-3 9-70,-2 20-59,0 3-59,-1 4-52,1 3-60,-1 3 57,0 2-213,1 8 4,1 3 12,4 11-325,1 5 319,2 6-16,-1 6-17,-1 3-23,-3 1-2154,-1 2 2087,-4 1-76,-3-14 1,-2 2-913,-2 1 0,-1-1 789,-1 0 1,-2-2-525,-11 24-3422,-2-4 1468,11-23-914,-5 8-302,17-28 4022,0-4 0,2-3 0,0-1 0</inkml:trace>
  <inkml:trace contextRef="#ctx0" brushRef="#br0" timeOffset="164751">27261 6684 15551,'-26'-42'903,"1"-1"1,-2 1 0,5 6-366,9 17-62,-2-3-62,7 8 1801,3 2-1907,3 2 663,0 1-814,3 1-62,2 0-39,4 1-28,4 1 0,18-2-28,-3 2-2592,34 0 2564,-19 4-16,17 1 619,-15 1-659,1-1-5,-2 1-85,16-4 96,-16 0 27,9-2 18,-21 0 21,-5-2 24,-3 1 4,-4-2 12,-4 2 0,-3-1 3391,-2 2-3038,-5 0 128,0 2-323,-4 2 228,-3 0-223,2 1 150,-4-2-223,2 3-23,-1-1-39,2 1-39,1 0-34,0 4 17,2 0 0,1 5-39,8 4 0,7 3-6,23 4 39,-10-8-294,8-4 300,-18-8 6,-2-2 5,-1-2 56,5-8-33,-7 1 33,3-3 185,-4-6-123,-6 8 39,1-7 507,-5 7-479,-1 3 6,0-1 5,-1 6-62,-2 0-21,1 2-39,-1 1-85,-2 9-3392,-1 1 3392,-5 23 0,1-5 0,-5 14 0,2-7-108,-10 24-1105,4-13 1025,6-14 0,-1 0-467,-4 15-666,2 2-551,0 0 1872,6-11 0,1-3 0,-1-1 0,1 10 0</inkml:trace>
  <inkml:trace contextRef="#ctx0" brushRef="#br0" timeOffset="165234">28417 6419 20237,'0'-6'3882,"0"1"-582,0 5-3267,-4 1 136,1 13-136,-4 5 1,2 14-514,0 4 485,-3 0 1,0 2-6,-2 0 0,0-3 0,0 0 0,-1-4 6,2-2-18,0-4 12,2-5 221,-2 7-210,3-15-5,1 5-1,4-16 35,1-1-7,0-8-16,0-1 5,0-10 581,1-2-597,1-5 5,2-7-627,2-5 616,2-7-1088,0-4 1122,3-4-23,-3 13 0,0-1-5,5-20-4,-5 21 1,1 1 20,3-11-1,0 4 1,1 3-525,1 4 513,1 3 6,0 3 263,8-4-280,-6 13 5,5-1 1064,-8 14-1052,4 3-28,-3 5 11,3 1 588,-4 5-593,-2 4-1,2 7-11,0 3-27,-2 6 21,0 2 12,-3 4 307,-3 0-307,-4 0 0,-6 0 11,-4-2-11,-7-1 16,-6-1-72,-15 6-1187,6-9 1142,-10 3-376,2-9 40,11-6-235,-5-3-354,16-5-773,4-4-2346,4-2 4156,2-3 0,4 2 0,1-1 0</inkml:trace>
  <inkml:trace contextRef="#ctx0" brushRef="#br0" timeOffset="165770">28966 6218 27118,'8'4'84,"-1"-1"-61,-2 12-1,1-2-5,1 0 0,1 0-12,1-1 7,1-1-12,1-2 0,1 1 11,0-4-6,-1 0 23,0-2-5,-3-3-1,0 0 12,-2-2-1,1-1 7,0-3 4,0-3 7,0-1-1,0-4 12,-1 0-12,0-3 12,0-3-6,-1-1 28,-1-1 5,-1 0 29,-2 1 16,0 3 135,-3-2-161,0 8-108,-3 0 0,-2 9 0,-2 0 0,-3 5 0,-4 1 0,-1 5 0,-2 2 0,-1 3 0,2 1 0,-5 11 0,8-6 0,-2 8 0,10-6 0,2 2 0,3 0 0,1 1 0,3 1 0,2 0 0,3-2-29,4 1-195,0-2-124,2 0-290,0-2-633,2-1-1401,0-2 1824,2-1 0,-8-8 0,0-1 0</inkml:trace>
  <inkml:trace contextRef="#ctx0" brushRef="#br0" timeOffset="166618">29781 6124 24777,'-34'-6'232,"0"0"1,-21-3-155,57 8-16,2 0-28,5-1-12,7 0-16,8 0-17,8 1-6,7 0-34,5 1-461,3 3 394,-13 0 1,-1 0-18,15 4-869,8 3 870,-27-4-17,-9 0 5,-6 0 51,-7 0 39,-5 1 39,-9 2 372,-18 7-310,-1-3 16,-3 1 1,-1-1-1534,-11 5 1550,-13 6 12,15-7-6,3 0-11,3-1 0,4 0-34,4-1 6,2 3-40,10-2 23,5 2 2555,13-7-2561,9-4-16,5-3 0,6-2-1,5-1 1,4-1-3393,3-2 3393,1-2 0,-2-3-83,-2-3 105,-3-2 28,-5-2 6,-3-3 33,-4-2 23,-5-2 22,-3-3 28,-5-1 196,-2-17-145,-3 8 10,-3-13 3075,-8 2-3046,0 12 129,-3-5 358,-1 11-549,6 13-67,-1-2-129,8 14 0,0 1 0,0 1 0,0 4 0,2 10 0,3 5 551,4 10-551,2-1 0,2 5 0,2 3 0,-2 1 0,0 15-1171,-5-12 1171,-2 11-13,-7-16-569,-12 14 33,-1-12-380,-11 9-5949,-9-5 6878,5-7 0,3-8 0,12-12 0</inkml:trace>
  <inkml:trace contextRef="#ctx0" brushRef="#br0" timeOffset="167200">31021 6243 19591,'0'-5'3680,"0"1"-773,0 4-2504,-37-62-202,20 44-148,-8-16 1,0 5-21,9 27 1,-3 3-17,5 2 11,-2 4-6,-1 2 12,0 2-29,1 2 1,0 0-6,4 1-34,2 1 34,4-1-5,3 1-1,2 1 6,6 1 6,5 2-1,7 2-5,7 0-1121,6 3 1109,6 0-10,3 1 5,3 0-5,-2-1-40,8 8 29,-17-9 16,-2 4-6,-20-11 12,-6-2-11,-7 0-2375,-5-1 2391,-7-1-112,-6-1 118,-2-1-5,-17 0-7,10-5 828,-9 0-856,15-4-77,0-3-538,-7-7-40,8-1-336,-3-7-727,12 0-2332,3-1 4090,3-5 0,5 12 0,1-2 0</inkml:trace>
  <inkml:trace contextRef="#ctx0" brushRef="#br0" timeOffset="167474">31410 6042 28630,'5'-42'41,"-2"10"-41,-3 38 0,1 16 0,2 2-18,1 15-16,4-3-461,1 5 389,2 1-807,3 0 729,2-1-337,12 12-403,3-2 61,0-3-487,-6-9-1238,-12-16 2588,-2-1 0,-6-11 0,-1-1 0</inkml:trace>
  <inkml:trace contextRef="#ctx0" brushRef="#br0" timeOffset="167834">31377 6270 26228,'-31'-14'504,"7"3"-364,23 11 246,1 0-335,2-2-12,1 0-17,5-2-10,4-1 4,6-1-4,5-2-7,5 0 1,4 1-1640,2 0 1629,1 1-571,-1 0 531,-1 2-22,-2 0-73,-4 1-101,-3 0-1209,2 1-337,-10 0-3316,3 2 5103,-9-1 0,-4 0 0,-2 1 0</inkml:trace>
  <inkml:trace contextRef="#ctx0" brushRef="#br0" timeOffset="168241">31799 6111 28401,'21'-33'50,"-1"7"-55,-6 30 5,4 2-6,1 7 6,4 3-11,-1 5-743,2 2 754,0 3-28,-2 1 6,-3-1-12,-1-1 1,-4-1 16,-3-2-45,-3 5 29,-3-8-6,-3 7 27,-6-13 257,-1 1-234,-2-9 125,0-1-119,0-3 28,1 0-6,0-4 468,1-8-445,1-2-12,2-7 1,2 0 10,5-2-9,4-2-52,5-2-3392,5 1 3392,5 0-390,5 0 390,2 2 0,2 1 0,2 3 0,-1 2 0,0 2-2139,-1 3 2139,-1 2 0,-2 2 0,4 1 2139,-11 3-2139,1 1 390,-15 2-390,-3 1 2965,-4 1-3811,-2 3-845,-4 2-4459,-6 6 5302,-8 4 0,8-7 0,-2 0 0</inkml:trace>
  <inkml:trace contextRef="#ctx0" brushRef="#br0" timeOffset="180011">23871 7542 17518,'-2'-7'4661,"1"2"-3891,-6-24 0,-1-6-188,2 11-339,-2-13 1,-1 2 165,3 20-56,2 3 123,-2 2-341,3 5-85,1 1-67,1 3-61,1 1 72,0 5 6,4 3 23,2 9-6,5 4-12,3 5 12,13 23-1395,-5-9 1372,8 15-5,0 0 5,-8-15 1,4 10 5,-11-20 5,-2-5 1,-3-2-6,-1-5 6,-3-3 33,0-1 0,-3-6 45,0-2 62,-2-5 1377,0-1-1377,1-3-23,2-2 0,4-13-39,4-8-61,1-3-12,0-2 0,-2 8 6,9-10 0,-5 8-575,8-7 552,-7 11-16,2 2-12,-1 2-61,1 3-543,9 0 22,-7 6-387,7 2-828,-10 5 1831,10 4 0,-15-2 0,6 3 0</inkml:trace>
  <inkml:trace contextRef="#ctx0" brushRef="#br0" timeOffset="180973">24877 7448 20923,'-2'-3'3109,"1"1"-1227,1 2-1798,-62-3-1798,36 8 1761,-11-4 1,0 3-9,14 10 569,1 2-569,3 2-28,3-1-5,3 0-6,3 0-6,4-2 313,2 0-307,2-1 6,1-2-18,4-1 941,5 1-917,2-4 49,15-1 62,4-8-61,0-4 106,10-11 84,-14-5-118,-1-1-16,-8-1 22,-10 6-17,-1 2 6,-2 0 5,-1 2 96,-1 0-135,-1 5-16,0 0-35,0 6-10,-1 1-90,0 0 50,-2 4-16,-1 6 11,-1 1 5,0 7-5,2-1 5,1 2-5,2 1 6,0 0-18,3 0 12,4 0-11,11 7 38,1-8-38,11 5-205,-3-12 210,2-2 11,3-3-22,14-3 51,-12-6-40,9-3 28,-16-6 6,-3-4 5,-2-3-5,-2-3 45,3-18-12,-5-11-1141,-1-3 1113,-7-5-16,-6 13 27,-2 0-10,-1 0-1,0 3 1,-1 2 5,0 4 16,0 5 18,1 4 22,0 4-22,0 5 0,0 5-62,-1 4 197,0 4-197,0 4 0,0 1 0,0 5 1139,-1 2-1139,1 8 0,0 4 0,0 7 0,0 23 0,0-8-2409,0 19 2409,0-14 0,-1 3-130,0-1 130,0 0 0,0-2-96,0-3-190,6 10 129,2-15-316,5 5 316,2-20 11,0-4-10,3-5 16,1-3 28,1-5 2302,1-3-2246,0-3 186,1-5-136,7-11 73,0-13-73,-1-2 56,-5-4 1,-7 9 16,-2-1-11,0 1-83,2-6 122,-6 10 152,3-7-18,-9 16-139,0 3-40,-3 6 476,0 4-537,0 0 222,-1 4-211,0 1 5,-2 4 29,0 2-29,-1 3-5,0 13 0,1-4-11,1 10 0,3-9 5,3 0-16,2-1-6,5-1 11,1-1-16,4-2 10,0-2 12,2-2 22,5-1 12,-8-7 44,9-4-28,-14-7 6,5-7 11,-9 0-6,2-4 1,-2-1-1,0-3-15,-2-1-35,1-2 0,0-1 0,-1 1 0,1 0 0,-1 2 0,1 2 0,-1 3 0,0 3 0,0 3 0,-2 3 0,1 2 0,-1 2 0,0 1-181,1 0-87,3 2-130,3 1-162,3 2-1597,11 6 46,-4 0-2415,8 3 4526,-4-3 0,-11-4 0,0 0 0</inkml:trace>
  <inkml:trace contextRef="#ctx0" brushRef="#br0" timeOffset="181317">26189 7443 19227,'5'-3'3876,"-1"0"-348,-4 3-3466,-25 24-29,18-14 1,-18 20 5,24-19 0,1-1 1,3-1 21,2 0 12,5-1 0,2-2 5,3-3-5,2-1 0,2-2 16,0-3 7,1-3-7,-1-3 270,9-20-236,-11 8-1581,5-15 1570,-13 13-363,-3-2 374,-1 1 24,-2-10-147,-2 10 0,-4-4 0,-1 13 0,-3 4 0,0 2 0,-1 2 0,1 2 0,0 2 1523,-1 1-1523,0 2 410,-2 1-410,0 3 0,-1 1 0,-1 6 0,0 1 0,-1 5 0,-6 18 0,6-4 0,-2 13 0,8-9 0,4 20 0,6-14 0,5 14-1294,10-19-380,3-1-1451,5 0-2969,0-1 5748,2 4 0,-13-18 0,-1-1 0</inkml:trace>
  <inkml:trace contextRef="#ctx0" brushRef="#br0" timeOffset="181765">27043 7630 20489,'-10'57'-824,"3"-21"1,-1-1-3255,-4 4-5729,-4 9 9581,5-19 1,6-14-1,1-6 1</inkml:trace>
  <inkml:trace contextRef="#ctx0" brushRef="#br0" timeOffset="183065">27992 7677 24312,'9'-48'366,"0"0"0,0 3 1,-3 8-110,-6 14-50,-4 3 443,-1 1-398,-10-2 1,0 8-192,-7-1-16,1 9-11,-3 2-6,-5 3 133,-3 4-128,-3 3 29,-19 16-352,11-2 298,14-6 1,0 2-7,1 4 1,2 0 14,-14 13-625,16-11 0,2 0 608,-1 9-6,7 0-415,8-2 410,5-3-2663,9 0 2663,6-2 294,28 6-316,18-7 35,-10-12 1,0-2 2,-13-5 1,-1-4 14,16-10 0,-5-5 233,-11-6-214,15-19-11,-28 11 23,5-23-35,-8 8-2,-6 12 0,-1 0 14,3-17-519,-1-2 531,1 2 21,-3 1 6,1 3 152,1-10-113,-5 17 12,1-5-28,-6 21-90,-2-2 545,-1 11-545,0-1 911,0 11-911,0 1 3392,-3 5-3392,-1 2 0,-2 6 0,0 4 0,-1 6 0,0 3 0,1 6 0,0 3 0,1 3-784,2 20 784,1-12 0,3 13 0,3-19-97,2-2-194,6-1-106,2-2-3284,4-3 3025,2-3-627,5-3-672,15 4 852,-7-10 116,10 1 226,-14-13 154,14-4 618,-11-6 73,10-3 397,-14-4-224,-1-2 90,-2-1 3063,-2-3-2440,7-8-2981,-9 4 2532,4-7 0,-10 8-628,-3-2 577,-1 1 536,-2-8-631,-4 8-55,-2-5-35,-5 9 142,-6-2-281,-2 5 3039,-6-1-3000,-6 8-118,5 2 917,-6 1-939,6 2-34,1 4-11,-1 0 17,1 5-6,-6 7-11,6-2 0,-3 6-3353,8-4 3348,2 2 5,0 7-23,5 2 1,3 0-6,13 1 6,1-13 10,15 5 1,-3-12 11,0-1 17,-4-5 5,-9-4 23,1-3 0,-1-3 3420,-1-2-3398,0-3 17,0-2 17,-2-2-23,1 0 12,-3 1-312,0 0 222,-2 2 0,-2 3 0,0 4 0,-2 2 0,-1 2 0,0 2 0,0 2 268,-2 0-268,-1 2 0,-1 3 0,-1 1 0,2 3 0,-1 1 0,2 2 0,1 1-3392,1 7 3392,3-5-75,3 6 75,5-9 0,12 4 0,-3-4 0,10 0 0,-7-7 0,0-2 0,1-1 0,-2-3 0,10-8 0,-8-2 0,6-8 0,-9 0 0,-1-3 2887,1-6-2887,0-4 0,-5 3 0,0-1 0,10-20-617,-9 16 1,-1-1 616,8-16 0,0-1 0,-2 5 0,-2 3 0,1-4 0,-7 17 0,0-3 0,-9 18 0,-1 5 0,-3 3 0,0 4 409,-1 2-409,-2 10 0,-5 15 0,0 6 779,-2 13-779,3-4 0,0 7 0,2 4 0,0 3-889,2 2 889,2-1 0,2-15 0,2-1 0,1 19-732,1-21 1,0 0 731,4 8 0,2-5-1020,3 12-72,-6-16-111,2 7-7495,-8-15-616,-2-12 8673,0-2 0,-1-10 1,0 0-1</inkml:trace>
  <inkml:trace contextRef="#ctx0" brushRef="#br0" timeOffset="183563">29156 7666 18919,'-5'-6'4570,"0"2"-3769,5 4 829,0 0-1042,-39-64-437,29 43-373,-13-15 0,6 2 261,20 25 108,3 1-141,6 0-12,6 1-10,6 2-24,6 0-1510,5 2 1461,5 1-124,23 1 112,-15 1-732,14 0 733,-25 0-18,-4 0 74,-4 0 16,4-3 33,-11-1-10,3-4 5,-11 1 16,-3-1 68,2-4 1472,-4 2-1410,-1 0 1259,-5 4-1270,-3 2 76,0 3-99,-3-1 16,-2 1-10,-3 1 5,-3-1-11,-4 1 0,-2 1 51,-13 4-96,6 1 11,-22 15-67,26-7-16,-9 9-1,19-9 6,4 1 0,2 1 0,3-1-11,2 1 0,2-2-6,5 0 23,3-1-23,4-2 6,2-1-1,2-3 1,10-1 11,-6-4 23,5-3 5,-10-5 0,-2-3 22,-2-5 12,-2 0 22,-2-2 5,-1 0 29,-3 0 5,0 1 45,-2 1-21,-1 1-147,-1 2 0,0 2 0,-1 2 0,-1 0 0,0 4 0,0-1 0,0 4 0,-1 5 0,0 1 0,-3 8 0,1 3 0,-1 4 0,0 19-521,1-6 397,1 13-878,2-10-1070,2 2-4101,2 1-3658,3-5 9767,0-5 0,-3-14 0,-2-7 0</inkml:trace>
  <inkml:trace contextRef="#ctx0" brushRef="#br0" timeOffset="184046">30047 7246 22201,'16'-52'1413,"1"0"0,-3 5 1,-1 8-1022,-4 17-67,-3 5-85,0 6-105,-3 5-62,-1 3-45,-2 2 0,0 10-6,0 3 6,0 12 22,0 24-33,0-4-250,0-12 0,0 0 239,0 21-967,0 3 950,0 2-56,0 0-56,1 0-157,2-2-258,1-1-251,2-3-366,2-5-508,2-3-947,-1-5-2471,0-5 5081,-1-3 0,-5-15 0,0-4 0</inkml:trace>
  <inkml:trace contextRef="#ctx0" brushRef="#br0" timeOffset="184572">30010 7508 25731,'-37'-52'17,"16"13"399,51 42-416,9 2-33,6 0-682,6-1 653,2 0-16,2-1-12,-2-2-555,-3 0 623,-6-3 10,-5-2 221,-5-2-203,-7-3 5,-5-2 0,-6-3 52,-3 0-12,-4-2 10,-3 0 35,-3 1 707,-2-3-663,-1 7 1149,-4-5-1093,0 10-17,-3-1-16,3 3-29,-1 2-5,0 0 106,-2 2-207,3 0-17,-2 3 1,2 1 4,-1 4-10,1 1-12,2 12 6,0-3-5,5 8 10,9 6-55,13 2 11,2 1-62,18 1 90,-17-19-362,10 0 373,-13-13 33,-1-1-21,-1-6-1,-1-1 56,6-12-33,-9 1-3262,3-7 3301,-10 5-1086,-4 1 1086,0 2 236,-4 1-297,0 1-12,-2 2 0,0 2 2837,-2 3-2837,0 0 1675,0 3-1675,0 0 0,-2 5 0,-3 3 0,-5 5 0,-4 6 0,-5 5 0,-3 6 0,-4 5-324,6-4 1,0 2 323,-11 19-798,10-16 1,1 0 797,-6 19-2649,1 1 2043,4 1-479,5-1-477,4-4-1323,7-4 2508,3 1 0,2-24 0,1-2 0</inkml:trace>
  <inkml:trace contextRef="#ctx0" brushRef="#br0" timeOffset="185072">31251 7565 21741,'0'-7'3372,"1"2"-2750,-1 5 1433,0 0-2010,-3-29-28,1 29 0,-6-6-28,4 30 11,-3 13 5,1-7 1,1 1-3387,-2 1 3381,0-1 0,-1 0-255,-6 9 250,3-13 5,-18 16 5,13-26-46,-10 3 47,10-16 38,-3-2 18,1-9 3223,2-2-3257,5-8 5,7-3 12,2-20-6,2 5-11,4-18-15,2 9 18,3 9 0,0-2-1102,6-20 1093,0 8 1,1 1 5,2-6-12,-5 20 1,-1 1 11,5-4 23,-1 3-23,-1 6-11,1 5-6,-2 3-34,1 6 23,-1 3 12,2 3-18,0 4-5,2 2 5,3 5-5,14 9 5,-6 2 6,11 8-5,-11 1 329,0 2-313,-4 3-22,-1 1 28,-6 0 1181,-3 0-1192,-7-1 11,-4 0-28,-5-2-12,-17 9 1,0-10-883,-15 5 871,4-13-3107,-5-3 3080,-3-3-158,-20-4-38,14-4-91,10-7 1,2-2-370,1-4-482,0-9-1198,20 2 2397,13-16 0,-3 18 0,7-8 0</inkml:trace>
  <inkml:trace contextRef="#ctx0" brushRef="#br0" timeOffset="185474">31706 7331 26945,'-2'55'442,"5"-12"-358,14-38-11,4-3-11,1-1 5,1-1-11,2-2 11,-1-2-28,0-2 17,-2-3 6,-2-1-6,-1-2 22,-3-3-5,-2-2 0,-2-1-12,-3-1 68,-2-7 22,-4 2-78,-4 1-49,-4 6-24,-4 7 0,-10 0 0,3 3 0,-7 1 0,6 4 0,-9 2 0,6 2 0,-5 1 0,8 5 0,1 1 0,0 3-3392,-8 14 3392,6-3-2269,-5 10 2269,11-6-86,0 1 86,6 2 0,2 0 0,4 1 0,5 0 0,6 1 0,8 0-270,5 0-1001,19 11-185,-9-13-616,11 6-3692,-15-18 5764,1-4 0,-15-7 0,-2-1 0</inkml:trace>
  <inkml:trace contextRef="#ctx0" brushRef="#br0" timeOffset="186289">32444 7424 20679,'0'-7'3686,"0"2"-3031,0 5-162,6-66-3669,0 32 3346,-1-9 1,2 0-2014,5 6 2135,0 5-812,0 3 744,-2 6-27,-2 4-46,-2 6 845,-2 4-907,-2 4 2241,0 2-2279,-2 2 3341,2 8-3387,-1 1 1,2 8 0,0 2-6,2 17 11,-1-4 6,-1 11 5,-1 5-11,-1-11-336,0 10 347,-1-7-5,0-11 0,0 5 0,0-17 5,0 2 1,0-7 27,0-1 174,0-8-72,2 0-152,0-2 337,6-5-337,2-1 0,21-16 0,-3 1-1463,16-13 1463,-4 2 0,-6 4 0,1-2 0,5-3 0,0-1 0,0 0 0,0 0 0,-1 2 0,-3 2 0,12-7 0,-3 2 0,-18 15 0,1 0-372,-1 2 1,0 1 371,23-14 0,-8 10 0,-18 13-2662,-2 2 2662,-3 4 0,-4 1 0,-2 1 0,-2 2 895,-5 3-895,0 3 412,-4 3-1040,0 2-1623,-5 10-1031,-5-4 3282,-9 10 0,6-17 0,0 0 0</inkml:trace>
  <inkml:trace contextRef="#ctx0" brushRef="#br0" timeOffset="190246">24427 8074 4975,'-58'4'1447,"0"-1"0,4 0 0,2 1-19,2 0 0,3 1-851,12-1 1,0 0-111,-7 1 1,1 1 271,-6 2-145,9-1-78,6 1 1412,9-2-1491,5 1-11,7-3 939,3 0-491,4-1-147,0-1 353,4-1 1584,-1-1-2518,7 0-12,0 0-5,10-2-34,7-3-28,10-1-16,13-3-1551,12-1 1520,-25 5 0,3 0-6,3-1 0,1 1-6,3 0 0,2 0-979,2 0 1,1 0 973,2 1 0,1-1-6,1 1 0,1 0 6,3 0 0,0 0-844,1 0 1,2 0 843,1 1 0,0 0-1,1 0 1,3 1-3,-5 0 0,3 0 0,-2 0-564,-13 1 0,-2 0 0,1 0 564,13 0 0,2 0 0,-5 0 0,3 1 0,-4-1 41,-1 0 1,-1 1-28,-3-1 0,-1 1-3,-3-1 0,-2 1 0,-3-1 0,-2 1 6,-4-1 0,-2 1 33,24-2-5,-11 1 6,-13 0 1019,-9 0-1002,-10 1 1501,-7-1-1350,-4 1 2844,-2 0-3001,-6 0 1329,0 1-1375,-7 0 7,-2 1-1,-5 0-11,-8 0-3403,-6 0 3392,-8 0-5,-8-1-245,-8 0 244,24-1 1,-2 0-480,-3 0 1,-1 0 467,-4 0 0,-1 0 3,-5 0 0,0 0 0,-3 0 0,-2 0-845,-3 0 0,-1 0 851,-3 0 0,-1 0 4,19 1 0,0-1 0,0 1 4,-2 0 0,0 0 0,1 1 0,-1-1 0,-1 1 0,1 0 0,1 0 0,-1 0 0,1 1 21,0-1 0,0 1 1,1-1-17,-19 3 1,0 0 5,2 0 0,1 0 9,4 0 0,1 0-18,4 0 1,-2 0-378,10 0 0,-2-1 1,3 0 374,-5 1 0,1 0 5,-11 1 1,3 0-1,19-3 1,3 1-623,-27 2 617,8-2 34,-1-1 943,20 0-971,3-2 1541,20-1-1547,5 0 2084,3 0-2089,20-2 44,5-1-28,18-3 0,8 0 724,-8 1 1,2 0-746,0 0 1,4 0 0,0 0 9,-4 1 0,-1 1 0,1-1-6,4 1 0,1 0 1,1-1-850,2 1 0,1 0 0,0 1 842,1-1 0,1 1 0,1 0-4,-1 0 0,0 1 0,1-1 4,-1 1 0,0 0 0,-1 1-2,0-1 0,-1 1 0,-1-1 9,0 1 1,-1 0 0,-1-1-3,-3 1 1,0 0-1,2 0-3,11-1 0,3 1 0,-4-1-628,-15 0 1,-3 0 0,1 0 638,10 0 0,0 0 0,-4 0 2,-5-2 1,-4 0-638,-3 1 1,-3 0 673,20-4 591,-14 2-507,-13 0 1359,-14 2-1454,-10 1 2229,-19 2-2257,-4 2 0,-13 3 0,1 1 11,-3 2 3364,0-1-3414,2 0-62,6-2-84,5-1-235,9-2-3153,4-1 3573,6-1 0,1 0 0,2-1 0</inkml:trace>
  <inkml:trace contextRef="#ctx0" brushRef="#br0" timeOffset="191406">28200 8290 13851,'-47'-3'860,"0"-1"1,0 1-1,-18-1 1,7 0 39,-3 1-80,8 0 915,5 2-559,-1 0-712,20 1 285,2 0-435,21 0 114,4 0-265,3 0 583,2 0-466,9-3-162,5 2-17,13-3 45,32-2-85,-4 1-846,-14 2 0,5-1 813,-5 2 0,3 0 0,-2-1-1430,14 1 1,2-1 1408,-5 0 1,4 1 0,-1-1-7,-10 0 1,-1 1 0,1 0-533,4-1 0,1 1 0,2 0 531,2 0 0,1 0 0,1 0-3,-13 1 0,-1 0 0,3 0 0,3 0-11,6 0 1,5 0 0,1 0 0,1 0-1,-4 0-349,2 1 0,-2-1 1,-1 1-1,5 0 352,-12-1 1,3 1 0,2 0 0,0-1 0,-2 1 0,-4 0-143,10 0 1,-3 0-1,-2 0 1,1 0 138,0 0 0,0 0 0,0 0 0,-1 0 4,0 0 0,-1 0 0,0 0 0,-1 0 0,-2 0 0,-1 0 0,1 0 1,1 0-39,0 0 1,1-1-1,2 0 1,-2 1 0,-3-1 38,-2 0 1,-3 1 0,-1-1-1,4 0-1,4 0 0,4-1 0,1 0 0,-3 0 0,-6 0 4,-3-1 0,-6 1 1,2-1 7,7 0 0,1-1 0,-6 1 3,-7-1 1,-3 0 472,0-1 0,-1 0-461,8-1 11,-2-1 0,-25 6-11,-7-1 1485,-3 2-1502,-3-1 2191,-2 1-2191,-3 0 234,-5 1-211,-6 1 22,-7 1-6,-9 2-33,-10 0 990,0-2 1,-5 1-1000,-12-1 0,-3-1-517,19 0 1,-1 0-1,-3 0 511,-3-1 1,-3 1 0,0-1 0,3 0-793,3-1 0,3 0 0,-2 1 804,-16-1 1,-2 1 0,2 0 3,14 0 1,2-1 0,-1 0-383,-1 1 1,0-1-1,0 1 378,-1 0 1,1 0 0,0-1-283,0 1 1,0-1-1,1 1 281,-1-1 0,1 1 0,0 0 9,1-1 0,-1 0 0,1 1 13,1-1 1,-1 0-1,0 1-15,2-1 1,-1 0-1,1 0 5,-21 0 0,0 0-9,2 0 1,-1 0 253,1 0 1,-2 0-251,4 0 1,-4 0-1,-2 0-22,12-1 1,-1-1 0,-1 0 0,1 0 16,-1 1 0,0-1 1,0 0-1,0 0 29,1 0 1,0-1-1,0-1 1,0 1-13,0-1 0,0-1 0,1 1 0,2 0-5,-2 0 1,3 0 0,-2 0-243,-10-2 1,-3 0-1,7 0 246,6 1 0,5 1 5,8 0 0,3 0-40,-17-1 54,19 1 864,19 3-863,6 1 1682,12 0-1515,10 1 2525,4 2-2474,29 5-135,-6-2 90,4 0 0,2 0-180,-12-3 1,1 0-12,14 1 1,2 1-1344,-9-2 0,3 0 1332,4-1 0,5 0 1,-2 1-603,-7-1 0,-2 0 0,3 0 591,-1 0 0,3 0 0,1-1 0,2 1-301,8-1 1,2 1-1,1 0 1,-3-1 297,-9 0 0,-1 0 0,-1 0 1,4 0-74,0 1 0,4-1 0,0 0 0,0 0 1,-3 0 70,0 0 1,-3 0 0,0 0 0,0 0 44,2 0 0,0 0 1,0 1-1,1-1-38,-1 0 1,0 0 0,0 0 0,0 0-2,-1 0 1,1 0-1,-1 0 1,0 0-2,-3 0 0,1 0 0,-1 0 0,3-1-5,-1 1 1,3-1-1,0 1 1,-1-1-1,-3 0-1,13 0 1,-4-1 0,5 0 2,-12 0 1,4 0 0,2-1 0,-4 0-1,-5 0 60,17-3 1,-4 0-60,-13 1 0,2-1 1,-6 0 446,-5-1 0,-3 1-434,25-6 1416,-12 2-1371,-2 0-6,-20 3 17,-3 1 17,-18 4 2411,-4 0-2226,-2 1 2731,-3 0-2961,-1 0 19,-5 0 3,-6-2 327,0 1-365,-6-1-23,4 0-3392,0 1 3397,0 0 1,1 1-45,0 0-40,2 0-77,0 0-186,1 0-386,-2 0-6721,-8 4 7449,2-2 0,3 1 0,7-2 0</inkml:trace>
  <inkml:trace contextRef="#ctx0" brushRef="#br0" timeOffset="194941">21800 5819 22059,'1'-42'390,"0"0"1,-1 3-1,2 8-93,0 18 1028,1 1-1095,0 2 354,-1 1-405,0 3 158,0 0-236,-1 3 578,-1 1-651,1 2-45,-1 4 11,-2 3 23,-2 8 11,-3 6 39,-12 27-59,6-15 1,-3 5-1107,-5 5 1,-2 5 0,0-2 1088,-2 5 1,-1 1-28,-2 0 1,-2 3 0,4-6-10,6-12 0,1-2-28,-5 10 0,1-1-794,-2 9 509,4-4-252,6-5-870,4-4-4064,3 12-3653,4-20 9197,1 6 0,3-27 0,0-5 0</inkml:trace>
  <inkml:trace contextRef="#ctx0" brushRef="#br0" timeOffset="195191">22006 5813 25545,'-8'53'263,"-1"-2"-213,-6-11-14,0 1 1,0 1-54,-4 13-1142,3-13 0,1 0 1059,1-1-102,1-5-147,2-2-424,3-5-131,1-2-2417,3-2-5832,2-3 9153,1-6 0,1-7 0,0-4 0</inkml:trace>
  <inkml:trace contextRef="#ctx0" brushRef="#br0" timeOffset="195481">22227 5833 26015,'-6'-4'252,"2"0"-185,10 4-22,3 0 0,4-2-17,5 0-6,3-2-10,4-1-29,0 0-34,3-1-27,0 0-56,0 0-107,1 0-947,6 0-156,-12 2-908,3 1-2324,-16 2 4576,-5 1 0,-3 0 0,-1 0 0</inkml:trace>
  <inkml:trace contextRef="#ctx0" brushRef="#br0" timeOffset="195789">22367 5852 19580,'-5'-3'4710,"1"1"-974,4 2-3714,-4-12-5,3 12 11,-2-7 0,3 18 22,0 4-11,1 6 85,-1 21-46,-2-5-1693,0-2 0,-2 2 1688,-2 10-61,2-15 0,0 0-1736,-2 12 1724,1-1-108,0-3 108,2-4 0,1-1 0,1-3 0,1-2 0,0 7 2485,1-4-2485,0 0 0,1-14 2523,-1-8-2523,-1-9 216,1-1-216,0-6-931,0-2-1500,0-6 2431,1-2 0,-1 7 0,-1-1 0</inkml:trace>
  <inkml:trace contextRef="#ctx0" brushRef="#br0" timeOffset="204534">20592 7968 20145,'17'-40'847,"1"-1"1,-3 3 0,-2 9-350,-7 18-78,-2 2-39,0 2 503,-2 2-453,-1 2-124,-1 1-268,1 1 45,-2 5-89,-4 9 27,0 4-11,-5 10-5,0 2-12,-3 4-81,-1 4 93,-3 4 5,-2 3-11,0 1-896,4-10 1,0 1 901,-8 18 11,7-17 0,0-1-6,-7 14-11,-1 0-9,7-15 1,0-1-3,-10 17 2,10-19 1,0-1-322,-6 8 230,2-3-57,2-3-732,2-4 379,3-1-330,1-4-616,4-3-1128,1-3-6518,4-5 9102,1-3 0,2-6 0,0-2 0</inkml:trace>
  <inkml:trace contextRef="#ctx0" brushRef="#br0" timeOffset="205005">20904 7991 18364,'2'-12'4078,"-1"3"-3294,-1 9 2274,0 0-2879,3-11 17,-1 8-11,2-7-17,-4 10 644,0 0-812,-1 2 6,0 0 10,-1 4-10,0 1 33,-1 5 0,-1 2 1,-3 6 16,-1 2-6,-4 5-294,-2 5 305,-4 4-3266,-3 4 3273,-4 4-29,-4 2-856,7-11 0,-1 1 834,6-9 0,0 0-67,-5 8 1,-1 0 66,3-3 0,2-1-1,-9 14-1437,-4 9 1421,16-23 1632,-1 5-1632,7-12 0,-1 3 0,7-13 1776,0-3-1776,1-3 196,1-2-196,1-1 3342,0-3-4071,0-1-375,0-5-3180,3-1 4284,4-8 0,-3 7 0,2-2 0</inkml:trace>
  <inkml:trace contextRef="#ctx0" brushRef="#br0" timeOffset="224020">23621 9239 20054,'2'-44'476,"0"1"0,-1-1 0,-4 8-224,-4 20 1729,-4-4-1790,3 9 661,-1 1-718,0 2 454,-6-2-521,3 3 1174,-5 1-1224,3 3 5,-3 2 12,-3 1-17,-5 3 5,-3 2-479,-4 6 474,-2 3-17,-2 3 6,0 4-18,2 2 12,3 2 12,5 1-7,5 1-5,5 0 0,5-1-5,6 1-213,7 9 235,5-9 5,18 15-11,-3-20 1,13 4 10,-4-14 0,2-3 1,2-4 5,0-2 0,-2-5 11,-2-3 0,-2-4-11,-2-6 23,-2-3 10,-2-4 6,-4-2 23,-1-3-752,-3-1 746,-1-1-181,-2 0 209,-2 1 22,-2 3 12,0 2 398,-3 3-409,-1 3 182,-1 3-204,-2 4 667,0 2-780,-1 4 257,0 1-257,0 3 0,-2 6 0,1 1 0,-2 9 0,0 0 0,0 7 0,-1 2 0,0 2 0,0 3 0,2 2 0,0 0 0,1 0-7,0-1-676,7 11-17,-1-12-955,7 7-462,0-15-3271,2-4 5388,6 0 0,-10-10 0,2 0 0</inkml:trace>
  <inkml:trace contextRef="#ctx0" brushRef="#br0" timeOffset="224525">24346 9296 26435,'-42'-5'188,"0"-1"1,3 1 0,8 1-49,17 4-17,4 0 45,0 0-101,5 0-11,2 0 39,3 0-61,7 0 16,2 0-5,12 0-11,4 0-1,9 0-1127,6 0 1105,8 0 1,3 0 10,2 0 0,0-1-16,-3-2-2996,-3-1 2984,-6-1-22,-5-2-43,-6 1 71,-6-2 6,-4 0 39,-2-4-17,-8 3 0,-1-2 767,-7 2-728,-5-7-6,-1 2 3451,-9-15-3422,3 11 38,-5-8-76,4 9 77,1 1-129,0 0 0,2 3 0,1 0 0,1 3 0,0 0 0,3 4 0,0 2 0,1 3 0,2 1 0,0 6 0,0 1 0,3 7 0,2 1 0,10 15 0,-3-6 0,8 10 0,-4-10 0,0 0 0,-1 0 0,-1-1 0,-4 0 0,-2 0 0,-4 0 0,-2 0 0,-4 2-472,-3-1-329,-5 2-655,-3-1-2347,-2-1 3803,-4 3 0,8-13 0,1-1 0</inkml:trace>
  <inkml:trace contextRef="#ctx0" brushRef="#br0" timeOffset="225471">25626 9206 20589,'1'-48'1284,"1"1"1,-1-9 0,0 6-848,0 10-45,-1-11-44,0 36-74,0 4 364,0 3-537,0 4 84,0 2-246,0 2 138,3 7-60,0 3 234,3 10-240,2 2 6,0 6-23,1 5 28,-1 4 1,-1 4-12,-1 2-22,-2 2-62,-1-12 0,-1 0-3476,-1 17 3437,1-18 0,-1 0-212,-1 9-136,0-1-173,-1-4-285,-1-1-3210,-5 7-5703,-3-7 8690,0-4 0,4-15 0,3-12 1</inkml:trace>
  <inkml:trace contextRef="#ctx0" brushRef="#br0" timeOffset="225981">25506 9461 24575,'-17'-40'220,"-1"0"1,1 3-1,9 10-197,17 21-23,4 2 0,5 0 11,5 0 0,5 2 6,25 0-17,-10 1-2008,17 0 1980,-17 1-5,0 0-280,-1-2 212,11-1 51,-17-1 5,7-2 538,-21 0-533,2-5 46,-5-1 28,-3 0 985,-7 2-946,-6 5 802,-1 2-740,-1 0 1293,0 3-1439,-3 3-11,1 1 22,-1 5 0,1 0 0,1 1-17,9 15 6,-1-8-6,10 9 11,-2-12-11,4-2 12,0-2-1,2-3 6,0-2-3381,6-3 3398,-8-2 39,10-8-22,-15 0-6,3-7 22,-7 1 1,0-2 16,-2-1 34,0-1 5,-2 2 40,1 0 218,-1-1-168,-2 7-45,-1 0-39,-2 8 0,-2 0 3257,0 7-3374,0 2 5,-2 17-11,0-2-352,-1 13 357,1-4 12,-1 3-3308,0 3 3207,-1 3-90,1 4-1319,0 1 804,2 2-443,1-3-4923,8 14 6066,3-15 0,0-6 0,-3-20 0</inkml:trace>
  <inkml:trace contextRef="#ctx0" brushRef="#br0" timeOffset="226464">26743 9446 27891,'22'-27'112,"-4"8"-101,-15 63-5,-1-6-3669,-2 3 3686,0 2 10,-3-2-5,-6 16-28,-2-16-11,-5 9 472,3-20-449,1-4 694,2-3-694,-1-3 4,3-4-4,1-4-1,3-4 1941,2-4-1874,1-2 566,1-11-622,0-1-22,0-22 11,1 4-1087,1-15 1092,2 3 1,1-7-6,1-6 6,0-7-9,-3 28 1,0-1-6,1 0 0,-1 0 2,0 0 1,0 0 13,1 1 1,-1 1 2,4-28-5,2 4-12,1 13 1,2 1 0,4-8-9,-4 14 0,2 3 15,3 8-12,0 4 0,3 4-6,-1 4-11,3 4 6,0 4-6,0 2 17,2 7-17,-2 3 12,1 8-3055,6 21 3060,-8-3-5,1 15-1270,-13-10 1258,-4 1-40,-8 2 46,-4-1-28,-8-1 39,-5-3 11,-17 10-22,7-15-1,-11 8-4,13-19-29,-8 1-6,9-9-55,-5-3-68,12-8-106,4-6-201,1-3-236,5-5-325,3-2-571,4-1 300,7 0-3694,5 0 4641,10 0 1,-9 7 0,2 0-1</inkml:trace>
  <inkml:trace contextRef="#ctx0" brushRef="#br0" timeOffset="226863">27410 9231 27286,'0'11'146,"1"0"-146,-2-8 11,1 0 6,1 1-11,2 0-12,3 1 40,3-1-1,2-1 85,9-1-79,-3-1 11,5 0 79,-2-5-50,-5-1 100,6-12-101,-11 3-11,4-9-16,-6 2 5,-2-1 0,0-2 112,-2-7-94,-2 9-74,-1-2 0,-3 13 0,-3 2 0,-1 3 0,-2 2 0,-2 1 0,-2 2 0,-2 0 0,-3 1 0,-1 3 0,-2 1 0,-1 5 0,1 2 0,0 1 0,2 3 0,0 1 0,2 2 0,2 1 0,2 1 0,3 1 0,2 12 0,4-6 0,5 9 0,5-10 0,6 0 0,6 1-24,3-2-340,3 0-157,5-2-240,1-2-2404,17 3-1528,-10-10-5138,7 1 9057,-19-11 1,-12-2-1,-6-1 1</inkml:trace>
  <inkml:trace contextRef="#ctx0" brushRef="#br0" timeOffset="227319">28017 9327 21819,'-4'0'3104,"1"0"-909,3 0-2133,-36 5 11,35-3-17,-24 4-11,46-5-12,6-1-10,3 0-12,2-2 11,2-1-16,-2-3 5,2-1 0,-2-1-5,0-1 11,0 0-864,-2-2 858,1 0 12,-3 0-18,-2-1 23,-2 1 67,2-4 1,-9 5 32,-1-2 18,-12 6 5,-2 0-16,-5 0 100,-12-6-111,-12-2-124,-3-1 0,-4 1 0,10 4 0,2 0 0,2 2 847,3 1-847,3 0 0,4 3 0,3 0 0,3 2 0,2 1 0,1 0 0,7 4 0,1 2 0,9 5 0,2 4 0,7 3 0,6 4-2120,4 3 2120,3 2 0,-1 1 0,-4 0 0,-3-1 0,-6-1 0,-4-1 0,-6-1-188,-4-2 188,-3 0 0,-2 0 0,-3-2 0,-1 3 0,-4-2 1912,-8 12-2718,-2-9-7834,-17 13-1191,9-18 9670,-4 1 0,15-14 0,5-2 1</inkml:trace>
  <inkml:trace contextRef="#ctx0" brushRef="#br0" timeOffset="227914">29731 9142 19944,'-3'-4'3814,"1"0"-1366,2 4-2157,-47-63-5716,30 42 5520,-10-14 0,1 3 79,14 23 1347,1 2-1381,-6 0 747,4 3-853,-5 0-12,2 3 6,-1 1-17,-3 4-11,-3 2 11,-2 6-22,-4 2 11,0 4 11,-1 3-33,-8 11 11,14-6 3408,-3 8-3397,18-11 6,4-1-6,20 20 11,1-16 0,18 16-346,-3-20 343,-4-6 1,1 0-1030,16 9 1026,-14-9 1,0 0-2958,10 4 2935,-3 0 17,-4-1-29,-7-3 34,-7-1-10,-7-2-7,-5-1 12,-5-1 28,-9 4-11,-4-4-6,-10 2 6,-3-6 0,-6 0 11,-4-3 180,-3-1-186,-3-2-5,-22-5 433,14-1-464,10-2 0,1-3-14,-2-6-39,-5-8-118,22 4-173,6-1-286,5 0-466,6-1-1079,2 3-3468,9 0-3793,1 3 9450,4 3 0,-6 6 0,-1 4 0</inkml:trace>
  <inkml:trace contextRef="#ctx0" brushRef="#br0" timeOffset="228755">30148 8918 28569,'-23'-4'-62,"14"24"-1449,22 16 1500,9 16 11,-2-9-22,2 1-23,0 2-731,-2-1 652,-2-1-2320,-3-2 2276,-4-3-34,-4-5-1624,-3 7 1406,-2-13 213,-3 3-515,-2-15 367,-2-4-636,1-4 2479,-1-4-3902,-1-5 3817,1-5-1959,-2-5 383,2-4 262,-1-3 180,-2-1 186,0-1 149,-2 1 74,-2-1 27,-2 2-16,-2 0-44,0 1-40,-2 0 1366,-23-16-1534,18 15-28,-14-13-34,24 20-50,2 1-39,1 1-29,2 1-66,3 1-12,2 1-28,2 2-56,0 0-11,2-2-95,3 2 0,3-3 11,6 2-11,5-1-12,6 1-16,7 1-522,7 0 555,3 1 1,4 1 10,-1 1-16,14 0 28,-16 1-11,7-1-18,-23 1 12,-3 0-159,-4 0 170,-3 0-11,-3 0-11,-1 0-17,-2 2-17,-1 0 569,-1 4-541,-1 1 164,0 3-159,-1 2 7,0 3 5,-2 3 11,0 2 0,0 2-16,-2 0 5,0 0 11,-1 1-11,1-1 0,1-1-17,0-2-5,0 0 22,1-3-6,-1-1 0,0-2 6,-1-2-11,-1-2 22,-1-2 17,-1-1 12,-3-1 4,-2-2 7,-3-1-12,-2-2 0,-2-2 40,-7-8-46,4-1 12,-3-7-17,6 3 11,2-2 6,1 0-6,3 0 23,0 0-17,4 1 39,0-6 39,2-4-84,2 4-17,2 1-10,2 10 4,1 1 1,4-1-11,4 1-1,4-1-16,6 0 11,5 0 0,22-2-1152,-7 5 1141,14-2 33,-16 4-33,12-3 11,-14 3-28,7-4 56,-20 3 0,-2 0-10,-2 0-18,4-2 0,-9 1 0,3-1 0,-10 3 0,-2 0 1158,-3 2-1158,-2 0 0,-4 4 0,0 0-2124,-4-1-1992,0 0 4116,-5 0 0,5 1 0,0 0 0</inkml:trace>
  <inkml:trace contextRef="#ctx0" brushRef="#br0" timeOffset="230699">23596 10507 10279,'4'-4'5545,"-2"1"1621,-2 3-6785,28-35-45,-22 26 71,22-26-166,-28 35 661,0 0-703,-5 1-121,0 0 157,-6 0-207,-5 0-6,-4 1 1,-7 0-7,-4 1-16,-4 0 23,-2 1-231,0 0 236,0-2 0,2 0 11,4-2 0,3 0 11,6 0 12,4 0 5,6-1 6,4 0 0,3-1 236,2 1-225,2 1-101,1 2 6,0 2 5,0 5 12,-1 2-6,0 4 17,-1 4-12,0 1 1,-1 1-6,1 1-6,0 1 23,0 0-11,1-2 16,-2 9-16,1-8-1,-2 4 6,0-9-5,-1 2 11,1-6-6,-1 1 11,2-8 23,1-3 34,1-1 783,1-1-677,0-8-152,0 2-5,0-7-11,0 4 0,0-2-6,2 0 0,2 0-16,3-1-12,2 1 6,3 0 5,4 0-5,15-3 0,-4 4-1044,14 0 1044,-9 6 22,3 1-22,2 2 0,1 3 5,0 3-27,-1 3-6,-1 3-17,-4 2-79,3 8 57,-14-2-1,0 7-55,-17 3 84,-9-5-23,-7 7-28,-8-8-3041,-4-1 2997,-5-1-23,-2 0-496,-2-3 395,0-2-67,1-3-61,2-4-136,3-3-273,2-3-695,4-4-1994,3-5-5562,6-2 8693,3-2 1,4 5-1,3 1 1</inkml:trace>
  <inkml:trace contextRef="#ctx0" brushRef="#br0" timeOffset="231305">24224 10483 25791,'-10'6'342,"0"-1"-281,1-5 7,-2 1-7,-3-1 23,0 0-5,-1 0-1,0 0-5,-1-1-17,0 0 5,0 0-10,1-2-6,0 1-6,2-1-11,1 1 17,2 1-1,2 0 7,2 1-6,3 0-17,1 0 11,1 0-45,1 3 12,0 2 22,-1 6-17,1 1 0,-1 3 0,0 12-5,-1-6-6,-1 18 17,1-16-17,-2 6 22,1-10 1,0 0-23,0-2 22,0-2-16,0-1-1,0-1-5,1-2 11,0-1-5,0-2 22,1-3 11,0-1 1087,1-4-996,3-4-130,1-6 0,2-3 0,4-5 0,0 2 0,11-7 0,-4 6 0,9-3 0,-5 8 0,3 3 0,1 2-3392,4 2 3392,1 3-329,2 0 329,0 4 0,-1 1 0,-1 4 0,-3 2 0,-4 2 0,-3 1-35,-3 2 18,-5 1-50,-4 2-6,-4 11 0,-6-5 34,-5 8-28,-5-9-11,-4 0-23,-3-1-6,-3 0-33,-2-2-44,-3-1-29,0-2-62,-2-1-537,-12-1 213,12-6-213,-7-1-376,15-6-1131,2-5-2766,2-3 5085,-2-7 0,10 6 0,0-1 0</inkml:trace>
  <inkml:trace contextRef="#ctx0" brushRef="#br0" timeOffset="231565">24259 10431 25668,'10'-3'319,"0"-1"-285,1 3-17,2-1-12,6 0 1,-4 2-1,4-1-100,-1 1-62,-3 1-179,3 0-314,-4 2-789,-1 0-2829,3 1-5024,-2-1 9292,-1 0 0,-7-2 0,-2 0 0</inkml:trace>
  <inkml:trace contextRef="#ctx0" brushRef="#br0" timeOffset="232138">25209 10527 19115,'-4'0'2760,"1"0"-26,3 0-2454,-67 13 151,37-6-1906,-9 1 1,1 0 1642,17-3 911,7-1-765,-7 2-180,4 0-11,-5 0 479,7-1-523,3-1-29,1 1-16,3-2 1694,3 0-1712,2-1 113,2-1-62,16-1-16,-2 0-23,18 1-11,-1 0-43,11 0 1,6-1 22,-1-2 1,1-1-319,3 2 1,-2-2 317,-8-1 0,-6-2 14,-10-3 0,-4-1-25,-4 0 48,-4-2 16,-4 0-11,-5-2 0,-1-2 1,-5 0 4,-2-2 24,-5-1 21,-3-1-2701,-2 1 2724,-1-1 0,0 2 38,1 1 113,-4-2-117,6 7 5,-3-2-17,9 8-27,2 1 3303,2 2-3410,1 2-46,1 0 29,3 7 17,2 2 0,10 19 11,-1-5-5,13 25-12,-9-17-896,5 10 869,-10-10-34,-2-1-314,-3 14-34,-4-9-352,-7 10-3756,-2-12 395,-6-1 3792,-4 2 0,7-16 0,0-1 0</inkml:trace>
  <inkml:trace contextRef="#ctx0" brushRef="#br0" timeOffset="233166">26193 10579 23831,'3'-55'791,"0"0"1,-1 5 0,0 10-417,1 21-62,-1 6-83,0 3-79,-1 5-61,0 2-23,-1 2-56,6 15 28,1 15-5,3 8-601,-1 10 628,-5-5-1601,-2 5 1540,-3 3-28,-3 3-51,-3 1 7,-3-1-57,0-2-78,-1-2-129,2-5-872,1-5 603,1-3-1053,1 3 493,3-13-325,1 2-274,2-17 44,-1-3 580,1-4 2,-2-2 1727,-2-11-466,-1-1 1219,-4-10-782,1 0 135,-1-4 55,-1-2 51,-1-1 835,-5-12-830,3 9-22,-3-5 0,4 13-27,1 3-40,0 3-57,1 2-66,0 4-62,3 2-90,1 2-83,2 2-123,1 1-85,1 2-101,1 0-61,6 1 0,2 0 50,23 2-39,-2 0-1708,19 0 1714,-4-1-1,5-1-10,2 0-1,2-2-8,-17-2 0,0 0 3,16-5 11,-13 0 0,-2-2-720,-1-4 748,5-5-395,-21 2 412,-4 0 5,-2 0 34,-5-2 34,-1 2 33,-2-1-171,-3 3 244,0 0 1447,-1 5-1414,-1 1 801,0 2-632,0 1 266,0 4-558,0-1 285,0 4-441,0 7 22,0 0 0,0 10 11,1 2 0,1 3-11,1 4 0,2 1 0,1 2 6,1 1-12,2-2 12,2 1-29,3-3 12,2-2 0,3-3-17,1-4 22,0-2-16,1-4 16,-2-2 12,1-5 28,-4-1-6,-1-3 0,-1-3-6,-1-2 0,-1-5-9,-1-2-13,0-3 0,-1-2 0,0-2 0,-2-1 0,2-1 0,-3 0 0,1 1 0,-2 1 0,-1 3 0,-1 2 0,-2 2 0,-1 5 0,-1 2 0,0 4 0,0 1 0,-1 5 0,-1 3 0,-2 8 0,-3 4 0,-2 6 0,-3 5 0,-2 5 0,-3 4 0,3-6 0,-2 1-1679,-9 22 1679,7-18 0,1 1 0,3-10 0,2-1-292,-1 1 1,2 0-908,-10 30-324,7-4-1830,6-5 3353,9 0 0,0-25 0,3-3 0</inkml:trace>
  <inkml:trace contextRef="#ctx0" brushRef="#br0" timeOffset="233696">27354 10815 23156,'9'-41'358,"0"-1"1,-1 5-1,-2 7 1519,-5 21-1748,0 4 594,-1 2-673,1 2 286,-1 10-319,2 2 1094,1 13-1078,1 1-10,1 7-29,0 5 6,-1 4-6,-1 4 23,-1 2-968,-1 1 962,-1 0 1,-1-1-1,-1-4-3060,-3-3 3054,0-4-10,-1-5-1061,0-4 1072,-1-5-133,1-4 150,1-5 509,0-4-532,2-5 2728,1-1-2728,1-3 1730,-1-4-1730,0-4 276,-1-6-276,-2-8 0,0-7 0,-1-6-1852,1-7 1852,2-6 0,1-5 0,1-3 0,4-3 0,0 1 0,2 17 0,2 1-1009,2-20 1009,-1 23 0,-1 1 0,4-11 0,1 5 0,-1 4 0,1 3 0,1 4 0,0 2 0,1 3 0,16-11 0,-9 18 0,14-8-2444,-14 19 2444,3 4 484,0 1-484,1 3 0,-1 5 0,-1 3 295,-2 8-295,-2 3-1893,-3 5 1893,-3 3 1390,-5 1-1390,-2 1 0,-5 0 0,-1 0 577,-5-2-577,-3 0 0,-4-1 452,-5-3-452,-3 0 0,-5-2 0,-17 5 0,8-9 0,-24 3 0,26-14 2610,-4-1-2610,17-7 772,5-3-1037,4-4-97,5-2-691,7-8 359,6 3-157,7-4 277,5 5-944,5 0-605,2 2-1770,3 0 3893,6 1 0,-17 5 0,-1 2 0</inkml:trace>
  <inkml:trace contextRef="#ctx0" brushRef="#br0" timeOffset="234073">27979 10545 19158,'-5'31'168,"3"-6"2023,8-18-2101,4-2 1386,1 0-1280,10-2 708,-3-1-848,6-1-11,-6-4 2948,8-4-2921,-8 0 465,5-5-353,-5-2-94,-5 1-28,2-6 72,-4-3 45,-3 0-78,-2 0-66,-4 5-35,-2 7 0,-1 0 0,-2 3 0,-2-1 0,-2 2 0,-2 1 0,-1 1 0,-2 1 0,-2 1 0,-1 2 0,-12 1 0,5 4 0,-9 2 0,7 4 0,2 3 0,-1 3 0,-7 14 0,4 10 0,3 1 0,11 2-449,13-12 449,8-1 0,8-1-269,10-1-123,8-3-174,5-3-190,3-3-818,-12-10 0,1 0-3865,15 3-4392,7-1 9100,-26-8 0,-14-3 1,-6-1-1</inkml:trace>
  <inkml:trace contextRef="#ctx0" brushRef="#br0" timeOffset="234783">28778 10588 21383,'-6'0'3080,"0"0"-2469,6 0 2100,0 0-2633,-44-5-22,32 4-22,-33-4 5,45 5-67,0 0 0,3 0 11,2 0 23,15 0-1,2 0 12,14 0-533,0 0 499,4-2-3226,2-2 3226,0-2 6,15-5-1845,-16 3 1856,8-4-1168,-22 5 1174,-5 1-282,-6 2 265,-4 1 1593,-5 1-1599,-3 2 1917,-3-1-2180,0 1 2526,-8-4-2230,3 2 1261,-5-4-1249,3 1 44,-1 1-44,0 0 11,-1 0 62,-2-3 61,-2-2-100,2 0 10,-1-1 57,4-2-56,0 3-11,-1-7 5,2 4 56,-4-11-56,2 5-43,-10-14-24,6 14 0,-5-5 0,5 10 0,-6-2 0,5 4 0,-3-1 0,7 7 0,3 0 0,1 3 0,3 0 0,0 2 0,5 6 0,8 10 0,1 4 0,17 21-484,-8-11 484,-1-3 0,1 1 0,3 6 0,8 11 0,-14-15 0,4 24 0,-11-19 0,-4-2 0,-2-1-1272,-9-1 1221,-2 9-330,-7-12-501,-4-2-154,-2 1-1092,-3-3-3894,-2-1 6022,-4 0 0,13-11 0,1-1 0</inkml:trace>
  <inkml:trace contextRef="#ctx0" brushRef="#br0" timeOffset="236131">29837 10447 18140,'0'-3'4078,"0"1"72,0 2-3864,8-40-214,-6 30-44,6-29-39,-8 39-6,0 1 6,0 3 17,0 4 5,0 5 17,0 4-11,-2 15 5,0-5-16,-2 10 22,-1-11-45,-2 1 39,-5 7-33,2-8 45,-4 4-17,3-12-12,1-2 23,1-3-11,-1 0 22,5-5 208,-1-1 77,5-7-217,1-3-40,1-2-17,1-7-16,3-1 33,2-4-44,3-4 33,2-1-6,2-4-3414,3-2 3420,2 0-575,2-2 580,12-10-27,-8 9-23,9-6-5,-10 13 11,-2 3-6,1 4 0,-2 4 11,0 3-33,-1 4 0,1 2-74,8 5 96,-8 5-50,7 3-28,-4 15 28,-7-4 22,2 11-45,-8-5-27,-3 0-35,-1 1 3069,-1 1-3281,2 10 5,3-2 208,0 0 862,1-7-817,-4-13 16,0-1 1,0-5-12,-1-2 162,0-3-134,-1-3 45,9-5-6,-3-3 57,8-4-40,-2-4 11,0-1 6,0-3-5,0-3 10,0 0 29,0-3-1,0 3-16,-1 1 118,2-1-68,-6 7-6,-1 1 12,-8 9-101,-1 2-22,-2 1 11,-1 7 11,0 0 0,0 14 5,1-5-44,1 8 50,2-7 0,0 0-22,4 0 45,7 4-23,8-3-22,1-1 0,16-6 16,-14-7 12,9-1-11,-12-4 16,-1-3 12,-2-2 27,-2-4 1,-4-1 5,-1-3 67,1-11-66,-4 5 16,0-8 84,-5-1-84,-3 7 5,0-7-10,-2 11-18,-1 2-10,-1 0-23,0 2 5,-2 2-10,0 2-12,1 3-17,1 2-55,0 1-63,1 3-1824,1 1 754,0 8-906,0 0-2527,3 9 3779,2 1 0,-1-7 0,0-1 0</inkml:trace>
  <inkml:trace contextRef="#ctx0" brushRef="#br0" timeOffset="236696">31190 10518 27846,'24'-33'17,"-5"10"11,-13 37-39,-3-1 17,4 23-12,-5-8-16,0 6 10,-5-6 18,0-14-6,-3 5 0,4-11 11,-1-2 34,2-4 269,1-1-264,0-8-5,0-8-6,3-15-33,0-1-785,3-6 779,1 7 11,2-1 6,1-2 5,2 0 23,0 0-81,2 3 75,8-8-28,-6 12-292,7-3 292,-8 15-17,6 2-10,-5 6 765,3 1-772,-5 4 74,-1 5-57,0 3 320,-1 6-353,3 16 22,-6-3-399,1 12 421,-7-8 7,-2 2 4,0-2-21,-4-1-1,-1-2-5,-7 6 22,2-11-11,-2 3 11,4-12-16,2-5 5,1-1 28,3-6 444,1 0-427,1-6-17,6-9-17,1-2 6,6-9 12,1 3-29,15-13 0,-4 8-363,10-9 363,-7 13-619,-1 1 619,1 3 0,-1 3 0,-1 4 0,-1 4-213,0 5 213,9 6 0,-8 4 0,14 15 0,-20-2 0,5 9 0,-11-5 0,-3 1-723,0 16-3511,-5 5-5597,-2-3 9821,-4-6 1,-1-25 0,0-5 0</inkml:trace>
  <inkml:trace contextRef="#ctx0" brushRef="#br0" timeOffset="241991">26361 12083 19160,'31'-47'1599,"0"-1"1,-2 5 0,-7 7-1028,-15 15-102,-1 3-66,-1 1-4286,-2 3 4184,0 2 787,-2 2-837,1 4-207,-1 3 34,0 2 128,-6 23-50,-2-1 11,-9 24 2260,-5-1-2327,-8 7-62,12-24 0,-3 3 31,-13 15 0,-3 1-39,8-11 0,-3 1 16,0-2 1,-4 5 0,-1 0-1,4-6-1220,-4 3 1,1-1 1188,0 0 1,-3 2 0,5-5 2,7-8 1,3-2-351,-23 19 387,5-5-17,4-5-11,4-3 34,-5 0-12,13-10 18,-2-1-29,16-11 755,3-3-721,3-2 2478,3-1-2562,1-1 530,0-2-631,0-3-90,1-2-95,-1-3-145,1 0-191,2-5-218,3 1-354,3-3-648,2-2-1827,1-2-5573,0 3 9253,-2 2 0,-4 8 0,-2 4 0</inkml:trace>
  <inkml:trace contextRef="#ctx0" brushRef="#br0" timeOffset="242386">25541 12147 26357,'-21'-44'449,"0"-1"1,1 3 0,7 11-226,13 27-173,0 0-18,0 4-10,3 3-18,2 1 40,6 5-11,5 3 16,5 4 57,24 16-668,-6-4 628,1-1 1,1 2-924,-14-11 1,0 1 883,11 6 0,1-1 0,-10-6 1,-1-1-29,2 0 0,0-1 0,0 1 0,1 0 0,0-1 0,0 1 0,1-1 0,0 0 0,0 0 0,0 0-1296,0 0 1,0-1 1295,-1 0 0,0 0 0,-2-1 0,-1 0-1439,22 12 1439,-6-3-49,-7 1 49,-7-3 853,-4 1-853,-5-2 0,-3 0 0,-3-2 0,0 0 2278,-1-2-2278,5 6 0,-6-6 2606,8 6-2606,-11-12 759,1 0-759,-7-6 0,-1-2 0,-2 0 0,0-2-517,-6-4-1185,0 0-4476,-7-6 6178,-3 0 0,7 4 0,-2 0 0</inkml:trace>
  <inkml:trace contextRef="#ctx0" brushRef="#br0" timeOffset="321877">732 14302 14642,'-33'-54'838,"0"0"0,1 1 1,4 9-497,13 19-68,-2 1 2480,11 15-2620,1 5 1298,2 2-1438,2 1 833,0 10-815,3 1-1,4 13-11,4 2-11,4 6 22,6 4 0,4 3 3263,4 2-3274,-5-12 0,0 1-2553,13 15 2553,-11-15 0,-1-2 23,8 8-400,-3-3 394,-3-4-12,-4-5 1,-4-3 0,-3-6 5,-4-3 56,-4-5 95,-1-2 236,-2-5 2302,-1-15-2605,0-2-11,0-15 0,-1 0-364,0-5 347,1-3 79,1-20-73,-1 15-6,2-12 11,-1 23-11,-1 2-5,1 5-64,-2 5 30,0 6-5,-1 4-1,0 5-22,-1 4-28,0 2-129,0 1 949,3 2-898,0 2-51,4 3-146,2 4-257,4 1-268,5 2-388,3 2-694,4 2-1910,4 0 2972,4 5 0,-15-11 0,0 1 0</inkml:trace>
  <inkml:trace contextRef="#ctx0" brushRef="#br0" timeOffset="322193">1853 14142 17893,'-6'0'3898,"0"0"-2116,6 0-1379,-62 14-11,38-8-216,-12 3 1,1-1 159,19-2-45,3-1-33,2-1-22,2 0-40,4-2-40,2-1 281,2 0-342,5-1 6,2-1-28,7-1-6,4-2-16,5-2-23,6 0 11,5-2-1165,2 1 1143,0-1-3012,-1 0 3006,-2 0 17,6-1-615,-14 2 592,5 1-199,-17 2 194,-1 2 677,-4 1-705,-1 0 2882,-3 0-3106,2 1-448,0 0-1362,1 1 1487,3 3 0,-4-2 0,0 2 0</inkml:trace>
  <inkml:trace contextRef="#ctx0" brushRef="#br0" timeOffset="323275">3893 13894 23455,'-8'-50'698,"0"-1"1,1 5-1,2 10-356,2 24-56,1 2-74,0 5-66,1 3-73,0 0-118,0 2 11,1 5 12,-1 2 33,1 8-11,0 5 0,1 7-5,-1 4-1,2 6-22,-2 22-3465,1-11 3347,-1-16 1,0 0-477,-1 15-1512,-1 3-471,-1 2-7226,0-4 9430,1-7 0,1-20 1,1-8-1</inkml:trace>
  <inkml:trace contextRef="#ctx0" brushRef="#br0" timeOffset="323674">3879 14684 23860,'-22'34'22,"1"-1"1,0-2 0,7-7 5,14-15 190,2 0-174,2-2 29,2 1 87,5-2 75,11 3-105,-2-5 78,20 1-3388,-16-5 3315,7 0 50,-14-2 56,-3 0 22,-5-1 196,-3-3-313,-3-1 257,-6-11-319,-1 6 11,-5-7 3387,-1 7-3404,-3 0 12,-1 0-34,-1-1 56,-10-2-62,6 5 29,-14-2-63,13 9 12,-13 4-28,14 3-11,-5 5-6,7 2-22,0 2-39,2 0-432,0 5-1366,7 2-661,6-2 2537,12-1 0,-3-11 0,2-1 0</inkml:trace>
  <inkml:trace contextRef="#ctx0" brushRef="#br0" timeOffset="324001">4901 13910 25892,'-52'-15'34,"15"2"-18,43 13-10,9 1-6,4 0-17,7 1-16,6 0-141,25 1-885,-10-2 916,-15-1 0,0 1-266,13-1-862,13-4 313,-17 2-1915,9-5 1189,-32 5-702,-3 0-919,-15 3 3305,-8 4 0,4-3 0,-3 3 0</inkml:trace>
  <inkml:trace contextRef="#ctx0" brushRef="#br0" timeOffset="324243">4680 14249 16030,'-6'3'5024,"0"-1"-3627,6-2 1633,0 0-2615,-13 15-214,20-11 13,-4 11-108,28-16-27,6-3-716,5-3 687,3-2 12,1-1-17,3-2-1027,-2-1 1016,0-1-23,-2-1-2729,-2 0 2735,-2 0-6,-3 1-17,-2 1-38,8-3-35,-13 5 476,5-1-1438,-10 5-265,-7 3-868,3 0 2174,-8 3 0,-6 1 0,-1 0 0</inkml:trace>
  <inkml:trace contextRef="#ctx0" brushRef="#br0" timeOffset="324771">4985 13926 15490,'-5'0'4829,"2"0"-1334,3 0-3142,-60-7-57,40 5-176,-14-2 1,1 1 75,21 3 0,1 0-28,1 1-10,0 0-13,2 0 118,-1 2-134,4-2-6,-1 1-33,4-1 263,1-1-359,5 1 34,0-1 11,5 0 12,2 0-18,4 0 1,6-1-12,3 0 6,5-2-559,4 0 554,3-2-1,1 1 6,3-2-28,0 1 11,1-1-5,-1 0 0,-2-1 5,-4 1 11,2-3 1,-14 3-18,-1 0 29,-15 3 55,-3 2-16,-2 0-73,-7 2-101,-3 3-44,-4 1 390,-3 1-917,3 0-650,1 0-1675,1 1-6834,2 0 9053,3-1 0,3-2 1,1-3-1</inkml:trace>
  <inkml:trace contextRef="#ctx0" brushRef="#br0" timeOffset="325215">4850 14279 19159,'-40'12'367,"-1"0"1,4 0 0,9-4 1681,21-7-1786,3 0 659,1 0-272,2-1-189,7 0-355,1 0 6,10 0-17,-1 0 1180,5-2-1219,3 0-17,4-2-11,4-1-6,0 0 17,2-1 28,12-3-39,-12 3 6,10-1 0,-18 2-439,0 0 439,-2 1-12,-3 0 6,-3 0 6,-2 1 11,-3 1-12,-3 0-5,-2 0 11,-3 2-27,-1 0 32,-3 0-3321,0 0 0,0 0 0</inkml:trace>
  <inkml:trace contextRef="#ctx0" brushRef="#br0" timeOffset="334802">7816 13360 22519,'-13'-45'528,"1"0"0,1 4 1,0 9-244,2 23-71,0 4-102,-1 2-62,-2 5-16,-1 5-1,-4 8 29,-3 9 5,-6 10-1007,-2 11 968,12-17 0,0 1-9,-1 4 1,0 2-1,-1 4 1,0 1-758,0 3 0,1 2 746,-1 3 0,1 1-793,0 3 1,1 0 775,1 1 1,1 0 5,1 1 0,2 0-22,1-2 0,1 0-34,3-2 0,1-1-53,1-3 0,3 0-67,2-4 0,3-2-113,2-2 1,3-3-221,3-3 0,3-2-533,3-3 0,2-2-2226,27 17 862,-21-25 1,2-2 2001,7 0 1,-1-3 0,3 0 0,1-2-1</inkml:trace>
  <inkml:trace contextRef="#ctx0" brushRef="#br0" timeOffset="335570">8533 13846 25685,'-37'-33'61,"6"14"-49,25 50-5662,0 5 5667,2 3-11,-1 2 1200,2 1-1200,-1 1-1,0-2 1,0-1-6,-1-2 0,0-4 11,-1-5 0,2-4 1,1-5 905,0-4-906,1-6 62,1-3 84,0-4 3664,1-2-3608,0-5-67,2-4 185,0-8-152,8-17-101,-1 2-5,6-14-6,-2 8 1,3-2-230,1 0 224,3 1-6,0 2 0,1 4 0,-1 3-6,1 4-22,-1 2-11,0 5 0,1 4 0,-2 5-12,1 3-17,-1 3 7,0 2-23,0 6 17,-1 2 5,-1 7 0,-1 5-5,-2 3 6,0 4 5,-3 2-12,-2 1-4,-1 0-12,-4 0-12,-2-1-21,-1-1-3317,-1 0 3272,2-3-624,0-2 601,4-4 1,0-4 16,5-4 17,2-5 27,4-3-32,16-13 83,-4-1 2780,11-11-2757,-9 0 1118,0-1-1096,-2-2 6,-3 0 61,7-12-50,-11 10 11,4-8 17,-10 13-6,-4 4 11,-2 3 6,-4 5 0,-2 3-17,-2 4 270,-1 3-354,-5 5 23,-1 2-1,-4 7-5,-1 1 0,-1 4 0,0 2 0,0 0-3381,2 2 3370,3 1 11,2 10-11,5 2-11,4 0-6,4-6-12,3-12 18,1-2-6,3-3 11,0-2-39,12-2 45,-5-4 5,9-1 3410,2-10-3388,-9 0-10,8-8 5,-12 2 6,-2-2 17,-2-1 10,-1-1 1,-4-2 11,-2 0-5,-4-1 5,-1 0 50,-3-10-50,0 8 0,-2-7 6,-2 10-12,-2 2 17,-2 1-11,-2 3 56,-7-2-39,-4 6-45,-2 1-11,-3 6-6,5 4 0,-1 2 0,-1 3-11,0 4-22,1-1-12,3 2-162,-4 5-22,9-4-135,-2 4-1030,12 2-2638,16 3-3754,0-2 7775,11-2 0,-15-12 0,-3-3 0</inkml:trace>
  <inkml:trace contextRef="#ctx0" brushRef="#br0" timeOffset="335843">10133 13512 26183,'4'-43'392,"0"0"0,0 4 0,-2 8-56,-2 18 202,0 4-393,-1 4-61,-1 2-84,1 3 6,-2 9 16,1 2-5,-3 12-22,0 3-1,-1 7-5,-5 29-542,3-9 550,2-16 0,0 1-3223,-3 20 3215,0 3-31,3-17 0,0 0-1098,2-11 0,1 0 1028,-1 10 0,1-2-269,1 11-140,5-5-1385,3-4 949,6-7-707,3-5 329,2-5-5179,-1-5 6514,1-3 0,-8-10 0,-2-2 0</inkml:trace>
  <inkml:trace contextRef="#ctx0" brushRef="#br0" timeOffset="336010">10028 14031 19932,'-8'-5'3742,"1"1"-2930,7 4 1356,0 0-2224,-40-61-951,39 43 942,-16-16 1,8 3-182,33 25-262,7-1-265,4 2-661,5-1-1552,1 0 2986,8-1 0,-24 3 0,-1 1 0</inkml:trace>
  <inkml:trace contextRef="#ctx0" brushRef="#br0" timeOffset="337357">12067 13676 21999,'-2'-5'2728,"1"1"-1384,1 4-1327,-24-19-23,16 22 23,-20-14-11,25 28-1,0 0 7,3-1-1,4 1 11,3-1-3375,7-1 3393,6-1 10,6-1-480,6-3 464,5-3 5,4-2-5,2-3-1,1-1 6,-2-5 12,-3-2 5,-3-5 11,-5-1 28,-4-3 118,0-10-101,-12 4-11,1-9-12,-13 7-5,-2-1-5,-4 0-6,-4 1-34,-4 0 6,-4 3 22,-11-4-28,4 10 2913,-8-1-2941,5 11-5,-2 2 27,-15 7-33,9 1-150,-10 8 145,14 2 10,1 3 6,2 4-27,-8 17-1,9-8 6,-4 15-1,13-12-1305,4 1 1284,4 1-128,11-4 1,3-1 4,9 9 400,-1-10 1,4-3-542,18-2-1110,9-2 1015,8-3-33,8-5 163,-29-9 1,1-2 23,2-1 0,0-2-6,1 1 1,1-3 24,-1-1 1,0-2 44,0-1 1,0-1 44,-1-2 0,0-2 71,-3 0 1,0-2 57,10-7 0,-2-2-1180,-11 4 0,-1-1 1224,7-7 1,-3-1 73,5-14 73,-3-2 16,-4-2 23,-3 1 33,-3 1 51,-4 3 16,-4 4 666,-5 4-626,-4 5 188,-4 4-278,-1 4 2833,-5 5-2940,-3 3 1156,-13 3-1290,0 3-11,-11 6-6,2 5 66,-4 5-77,-1 5-5,-1 4 11,-13 16-23,14-6-1467,-8 11 1479,19-11-51,4 0-2745,4-1 2773,6-1-11,3-1-120,3-3 120,6-3-16,12 1 44,1-10-12,10 0 7,9-11 461,-8-6-445,10-4 6,-11-6 2940,0-4-2923,-2-4 55,10-16 4,-10 5-77,7-13 40,-13 12-5,-1-1 89,6-11-62,-7 15 29,2-5 150,-10 18-83,-4 9 675,-2 2-837,-14 17-1,1 1-22,-11 14-905,2 0 922,-3 4-1,0 4-22,1 3 6,0 3 6,1 2-12,1 3 6,1 1-23,2 1-28,2-1-55,3 13 66,5-17 7,7 5 410,6-24-383,6-6 6,3-6 11,2-6 0,4-2-22,2-8-12,4-4-33,3-7-485,3-5 401,2-2 899,1-5-989,-3-2 1,0-2 117,8-12-766,-10 9 0,-1-1 799,-2-8 29,-1-1 5,0-1 28,-10 16 0,1 0-1141,8-12 1181,6-8 363,-14 22-347,-1 6 6,-5 3 33,-2 5 1583,-4 4-1550,-2 5 1477,-3 1-1515,-2 3 44,0 0-94,-4 8-1,-1 2 6,-6 8-6,-1 3 0,0 4-448,-2 3 437,1 3-11,1 4 11,2 1 5,2 1 1,3 0-12,2-2 1,2-2-1,3-3 0,2-5 1,4-4-79,5-4 79,2-4 10,3-3 1,2-5 0,3-2-6,1-4 16,1-3 7,0-4-6,1-5 33,-1-3 84,8-13 113,1-12-107,-1 0-2930,-6-3 2896,-11 12-16,-1 2 47,-2 0-48,-1 5 7,-3 3-1,-3 4 0,-2 5-5,-2 3-23,-1 4 3356,-1 3-3418,-1 2-2,-1 1-37,0 1-10,-4 3-18,-1 0-39,-2 5-78,-1 2-3902,-1 11 3532,5-3-436,1 8-186,9-4-3142,4 1-644,6 1 4957,6 5 0,-9-15 0,0 1 0</inkml:trace>
  <inkml:trace contextRef="#ctx0" brushRef="#br0" timeOffset="337960">14607 13735 21747,'4'-7'3232,"-1"2"-2655,-3 5 263,0 0-241,22-66-386,-19 45-84,7-17 0,-6 5-62,-16 26-28,-7 2-22,-2 4 11,-6 4-11,-4 2-1,-4 6-16,-3 3 0,0 5-22,0 2-492,2 4 514,2 2 12,-7 18-12,13-10-838,-3 10 832,17-15 1,4-3 5,6-4-11,2-3 11,7-5 11,2-2-6,6-4 1,4-3 5,3-4 0,5 0 17,2-6 469,3-2-474,1-5-115,1-3 114,-1-3-3020,11-13 3048,-12 6-99,5-9 116,-15 10 11,-4 2 17,-4 2 12,-3 3 675,-3 4-653,-3 2 3327,-2 5-3456,0 2 166,-3 2-166,-2 2 0,-12 8 0,-1 3 0,-10 10 0,4 1 0,0 4 0,3 3 0,5 0-1263,5 0 1263,5-2 0,8 9 0,4-11 0,7 6 0,4-15 0,12-6 0,5-2 0,5-1-1433,-1-3 1,0-4 1432,3-9 0,1-6 365,0-5-365,1-5 0,-3-6 0,-2-6-591,-2-8 591,-12 5 0,0-4 0,-6 10 0,1-4 0,2-7 0,1-6 0,-1 4-811,-2-1 0,-2 2 811,-1 4 0,-1-3 0,-1 4 0,0-5 0,-2 2-38,-1 1 0,-2 1 38,-1 3 0,-1 1 0,-3 3 0,0 1-90,0-24 90,-3 9 0,-5 8 0,0 10 0,-7 3 0,3 12 412,-4 3-412,6 10 1715,-3 5-1715,2 6 0,-3 10 0,-3 8 0,-2 12 0,0 0 0,0 3-823,1-7 0,1 2 823,-6 15 0,0 2-632,3-10 1,1 0 631,0 2 0,0 1-550,-1 1 1,2 1 549,1 0 0,1 0 0,1-1 0,3-1 0,1-1 0,2-1-26,2-3 1,2-1-275,4-4 1,1 0-54,2-4 0,3 0-140,3-4 0,2-1-1235,18 22-3436,5-8-4493,-4-8 9657,-4-11 0,-14-10 0,-7-8 0</inkml:trace>
  <inkml:trace contextRef="#ctx0" brushRef="#br0" timeOffset="338208">15751 12743 27313,'33'31'37,"-1"0"1,1 0 0,8 6 0,-4 2-510,-6 6 1,-4 0 474,-5-9 0,0-1 0,-1 0 0,0 3-1,8 18 1,-2 1-1523,-7-13 0,-1 0 1511,4 14 1,-3 0-3,-9-18 0,-4-1-19,-1 0 1,-3-1-16,-3 1 0,-4-1-61,-2-1-1,-3-1-83,-4 0 0,-4-2-141,-2 0 1,-3-1-314,-3-2 0,-2-1-1547,-3 0 1,-1-2 2190,-7 3 0,1-3 0,-3 3 0,0-4 0</inkml:trace>
  <inkml:trace contextRef="#ctx0" brushRef="#br0" timeOffset="339425">6459 16214 21234,'-3'-45'414,"-1"1"1,2 4-1,-2 7-111,-2 17 1189,-1 2-1302,-2 6 501,-9 2-630,1 5-27,-9 7 0,2 5-12,-22 23-5,9-3-17,10-6 0,1 0 0,-10 16-614,2 3 614,3 3-563,6 1 540,4 1-10,5 1-32,10-18 1,2 0-595,2 14 592,8 8-12,8-24 7,10-6-82,8-5 76,7-6 5,8-5-507,4-5 496,5-6 53,-16-3 1,1-3 21,-10 2 1,0-3 16,19-9 1,-2-3-4,4-7 15,-11 2 0,-3-2 19,0-5-20,-14 11 1,-3-1 30,1-8 755,-4 3-699,-4 1-2057,-5 3 2136,-3 4 472,-4-4-483,-4 13 959,-2-2-1032,-10 14-118,1 6 34,-9 4 280,4 7-297,-11 16-6,8-4 2571,-5 12-2582,13-10 1,4 0-57,5 8 17,16-3 33,2-4-5,14-10 6,-3-12-264,5-6 280,2-1 6,1-6-3019,0-4 2991,0-5 39,-3-5 82,-1-3-76,-2-3-221,7-16 260,-11 7 6,5-12 233,-14 14-59,-2-11-102,-6 12 17,-1-7 2983,-9 15-3010,-2 0 638,-6 5-678,-2 0 415,-2 4-460,-1 2-3403,-3 2 3336,0 3 28,-3 3 6,1 2 0,-2 3-1,2 3-5,-1 5-5,2 2-46,-4 12 29,9-5-23,-3 10-197,11-7 119,2 2-135,3 2 3219,3 1-4282,11 16 116,2-10-1469,11 10-832,1-18-1978,5-4 5484,8-4 0,-17-8 0,-1-3 0</inkml:trace>
  <inkml:trace contextRef="#ctx0" brushRef="#br0" timeOffset="340073">7345 16373 21931,'14'-40'573,"0"-1"1,-1 5-1,-4 7-175,-7 21 944,-2 4-1135,0 2 357,0 1-530,-2 5 181,1 1-210,-3 6 608,0 2-591,0 6-5,-1 2-17,1 4-215,-1 4 198,2 2 0,-1 3 23,2 1-12,-1 15 0,1-13 6,1 22 0,0-29-509,1 6 503,0-18 12,0-4 11,0-4 11,0-5 22,1-3 249,2-5-243,2-4-2888,4-6 2860,2-5-42,2-4 54,12-20-18,-5 7 12,9-15-6,-7 12 16,1-1 18,1 1-592,0 4 614,1 2-11,-2 6 11,0 3-17,-3 6-126,-1 3 87,-3 4 3008,-2 4-3036,-2 3 5,-1 4 1,0 5 35,3 13-52,-4 1 22,2 12 877,-6-4-872,-2 20-27,-1-9-1861,-2 12 1872,-1-16 11,0-3-5,1-2-12,0-3 6,5 4-5,-1-12-12,5 1 11,-1-13 12,3-3 5,2-4 6,14-13-28,-5 0 22,13-11 0,-10 0 1469,2-2-1463,-2-4-6,0-1 51,7-18-29,-9 10 18,6-12 33,-12 16 28,-3 3 5,-2 1-43,-3 2-74,-3 3 0,-2 0 0,-2 2 0,-2 2 0,0 3 0,-1 4 0,0 2 0,0 3 0,-1 2 580,0 5-580,1 1 0,-1 2 0,5 6 0,2 3 0,6 8 0,4 5 0,4 5 0,3 4 0,3 6-1593,-5-8 1,0 1 1592,14 17 0,-13-17 0,2 1-641,-1-2 0,0-2 641,11 14 0,-13-15 0,0-1 0,2 7-18,-1 9 18,-10-11 0,-2 7-231,-10-15-205,-2-2-91,-2-4-61,-3-3 2547,3-6-2754,-1-3-281,4-3 1498,-1-4-2343,5-2-1324,2-6-1930,5-2-1659,0-1 6713,1 0 0,-5 7 1,-3 3-1</inkml:trace>
  <inkml:trace contextRef="#ctx0" brushRef="#br0" timeOffset="340466">8994 16385 13340,'4'-6'7231,"-1"1"-5697,-3 5 1502,0 0-6620,18-62 4127,-14 41-322,5-14 0,-3 3 986,-10 22-950,-4 2-55,-1 1-51,-2 2-39,-2 0-11,1 2-39,-2 2-23,0 0 6,0 2 3363,0 2-3385,1 2-6,0 4-23,-1 3 6,1 4-6,0 3 12,1 5 0,1 3-12,3 3 6,2 3-11,4 0 22,3 1-343,5-3 315,5-1 0,6-3-11,4-3 28,6-4-11,5-2 0,4-5-241,4-4 235,2-3-424,0-4 458,-1-3-28,-3-4 5,-4-3 12,-4-4 11,-5-2 28,-3-3-6,-4-2 17,-3-1 277,-3-3-243,-4-1 56,-4-16-79,-4 8-28,-5-11 23,-4 15-22,-4 1-40,-2 4 0,-4 2 0,-3 3 0,-4 2 0,-2 3 0,-3 3 0,0 2 0,0 5 0,3 1 0,3 4 141,4 3-707,-1 11 34,8 0-263,0 11-381,11-4-5081,10 19-3180,1-11 9265,7 8 1,-8-26 0,-3-5 0</inkml:trace>
  <inkml:trace contextRef="#ctx0" brushRef="#br0" timeOffset="341210">9522 16658 24374,'5'0'2453,"0"-1"-1081,-5 1-1316,-13-67-1571,13 41 1551,-5-14 1,2 0-406,12 15 420,3-4-18,1-5 23,1-5 6,3-6-44,-1-5-18,1-7 0,-8 27 0,0-2 0,0-2 0,-1-2 0,1 0 0,0-2 0,-1-1 0,0 0 0,-1 0 0,0 1 0,-1 0 0,0 0 0,-1 2 0,-1 1 0,-1 2 0,0 1 0,1-29-1145,-3 8 1145,0 7 0,-1 7 0,-3 2 955,1 15-955,-4 2 0,3 16 773,-1 1-773,1 6 1424,1 5-1424,-2 7 0,-1 9 0,0 9 0,1 3 0,0 2-1696,2-7 0,0 1 1696,-1 15 0,1 1 0,1-12 0,1 2-863,2 21 0,0 1 863,0-13 0,1 0-849,1 16 1,2-1 848,-1-17 0,0-2 0,2-1 0,0 0-106,0-2 1,2-1 105,1-3 0,1 0 0,0-4 0,2-2 0,15 22-149,4-23 0,4-4-24,9 0 80,-8-10 1,1-4-110,3-16 17,1-6 29,-1-8 32,-1-7 85,-3-6 28,-3-5 16,-13 4 1,-1-1 22,6-20 294,-9 17 1,-3 1-267,1-14 488,1-11-399,-7 19 1478,0-4-1450,-6 23 494,-2 2-544,-2 9-33,0 2 1518,-1 7-1608,0 3 1702,-1 0-1702,0 3 984,-4 1-984,0 6 0,-1 1 0,1 4 0,0 0 0,3 3 0,2 9 0,5-6 0,1 6 0,6-9 0,1-2 0,2-1-7,2-3 14,1-2-7,2-3 0,-1-3 0,1-2 0,9-6 0,-6-2 0,5-6 0,-8-3 0,-4-2 0,-1-3 0,-1-2 0,-4-1 0,0-10 0,-5-1 0,-2 1 0,-5 6 0,-1 11 0,-5 3 0,-1 0 0,-3 3 0,0 1 0,-2 2 0,-7 3 0,-9 7 0,5 1 0,-2 7 0,14 1 0,0 3 0,2 5 0,2 3 0,4 4 0,1 18 0,7-7-223,6 14 223,18 5-1440,1-12 1263,2-7 0,4-2-75,11 4 103,-14-14 1,4-3-1766,1-4 1,0-4 1017,20 8 8,-18-10 1,0-1-4029,0-5 1,-2-2 3426,11 1 0,-1-2 0,-32-4 0</inkml:trace>
  <inkml:trace contextRef="#ctx0" brushRef="#br0" timeOffset="341684">11242 16300 26010,'-11'-6'-934,"2"4"0,9 5 0,0 2 0</inkml:trace>
  <inkml:trace contextRef="#ctx0" brushRef="#br0" timeOffset="342798">11683 16652 26659,'18'-47'78,"0"0"1,-1 3-1,0 6-44,6 3-700,3-5 699,2-4-3542,0-5 3537,2-5-9,-16 28 1,1-4-177,1-8 0,1-6 0,-1 4 191,-1-1 0,-1 1-6,0-3 0,1-2 0,-3 4 22,-3 5 0,-3 4 79,4-31 17,-4 9 18,-3-3 55,-7 18-158,0 7-22,-5 19 148,1 11-198,-3 5 28,-11 13-29,1 2 7,-7 13 2182,5-1-2188,3 8 5,0 5 1111,4 7-1111,3 4-1486,3 5 1475,6 1-11,1 3-11,7-1-6,4-2-684,6-4 690,6-2 5,4-4-3,-1-19 1,2-2-31,16 12-306,-11-18 0,2-2 333,17-2 7,3-6 22,2-7 5,-2-5-22,-3-6 34,-5-5-6,-4-8 5,-5-6 517,-3-4-505,-3-4 639,-5-2-622,-3-1 5,-4-1 11,-5 1 12,-3 0-12,-3 2 23,-2 4 713,-2 2-719,-2 4 17,0 5 1167,-2 5-1200,-2 4 224,-3 4-269,-2 3 994,-3 2-1000,-14 12-3397,4 1 3397,-9 10-6,8 0-1209,2 2 1204,3 3 11,2 0-23,2 16 18,7-10-21,5 0 1,4 0-3,7-1-365,10 16 376,4-31-17,7-4 1,5-6 10,3-3 1,3-3 5,0-6 17,-2-4 0,-2-6 11,-4-5 12,-3-4 66,5-15-44,-13 6 17,0-9-6,-13 11 2695,-5-14-2712,-5 10 6,-3-10 1389,-5 14-1410,-2 2-24,-3 3 0,0 3 0,-2 6 0,-1 3 0,0 4 0,-1 3 614,0 4-614,0 2 0,1 5 0,-8 12 0,8 1 0,-5 11 0,9-5 0,3 3 278,3 1-395,4 3-57,4 0-89,6 0-294,5 1 97,9-2-682,22 6 487,-2-12-1851,18-2 1678,-8-16 16,4-6-893,3-6 1256,1-6 253,1-7 201,-30 8 1,0-1 157,26-15 185,-5-4 167,-5-2 157,-7-1 89,-7-2-27,-5 2-61,-7 1-102,-5 3-62,-4 2-77,-4 4-68,-4 3-62,-1 3-56,-2 2 104,-2 5-216,1 2 1551,-3 5-1657,1 1 1254,-1 3-1270,-3 2-1,-4 3-11,-4 6-6,-5 4 6,-3 6 6,-14 21-6,10-6-474,-6 15 451,16-12 29,4-1-23,5-3 6,4-2 0,7-5-12,4-2-83,7-5 106,4-4 0,4-5 11,3-4 12,3-4-1,0-2 6,12-12-17,-10 0 12,5-10 33,-13 1-38,-3-3-18,-2-1 0,-3-2 0,0-11 0,-6 8 0,1-6 0,-5 13 0,-1 3 457,-2 4-457,0 2 0,-1 5 112,0 2-112,0 3 0,0 1 0,0 9 0,0 3 0,1 12 0,1 7 0,1 10 0,1 8-1471,0 7 1471,-2 7 0,-1-30 0,-1 2 0,0-1 0,-1 1 0,-1 0 0,0 1 0,-5 16 0,-1 2 0,2-12 0,-2 1 0,-2 13 0,-2 0-1453,4-14 1,-2-1 1452,0 0 0,0-1 0,-1 1 0,0-1-353,-1-1 0,0-1 353,-1-2 0,0 0 0,-1-2 0,0-2-1008,-2-2 0,-1-2 633,-17 19-39,-5-10 467,-1-9-580,-1-11-1601,-13-14-1474,17-11-5998,-5-11 9600,24-4 0,8 11 0,6 4 0</inkml:trace>
  <inkml:trace contextRef="#ctx0" brushRef="#br0" timeOffset="343243">14545 15991 18512,'13'-60'1051,"1"0"0,-1 3 0,-2 4-704,-3 16 1,-1 2 201,4-27-90,-4 11-73,-4 9-61,-1 8-39,-4 8 1600,-2 6-1718,-1 6 565,-2 5-659,2 5 267,0 2-341,1 6 0,-1 6 0,-1 11 0,-2 12 0,-4 13-534,-2 12 534,6-24 0,0 1 0,-1 4 0,0 1-1425,0 4 1,-1 1 1424,0 2 0,-1 2 0,1 3 0,0 0-953,0 2 0,1 1 953,1 1 0,1 0-489,2 0 0,0-1 489,3-1 0,1-2-105,4-1 1,2-1 104,3-4 0,3-1-132,5-3 0,2-2-132,4-2 1,3-1-160,3-2 1,2-3-508,3 0 0,1-3-2106,3-1 1,1-3 3177,9 1 1,-3-4 0,5 3 0,0-6 0</inkml:trace>
  <inkml:trace contextRef="#ctx0" brushRef="#br0" timeOffset="345860">16196 15725 27505,'-14'1'73,"-2"1"-73,1 2 11,-4 1-11,-6 0-11,-3 0 22,-5 0-11,-19-1-4240,12-1 4251,-12 0 6,20-3 642,-7 0-654,13 0 12,-5 0 11,19 0-5,3 0-7,6-1 3266,2 1-3282,-1 2 333,1 1-339,-3 4 12,-1 3-6,-2 2 11,-1 2 0,-6 10 12,2-4-18,-4 7 1,-2 0-6,6-5 6,-4 5 10,7-10 18,1-1-28,1-2-29,-1 4 34,2-7 12,1 2 111,2-7-67,2-2 62,0-2 343,1-2-472,1-5 0,1 1 0,3-5 0,9-4 0,1 3 0,10-5 0,2 5 0,6-1 0,4 1 0,3 1-811,2 1 811,1 2 0,20 3 0,-15 2 0,12 5 0,-9 11 0,-17 0 0,6 9 0,-20-3 0,-6 4 0,-5 2-233,-5 3 233,-4-1 0,-5-1 0,-3-1 0,-7-2 0,-3-1 0,-3-2 0,-2-1 0,-4-3 0,-3-2 0,-3-3 0,-1-1 0,-2-5-69,0-2-199,1-3-623,-9-10-1299,3-11-800,5-4 2360,8-13 1,20 20-1,1 0 1</inkml:trace>
  <inkml:trace contextRef="#ctx0" brushRef="#br0" timeOffset="346125">16261 15738 22510,'39'-13'52,"0"0"0,-4 1 0,-6 3 1935,-18 7-1948,-1 1 781,-2 1-809,-2 0 433,-1 0-450,-1 0 1432,-1 0-1499,1 0-67,0 0-1097,5 2-937,-2 1 1326,4 2 0,-6-2 0,0 0 0</inkml:trace>
  <inkml:trace contextRef="#ctx0" brushRef="#br0" timeOffset="346575">17150 15795 25729,'3'-42'319,"-1"-1"0,0 4 1,0 11-230,0 23 584,-1 4-685,-1 1 222,0 3-217,0 2 17,0 6 0,0 4 1,0 5-1,0 6-3159,0 5 3165,-2 5-294,-4 25 221,-1-11-345,2-15 1,-1 0 176,-2 18-235,0 2-504,2 0-1519,3 0 2482,2 5 0,1-28 0,0-2 0</inkml:trace>
  <inkml:trace contextRef="#ctx0" brushRef="#br0" timeOffset="346936">17188 16572 22487,'-3'-3'2935,"1"1"-1429,2 2-1500,-38 9-1,29-4 6,-29 9-11,39-8 17,2 1 11,4-1 17,2-1 50,2 0-16,4-2-1,0-1 12,2-2 5,-1 0 62,-1-1 39,-2-2 28,-3-2-34,-4 0 17,-1-2-28,-3 0-138,-1-1-41,-1 0 0,-1 1 0,-2-1 0,-6-3 0,1 4 0,-6-1 0,3 4 0,-2 1 0,-1 1 0,-1 1 0,1 1 0,1 0 0,-1 0 0,4 0 0,0 2 0,6 0-259,0 0-553,3 1-655,0-1-2521,3 0 3988,5-1 0,-3 0 0,3 0 0</inkml:trace>
  <inkml:trace contextRef="#ctx0" brushRef="#br0" timeOffset="347210">18029 15802 22263,'-6'-2'2536,"0"0"-2026,6 2 1395,0 0-1889,-44-17 1,35 12 0,-30-14-28,51 15-6,7 0-78,7-1-73,6-1-527,6 0 336,4 1-133,1 0-175,1 3-213,-2 0-217,-2 1-343,-3 1-492,-6 1-7899,4 7 7966,-17-3 0,2 3 1,-19-6-1</inkml:trace>
  <inkml:trace contextRef="#ctx0" brushRef="#br0" timeOffset="347398">17983 16058 14863,'-7'4'6464,"2"-1"-5282,5-3 2968,0 0-4094,-24 10 28,61-17-50,-33 12-32,25-10 1,8-4-14,6 0-160,-10 3 1,0 0-3810,19-4 3332,-17 4 1,-1 0-3340,15-1-5844,-6-1 9314,-6 3 1,-17 1-1,-9 3 1</inkml:trace>
  <inkml:trace contextRef="#ctx0" brushRef="#br0" timeOffset="348100">19234 15766 21293,'-4'-3'3294,"0"1"-1155,4 2-1926,-37-65-5694,28 40 5542,-11-13 1,3 1 56,17 18 1383,3 1-1422,1 1 898,7-6-960,-1 6 0,5-4 0,-1 10-12,2 2 3386,3 1-3396,3 4-7,3 1 18,3 3-12,3 3-22,19 12-956,-11 2 967,11 9-34,-9 9 29,-15-9 5,2 11 6,-19-11 22,-5 0-16,-14 11 16,-1-10 34,-22 15-17,-5-14-17,1-1 50,-9-3-16,23-12 90,-9 2-35,16-9 46,0-1 11,8-3 0,0-1-12,2 0 923,1-1-1068,1 0 0,1-2 0,2 2 0,0-1 0,9 1 0,-1 0 0,10-1 0,12 2 0,-3 4-243,13 2 243,-9 4 0,1 2 0,1 2 0,-2 3 0,-2 3-3312,-3 0 3312,-5 2 0,-6-1-976,-5 2 976,-5 0-1,-6-1 1,-6 0 0,-7-1 139,-7-1-139,-7-2 0,-4-2 0,3-6 0,-2-2 1418,-20 4-1659,16-6 1,0-1-589,-17-2-947,0-1-4200,1-6-3855,7 0 9807,7-3 1,18 2-1,9 2 1</inkml:trace>
  <inkml:trace contextRef="#ctx0" brushRef="#br0" timeOffset="348599">20065 15086 23388,'-7'-6'3562,"2"0"-3080,5 6 364,0 0-841,-20-38 6,27 34 1,-8-24-1,38 48-6,2 3 1,4 3-1358,-7-4 0,2 1 1352,-4-1 0,3 2 0,-1 0-14,7 7 0,-2 0 11,0 2 1,0 2-503,-3 0 0,-1 3 501,-9-2 0,-2 3 1,-2 0-506,-1 6 0,-3 2 496,-5-7 0,-2 2 0,-5-1-4,-8 4 0,-6-2 3,-3 1 0,-4 2-59,-6-6 0,-4 3 1,-3-1-253,-4 1 0,-3-1 0,0 0-718,-1 0 0,0 0 0,-1-2-253,-1-3 0,0-1 0,1-3 1296,-11 5 0,5-4 0,-3 3 0,2-4 0</inkml:trace>
  <inkml:trace contextRef="#ctx0" brushRef="#br0" timeOffset="349116">21869 15708 17576,'17'-48'554,"-1"0"0,1 1 1,-2 3-1,0 1 1,-2 5-241,-2 5 0,-2 2 190,7-24-2245,-2 7 2149,-2 8-60,-4 9 1470,-2 6-1549,-1 7 942,-4 6-1071,0 4 902,-1 5-1075,0 2 3419,-4 20-3386,0 0 28,-11 40-28,2-14-864,3-13 1,-1 2 863,-7 24-11,7-28 0,0 2 16,-1 1 1,0 0-9,-1 1 0,-1 1-489,0-1 1,-1 0 460,0 0 1,0 0-43,0-1 0,0 1-73,0-2 1,1 1-141,0-1 1,1 0-267,1-2 0,1 1 552,0 13 0,1-2 0,0-3 0,1 12 0</inkml:trace>
  <inkml:trace contextRef="#ctx0" brushRef="#br0" timeOffset="349361">22419 15600 21517,'13'-60'1260,"0"-1"0,-2 6 0,-1 11-873,-4 24-113,-2 6 535,-1 6-703,-1 3 141,-2 3-236,0 2-3156,-1 12 3178,0 1 218,-3 13-201,0-1 12,-3 5 10,-2 6 1,-3 3-20,1-8 1,0 0-4,-7 17-39,6-17 0,-1 1-266,0-2 0,1-1 255,-8 16 1890,-4 10-1952,8-19-145,0-1-275,0-1-660,1-2-2392,2-1 2855,-2 3 0,8-17 1,1 0-1</inkml:trace>
  <inkml:trace contextRef="#ctx0" brushRef="#br0" timeOffset="359893">23556 15409 23284,'46'-34'0,"1"0"0,-3 2 0,-1 9-1567,15 17 1472,4 3-101,1 1-1174,-6 4 1,1 1-320,-22-1 0,-1 1 1689,25 2 0,-7 1 0,-23 0 0,-3-1 0</inkml:trace>
  <inkml:trace contextRef="#ctx0" brushRef="#br0" timeOffset="360132">23985 15353 27628,'-15'2'151,"1"7"-78,6 19 5,-2 6 79,-4 25-95,4-12-1578,3-15 0,1 0 1544,-2 13 5,2 0-27,-1-1-1,2 0-16,1 0 880,1-1-1009,1 0-325,1-2-902,0-1-4844,2-1 6211,3 2 0,-2-19 0,2-3 0</inkml:trace>
  <inkml:trace contextRef="#ctx0" brushRef="#br0" timeOffset="366022">6484 17762 18168,'0'-5'5747,"0"2"-10081,0 3 4351,-67-28 6,37 29 656,-13-11 0,0 4-662,11 29 5,-4 5-16,10-6 0,0 2-1388,-13 15 1374,14-14 0,2 2-15,-5 12-65,3 0 21,1 17-28,9 1 39,4-2 1922,11-10-1894,6-18 40,15 4 5,15-9 0,4-3 5,9-12 2940,-8-9-2951,4-4 6,1-5 6,0-6-23,-1-2-2056,-3-3 2101,-4-1 11,-3 1 391,-5 0-351,-4 2 16,-5 0 241,-1-4 117,-7 4-240,-4 1 134,-5 7-213,-4 6 2365,0 4-2443,0 0-11,-1 1-40,-1 1-27,-2 1-57,-9 5 28,1 2 12,-7 7-28,3-1-1,1 2-27,2 0-6,4 0 0,5-1 11,2 0 11,4-1-16,3-1-51,10 3 28,11-5 90,1-2-28,5-5 28,-6-7 5,1-3-22,13-11 34,-11 1 22,8-7 17,-16 5-375,-3 0 403,-2-1 84,1-9-6,-7 7 6,-1-6 5,-5 11 6,-3 3-56,-1 1 23,-1 2-12,-1 2-22,-3 2-23,-1 0 374,-7 1-463,1 3 17,-6-1-28,3 3-1,-1 2 23,-1 2 17,1 3-11,-1 2-40,3 1-39,-3 6 28,7-3-117,-1 11 16,8-10-44,1 6-34,6-7-106,2 0-113,6 0-150,3 0-181,4-3-1415,15-2-634,10-6-2077,3-4 3551,3-6 329,-12-7 1,0-3 348,10-7 763,-9 4 1,-3-1 316,-1-5 1132,2-15-2484,-12 12 2108,0-9-1406,-14 15 1255,-3 3 1221,-3 2-1496,-2 4-106,-2 2 297,0 5-594,-1 2 2128,0 3-2408,0 2 3336,-3 6-3386,1 1 27,-3 7 18,1 1-29,0 3 17,-1 4-39,1 1-11,0 3 6,1 1-46,-2 12 34,2-9 1,0 9 4,1-13 12,-1-1-16,1-3 4,1-3 18,1-4 0,0-4 44,0-3 28,0-3 74,0-2 77,2-1 259,7-7-186,7-9-184,2-3-12,4-6 12,-4 3 5,0 0-5,1-2-23,1 1 79,10-8-90,-7 10-28,6-5-28,-11 14 5,3 0-5,-2 6-45,0 2-5,-4 6 16,-4 3 6,0 6-16,1 4-3399,0 2 3382,0 4-40,2 11 45,-4-5 5,3 7 12,3 8 0,-4-16-11,17 16 38,-11-28 1,9-2 3398,5-11-3382,8-15 1,0-1 11,-2-10 39,-4-9 123,-4-7-50,-2 0-626,-9 1 654,-10 11 22,-2 2 23,-1 0 173,-1-9-351,-2 9-52,0-5 0,-3 12 0,0 4 0,0 2 0,0-1 0,0 7 0,0 0 653,0 6-653,-2 0 0,3 7 0,1 0 0,5 7 0,4 2 0,27 23 0,-11-12-734,-3-4 0,1-1 734,6 5 0,2 1-7,-1 0 7,-1 1-12,-5-2-279,-4-1-40,-6-1-10,-6 0-611,-9 10-67,-8-7-124,-8 8-1328,-8-10-2212,-5-2 4683,-7 0 0,16-11 0,0-2 0</inkml:trace>
  <inkml:trace contextRef="#ctx0" brushRef="#br0" timeOffset="366521">8880 17849 27930,'-24'-30'-39,"1"10"28,6 36 11,-2 4-6,-1 3-10,-1 3-1153,2 2 1158,2 2-11,1-1 33,3 1-28,3 0-11,3 1-13,3-2-10,3-1 35,6-3-102,15 5 84,2-11-5,15 1 34,-2-14-530,5-3 529,5-5 17,1-5 29,0-6 7,-17 1 1,0-3-792,10-8 811,4-9 17,-24 9 616,-7-3-577,-5 0-67,-4-2 17,-4-1-11,-3-3-1009,-4 0 1025,-3-1-27,-13-10-6,4 13 45,-19-11-85,15 22-10,-9 0 10,11 11-5,-1 4 737,0 2-793,0 3-50,0 3-471,-9 12-95,11 0-3355,-10 23 4027,18-6 0,3-5 0,7-11 0</inkml:trace>
  <inkml:trace contextRef="#ctx0" brushRef="#br0" timeOffset="367287">9407 18346 21338,'-10'-2'2929,"2"0"-2374,8 2 2066,0 0-2290,-5-81-2150,7 47 1875,-3-16 0,1-1 40,8 14-12,0-6-34,1-6-5,0-6-610,0-7 584,-4 28 1,-1 0-1280,1-2 0,-1-1 1274,-1 1 0,1-1 5,-1 1 1,-1 0-526,1 2 0,-2 0 562,2-27-11,-2 6 22,-1 8 14,-1 9-81,-1 7 272,0 8-272,-1 8 2199,1 5-2199,-1 7 1655,1 2-1655,-1 5 1327,1 4-1327,-2 7 0,0 6 0,0 8 0,-1 6 117,0 7-117,1 7-3226,0 9 3226,2-28 0,1 3 0,-1 19 0,1 0-857,1-12 1,-1 0 856,0 14 0,2-2-538,0-17 1,1-3 402,4 30-1147,6-7 1069,5-6-22,4-7 1062,5-6-1169,5-7-66,4-7-91,6-5-77,1-6-41,3-5-339,-1-3 413,-2-9 134,-3-2 311,-2-8 31,-5-3 1675,-2-6-1451,-6-2 67,-3-3 50,-5 0 68,-3 1 464,-3-9-402,-3 12-18,-3-4-33,-3 15 248,-1 4-282,0 2 2630,-1 3-2708,-1 2 1589,-1 2-1690,1 2 411,0 0-490,-1 0 9,1 0-70,-1 0 0,0 1-17,0 0 17,-1 1 0,1 0-11,0 0 6,2 2-12,0 0-28,1 1-39,3 3 50,3-2-5,5 3 11,3-5-22,4 1 11,2-2 33,1 0-11,7-2 6,-8-1 28,2-2 28,-10-2 5,-4-4 0,-2-1 6,-2-3 6,-2-4-6,-2-3 11,0-3-28,-2-1-16,0-2 38,-3 2 7,-1 0 10,0 5 6,0 2-39,0 4 5,-1 3-5,1 3-6,-2 3 12,1 0-40,-2 3 22,-2 0-5,-1 3-11,-3 2 17,-1 4-73,0 2-1,-6 11 12,7-4 17,-5 22-56,12-1-274,1 3 262,7-1-296,13 2-50,2-11-1616,13 11 859,0-16-6593,21 6 7061,-4-7 0,-5-6 1,-18-10-1</inkml:trace>
  <inkml:trace contextRef="#ctx0" brushRef="#br0" timeOffset="367454">10499 18152 23399,'-2'-3'3215,"0"0"-1960,2 3-2006,4-29-940,-3 22-3921,2-24-4219,-3 29 9782,0-1 0,0 1 0,0 1 1</inkml:trace>
  <inkml:trace contextRef="#ctx0" brushRef="#br0" timeOffset="368688">10934 18090 26550,'30'-44'240,"0"1"1,0 0 0,7-9 0,-6 4-196,-3-9 17,-8-3-500,-6 11 469,-4 3 0,0-2-996,-5 9 1,0 1 983,0 0 1,-2 0 25,1-24 667,-5 20-712,-2 14 130,-2-1-130,-2 15 0,2 4 330,-1 3-330,2 3 1964,-1 2-1964,-1 5 0,-7 12 0,0 2 136,-7 14-136,2-1 0,0 6 0,-1 4 0,6-7 0,1 2-3392,-5 21 3392,6-20 0,2 3 0,4 0 0,2-1-2269,0 18 2269,3-20 0,4-1-161,20 20 54,2-16-239,16 3 195,-2-21 0,6-5-1,-7-10 1,1-1 78,-8-2 1,1-1 664,23-4 0,0-2-606,-23 0 0,-1-2 17,9-2 0,-3-3 19,10-7 2580,6-13-2551,-18 5 27,5-11 84,-14-4-2768,-9 8 2690,0-9-11,-10 13 293,-2 3-142,-3-3 614,-2 11-737,-1 1 278,-3 12-328,-2 2-40,-5 2 11,-2 2-22,-5 3 13,-3 2 3379,-13 12-3392,0 6 0,0 1 0,3 12 0,19-16-24,1 16-9,11-15-68,24 16 56,10-17 28,11 2 34,-3-15-6,-11-8 12,-2-3 21,8-7-16,-11 0-5,4-7 5,-13 3-17,-3-1 24,-3-1-35,-2 0 0,-3 0 0,-3 1 0,-2-4 0,-2 6 0,-3-1 0,-2 6 0,-3 3 0,-2 0 0,-2 2 0,-26-1 0,13 3 0,-17-1 0,22 2 0,3 2 0,4 0 0,0 8 0,6 4 0,0 3-472,11 11 108,7-7-140,9 8-134,7-8-2657,27 7 2399,-7-10 428,-16-7 0,3-2-541,2-3 1,-1-2 415,19 1-321,-18-3 1,-1 0 767,10-1 174,-3-3 107,-4-1 145,-6-2 2034,5-8-751,-7-3-689,-4-1-29,-9 0-99,-10 4 726,-3-8-1069,-2 4 1767,-1-4-1868,-3 8 163,-4-2-374,-10 1-91,1 3 0,-8 5 0,-4 9 0,2 3 0,-12 5-448,7 4 448,-1 1 0,2 2 0,1 9 0,11-6 0,4 5 0,13-9 0,6-3 0,17 5 0,1-7-500,13 2 500,-4-8 0,1-2 0,1-1 0,0-2 0,-2 0 0,-4-1-12,4-3 12,-13 1 0,0-4 0,-12 2 425,-3 0-425,-3-1 0,-1 0 0,-1 1 522,0 1-522,0 1 13,0-1-13,0 2 0,-2 4 0,1 2 0,-2 6 0,2 4 0,1 5 0,-1 4 0,1 6 0,0 4-897,0 6 897,0 6-1031,0 7 1031,0 6 0,-1-27 0,-1 0 0,1 2 0,-1 0 0,-1-1 0,0 1 0,-2 10 0,-1 1 0,1-14 0,0 1-17,-2 8 0,-1 0-375,-6 14 16,-3 2-27,-3 3-1407,-3-1 1317,-3-1-431,-2-5-751,14-29-353</inkml:trace>
  <inkml:trace contextRef="#ctx0" brushRef="#br0" timeOffset="369214">13826 17668 18389,'14'-45'696,"0"0"0,0 1 0,5-16 0,-3 7-136,-6 7-101,-5 10-84,-3 7 1370,-2 6-1465,-1 4 923,0 7-1080,-2 4 501,0 5-591,1 2 1437,-1 3-1458,-1 4 438,-2 7-439,-3 8 1,-4 9-824,-4 10 806,-3 11-615,9-22 1,1 2 620,-2 3 0,0 1-3,1 4 1,0 1-693,0 1 0,0 2 686,2 1 1,0 2-824,0 0 1,2 1 811,1 0 1,2 0-4,0 0 1,2-1-6,2 0 0,3-1-11,2-2 0,2-1-223,4-2 0,2 0 147,2-3 1,4-1-99,3-1 0,1-3-241,3-1 1,2-1-502,2-3 0,2-2-2255,0-2 1,1-2-1707,-3-4 1,-1-2 4885,21 7 1,-24-11 0,-12-7 0</inkml:trace>
  <inkml:trace contextRef="#ctx0" brushRef="#br0" timeOffset="369856">15101 17670 20252,'0'-3'4049,"0"0"-1355,0 3-2677,-4-8 5,0 11-22,-4-5-11,3 13 22,0-1-22,1 2 56,2-2-23,0 0-16,2-3 50,0 0-73,1-1 45,6 0-11,2-2-3286,14-1 3325,-5-1-143,9-5 132,-6-2 61,-1-3 12,-3-1 22,-4-1 28,-4-2-23,-3 1 6,-3-2 23,-1 1-51,-2 0-10,0 1-113,-1 0 0,-2 1 0,-2 1 3335,-2 1-3335,0 1 173,-1 2-173,0 1 0,0 1 0,-1 2 0,0 0 0,-2 1 0,0 0 0,-2 3 0,0 1 0,-7 7 0,6-2 0,-3 4 0,7-2 0,1 1 0,2 2 0,1 2 0,2 2 0,0 1 0,3 1-41,1 0-149,0 0-107,4 0-179,2 1-1456,13 7-252,0-8-4313,10 5 6497,0-10 0,-13-7 0,0-2 0</inkml:trace>
  <inkml:trace contextRef="#ctx0" brushRef="#br0" timeOffset="370580">16088 17827 17165,'2'-4'5876,"-1"1"-1435,-1 3-4396,-7-45-22,0 33 27,-9-34-4296,-2 44 4246,-3 0-1409,-20 2 1426,7 0-1231,-14 1 1230,10 2-16,-1 2-16,-1 0 16,3 1 1653,1-2-1665,5 0 35,5-2 10,7 0-27,7-1 2516,5 0-2438,4 0 2610,2 0-2694,1 0-11,0 2-6,0 4-16,0 0-7,0 10 29,-1-3-11,0 6 5,-3 5 23,2-6 10,-1 6 12,0-7-33,2 0-1,-1-2 6,1 0-5,0 3-7,-1-6 24,-1 4-35,1-7 29,-2-1 22,1-1 5,-1-1 12,0 0 39,0-3 6,1 0 16,0 0 185,1-3 86,1 0-377,4-7 0,2-1 0,2-4 0,1 2 0,2 1 0,4-1 0,3 0 0,3 1 0,16 0 0,-6 3 0,11 2 0,-8 1 0,2 3 0,2 4 0,0 1 0,9 3-1696,-9 0 0,-2 0 1696,-3 5-407,-5 0 407,-7 2 0,-6 1 0,-7 0-2134,-5 1 2134,-9 1 2102,-18 10-2249,-20 2 13,-5-2-82,-4-3-3,14-14-184,2 0-190,2-3-365,2-2-706,3-3-3253,5-3 4391,-1 0 0,14-1 0,1 0 0</inkml:trace>
  <inkml:trace contextRef="#ctx0" brushRef="#br0" timeOffset="371148">16524 17568 26402,'18'-17'-12,"-3"5"18,-9 18-12,-1 0 23,-1 0 6,0 0-18,-3-1 18,1 0 10,-2-1 146,-1 1 101,-4 0 6,-6-1-146,-1-2 17,-3-2-23,3-2 1,0-1-35,1-4-10,1 0-6,0-2 22,2-1 68,-2-7-112,3 4-12,2-7-5,3 7 0,1 0 16,1 2-38,0 2 6,1 1-29,0 3 0,1 0 0,0 2 0,0 1 0,-1 1 0,0 0 0,0 3 0,3 2 0,0 5 0,3 3 0,1 3 0,1 3 0,0 2 0,0-1-3392,-2 1 3392,-1 0 0,-3 0-41,-1 6 8,-6-6-6,-4 4-17,-4-7-45,-4-2-101,-2 0-240,-2-2-353,1-2-773,0 0-3653,2-3-4610,3-2 9828,3-1 1,5-3-1,3-1 1</inkml:trace>
  <inkml:trace contextRef="#ctx0" brushRef="#br0" timeOffset="371646">17155 17592 23273,'5'-45'444,"0"0"0,0 5 1,-2 7-137,-1 19 1144,-1 3-1234,0 3 391,0 2-485,-1 3 174,0 1-237,1 2 619,-1 6-680,2 2-6,0 9 1,2 3-18,-1 7-744,0 5 745,-2 5-1,-1 5 18,-4 2-968,-3 5 934,-5 1-96,-2 2-204,1-15 1,1 0-385,-7 19 79,6-20 0,2-1-1944,0 10 2588,5 3 0,3-23 0,3-2 0</inkml:trace>
  <inkml:trace contextRef="#ctx0" brushRef="#br0" timeOffset="372057">17312 18221 26026,'-30'18'17,"7"-2"-56,21-10 56,1 1 0,1-2-6,0 0 6,1-1-23,3 2 34,0-3 28,4 2-6,-2-3-5,0 0 22,1-1 40,-1 0 50,0-1 50,-1 0 213,1 0-207,-2-1-23,0 0-5,-4-3-51,1 0-5,-1 0-17,0-1-34,-2 1 12,0-1-23,-6-2-33,2 1 5,-2-1-22,1 2-12,1 2-10,0-1-1,0 2 40,1 1-34,-2 1 5,1 0 1,0 0-28,1 0 16,0 0-16,1 1-46,0 0 7,0 2-62,1 0-85,-1 1-167,0 1-375,1 1-4650,0 2 4552,2 0 0,0-3 0,1-3 0</inkml:trace>
  <inkml:trace contextRef="#ctx0" brushRef="#br0" timeOffset="372439">17890 17609 24475,'-60'-6'448,"16"0"631,50 5-1074,7 0-21,6-1-96,7-1-3790,10 0 3113,8-1-2922,-6 0 0,4 0 3468,-5 0 0,-1 1 0,27-3 1,-26 1-1</inkml:trace>
  <inkml:trace contextRef="#ctx0" brushRef="#br0" timeOffset="372770">17940 17830 21097,'-9'0'3215,"1"0"-2666,8 0 398,0 0-717,-60-3-23,46 3-39,-46-3-23,60 3 147,0-1-108,4 0-32,2 0-18,7-2-16,3-1-23,7-2 73,21-5-95,-8 3-311,16-4 255,-15 5 16,0 0-5,-2 0-17,-1 1 12,-2 1-34,-2 0-1,-3 2 29,-1 1-22,-4 1 27,-3 0-22,-2 1 62,1-1-62,-6 1 282,0-1-416,-8 1-40,-1 0-1954,-3 0-5742,1 0 7870,1 2 0,0-1 0,0 0 0</inkml:trace>
  <inkml:trace contextRef="#ctx0" brushRef="#br0" timeOffset="373256">17911 17523 20661,'-55'-10'403,"10"1"1561,45 9-1331,-1 0 255,6 0-737,0 0 380,7 0-413,4 0-18,4 0-44,6 0-16,5 1 4,3-1 748,2 1-786,1-1-12,0 0 12,0 0-12,0-2 23,-1 1 0,-3-2-11,-3 1 27,3-1 6,-14 0 40,1 0 38,-15 1 1,-1 1 459,-3 1-572,-1 2 480,-1 0-669,0 0-3317,0-1 3501,0 0 0,1 0 0</inkml:trace>
  <inkml:trace contextRef="#ctx0" brushRef="#br0" timeOffset="374131">19521 17431 21461,'0'-3'3534,"0"0"-1422,0 3-2095,-14-15 28,4 12-23,-13-10-4256,-5 18 4250,3-2-4,-12 3 695,6-3-679,-3 0-16,-2 0 4,1-1 18,-13 0 11,14-2 28,-6 1 39,21-1 3423,3 0-3429,8 0 227,1 0-249,6 0 112,1 0-201,-2 4-6,-1 2 33,-2 5-28,-5 11 1,1-4-23,-2 7 17,0 1-1,3 1-10,-1-2 28,4-4-6,4-9 0,0-2 16,1-2-32,0-1 32,0-3 7,0-1 16,0-1 168,0-1-112,3-2-11,-1 0-71,6-5-13,-1 1 0,6-5 0,0 2 0,4-2 0,8-1 0,-5 2 0,6 0 0,-8 4 0,-1 1 0,26 4 0,-17 3-889,20 4 889,-22 4 0,1 1 0,2 3 0,-1 1 0,2 1 0,-2 0 0,0 1-510,-1-1 510,-2 1 0,2 6 0,-8-5 0,-2 4 0,-11-8 0,-5 0 0,-5-1 0,-4 1-52,-7-1 847,-3-1-918,-5-1-62,-3-2 193,-4-2-394,-5-3-936,-17-1-3982,-6-4 5304,-2-4 0,24 2 0,18-2 0</inkml:trace>
  <inkml:trace contextRef="#ctx0" brushRef="#br0" timeOffset="374923">20085 17313 27730,'-8'-62'330,"2"13"-306,6 50 265,0 0-289,0 0 98,0 1-98,1 1 50,0-1-50,2 1 150,-2 1-150,2 1 0,-1 1 0,1 3 0,-1 1 0,0 3 0,0 2 0,-1 0 0,1 1 0,-1 0 0,-1 1 0,0-2 0,0-2 0,0-2 0,-1-2 0,0-2 0,0-3 0,1-1 0,0-2 0,-3-4 0,0 1 0,-2-4 0,-1 1 0,-1-1 0,0 0 0,-1 0 0,2 1 0,0 1 0,-12-14 0,11 11 0,-9-10 0,14 14 0,1 1 0,1 0 0,6 6 0,4 4 0,30 20 0,-1 0-1696,-8-6 0,2 0 1696,-3-2 0,-1 0 0,3 1 0,0 1-431,1 2 0,-1 0 431,-1-1 0,-1 4-992,6 13 1,-4 1 991,-10-9 0,-3 1 0,2 10 0,-4 2-388,-10 17 388,-9-30 0,-3 0 0,-4 0 0,-2 0-51,-5 0 1,-4 0-1365,-4 0 1,-3 0 1414,-9 5 0,1-3 0,-5 3 0,-1-2 0</inkml:trace>
  <inkml:trace contextRef="#ctx0" brushRef="#br0" timeOffset="381286">21489 17617 20683,'3'-6'3668,"-1"2"46,-2 4-3591,27-58-73,-21 43-33,21-43 0,-27 58-17,0 0 17,0 7-23,-1 2 6,-2 9 6,-7 23-451,-2-3 440,-8 22-992,-1-10 1014,-4 6-583,11-27 1,-1 0 568,0 1 0,-1-1-6,0 1 0,0-1-3,0 0 1,-1 0-9,1-2 0,0 1-75,-15 23-158,4-3-162,2-4-257,5-5-426,4-6-1076,6-5-2424,2-4 4592,6-1 0,1-12 0,1-1 0</inkml:trace>
  <inkml:trace contextRef="#ctx0" brushRef="#br0" timeOffset="381524">22088 17437 27041,'-10'45'78,"0"1"1,-2 9-1,0-4-50,-2 2-25,4-17 0,-1 1 3,-6 15-1551,-2 2 1512,-3 0-91,-2 2-273,-2-1-516,-1 0-1636,-1-2-7282,4-8 9740,3-10 0,11-16 1,4-9-1</inkml:trace>
  <inkml:trace contextRef="#ctx0" brushRef="#br0" timeOffset="392670">23043 17698 22864,'13'-56'877,"1"0"1,-2 5 0,-2 9-430,-6 18 93,0 5-200,-3 4 29,0 4-113,-1 3-47,0 3-92,0 3 53,-1 0-210,0 6 16,-1 3 18,0 7 38,0 4-44,-2 8 5,-1 4-38,-6 25-711,0-9 749,4-14 1,-1 0-35,-5 15 18,-1 0 11,-1-2 0,2-3-1,1-2-77,3-3-163,1-5-213,3-3-325,3-4-453,0-3-1053,4-3-3667,2-3-3419,2-2 9382,1-5 0,-3-3 0,-1-4 0</inkml:trace>
  <inkml:trace contextRef="#ctx0" brushRef="#br0" timeOffset="392954">23156 17456 18852,'-4'-3'4290,"1"0"-84,3 3-4144,-21-36-23,18 23-17,-15-28 1,26 31-23,4-2 0,3-2 16,20-7-496,-3 5 441,18-6-528,-9 9 433,4 1-1523,0 3 1215,0 2-241,-2 3-1054,-3 2 461,-4 4-506,-6 3-682,-7 4-1295,-6 4 3759,-6 5 0,-5-9 0,-3 1 0</inkml:trace>
  <inkml:trace contextRef="#ctx0" brushRef="#br0" timeOffset="393194">23179 17717 25382,'-19'0'73,"6"0"34,19 0 173,12 0-157,0 0-22,11 1-4280,-2-2 4246,4-1-5,1-2 836,0-1-858,0-3-18,-2 1-5,-2 0-12,-2 0-89,-2 1-235,-2 1-538,-4 0-1478,-2 2-3947,-5 1 6282,-4 2 0,-4 0 0,-1 0 0</inkml:trace>
  <inkml:trace contextRef="#ctx0" brushRef="#br0" timeOffset="409530">15138 17818 7738,'-6'0'4963,"0"0"-2661,6 0 1614,0 0-3199,-4-4-443,3 2-33,-3-2 481,4 4-593,0 4 168,0 0-157,0 2 0,0-1 0,0-2 16,1 1-21,0-2 0,0 0 27,0-1 12,1 0 0,-1 0 38,1-1 7,0 1 10,-1-1 63,1 0 279,2 0-342,0-2-44,2 1-50,1-2 49,4-4-100,-2 2 0,4-3 0,-4 2 45,3-4-62,-3 3-4,2-3 32,-3 4-34,-2 0 23,-1 0 23,-2 0 66,1-3-83,-2 2-6,0-2 67,-2-1-84,1 3-22,-1-3 67,0 0-56,-1 3 67,-1-6-50,0 4-39,-1 0 27,-1-1-21,2 5-18,-1-1-22,1 4 39,0-1-5,0 1 22,-2-1-28,1 3-6,-2-2 1,1 1 33,-1-1-34,1 1 0,-1-1-5,1 2 0,0 0-17,0-1 6,0 1-12,0-1 6,0 1 6,1 0-6,0-1 0,1 1 0,0 0 72,1 0-55,-1 1-39,0 0 11,-3 1 16,1 1-22,0-1 17,0 2-22,-3 1-6,3 1 28,-3 1 0,-2 5 6,3-4-6,-2 5 16,4-5 29,-1 3-34,2-2-5,-1 3-17,2-2 22,-2-1 6,2 2 44,-2 4-77,1-3-63,-3 16 68,3-13 17,-2 8-18,3-10-10,-1 1 50,1-2-22,1 0-1,0-1 1,1-2-6,0 0 17,0-2-12,0 0-10,1 0 10,0-1 1,1-1 16,0-1-44,-1 0-62,2 2-28,-1 1-118,2 1-1747,4 3-3058,-1-4 5035,6 4 0,-7-8 0,0-1 0</inkml:trace>
  <inkml:trace contextRef="#ctx0" brushRef="#br0" timeOffset="410587">16383 17551 15905,'0'11'3490,"0"-2"-2953,0-9 1636,0 0-1926,4 2-146,-3-1-6,2 2 12,-3-2 184,0-1-134,0 2-6,0-1 6,0 3 173,0-1-145,-1 0-28,0 1 11,-1 0-6,0-1-28,0 0 6,-1 0 6,2 0 16,-2-1 29,2 0-1,-1-2 466,1 1-443,0-1-45,-1 0-34,0 0-27,0-1 5,0 0-6,-1-1 6,1-1 0,0 1-11,-1-1 28,2 1-12,-1 0-5,1 0 11,0-1-16,0 1-12,1-1-11,0-1-45,0 0 0,0-1-16,0 0 5,0 0 0,1-1-11,1 1 11,3-4 0,0 3-34,2-3 6,-1 1 11,2 1-28,0 2-3347,0 0 3364,0 2 6,1 0 5,0 2-11,-1-1 23,-2 2-12,1 0-6,-2 0 3376,0 0-3392,-1 0 0,0 0 28,0 0-12,0 1-10,0 1-7,0 0 1,1 1 11,0 1-5,1 1 16,-1 1-34,1 0 35,-1 0-12,1 1 0,-1-2 11,-2 0-34,1 0 18,-1-1 5,-1 0-6,-1 1 17,0 0-16,-1 1-6,0 0 11,0 2 0,-1-1 11,-2 2-11,-2 0-11,-1 2 39,-5 5-12,1-2-27,-3 5 11,2-5 39,1 0-33,-2-1 28,-2 3-51,-1 0 22,2-1-5,3-4-11,4-4-6,0-2 6,1 0 22,1-2 6,1 0 0,0-1-34,1-2 51,1 2 5,-1-2-134,1 0-90,-2 0-353,-1 0-856,-1 0-4493,-3 0 5887,-2-1 0,4 1 0,0-1 0</inkml:trace>
  <inkml:trace contextRef="#ctx0" brushRef="#br0" timeOffset="457621">17091 13472 22435,'-44'-41'-84,"16"6"1301,55 25-1245,9 0 204,8 1-244,7 1-22,-9 4 1,2 1-820,-10 1 0,-1 1 859,12-1 0,-1 1-51,10 3 295,5 6-278,-25 1 34,-4 5 22,-24-1 50,-12 3 0,-8 3 12,-31 17-551,2-7 547,-1 0 1,-2 0-389,17-12 0,0 1 380,-10 5 1,1 0 11,-12 7 2,19-9 1,1-1-21,-11 10-10,-4 6 1733,23-14-1795,5-1 34,10-7 215,1-1-187,10-9 657,4-2-624,8-1-11,5-6-2114,7-2 2103,6-8-17,4-3-172,4-3 200,0-2-1155,-1-1 1172,-2-1 106,7-15-67,-16 7 22,3-12-5,-19 10-95,-2-19 106,-6 12 23,-1-13 16,-5 21 67,-2 3-1484,-1 3 1535,-3 4 788,-1 4-800,0 3-16,0 3 121,1 4-154,1 2 2340,0 3-2514,3 2 3030,0 2-3226,1 1 156,12 14 12,0-2-17,12 14 16,1-3-5,18 17 6,-8-7-331,-11-10 1,-1 0 308,4 12-29,-4 1-17,-8 3-67,-7 1-123,-8 3-1041,-9 0 593,-8 1-527,-6 1-1580,-6-1 2807,-6 5 0,17-23 0,-1-2 0</inkml:trace>
  <inkml:trace contextRef="#ctx0" brushRef="#br0" timeOffset="459264">19217 13496 18766,'19'-48'502,"0"0"0,-1 4 1,-5 7-72,-11 15-17,0 1-3512,-2 4 3401,-2 1 1397,-2 4-1560,-3 3-1214,-2 2 1113,-4 3 342,-3 3-370,-5 3-6,-6 6 1,-6 8 1654,-7 7-1660,-2 8 0,-2 3-16,1 5-12,4 1-14,16-11 0,2 1-9,-5 15-5,0 11 6,19-20-12,7-4 23,8-3 0,6-3 5,9-5-29,7-3 51,6-5 12,6-5 2218,5-4-2212,4-3 5,2-5 11,-1-4 31,-17-3 1,1-1-1185,17-9 1167,-19 5 1,-3 0 58,9-11 6,-7-3 33,-5-2 1,-7-2-1,-5-1 548,-6-1-581,-5 0 0,-2 2-11,-6 1-12,-3 4-5,-5 2 39,-15-1-67,3 9-17,-12 0-17,7 13 0,-2 3 11,2 2-27,1 4-6,4 3-12,2 4-5,4 3 17,2 2-6,3 4 6,1 1-6,3 2 26,3 3-32,1 0-16,3 1 799,1 1-816,5-1 6,3-1 5,6 1 11,6-2-39,2 0 924,5-4-946,3-3-11,2-4 27,2-5 12,0-4 5,1-2-5,1-6 108,0-3-58,1-6-544,-1-5 578,1-4-6,-2-2 17,-1-4-767,-1 0 756,-2-1 11,-1 1 12,-3 0 10,-1 2 46,-2 3-108,5-5 62,-11 10 69,3-1-85,-13 12 478,-3 4-529,-3 1 816,-1 4-794,-1 2 23,1 5-16,-1 4 4,0 5 12,0 3-16,-1 2 4,-2 3 624,-1 0-635,-3 2 40,-3 13-39,1-10-6,-2 8 0,4-15-12,1-4 18,3-2-6,1-4-6,1-3 6,4-3 28,2-4 23,3-2 16,4-1 6,3-4-17,4-2 0,2-4 39,16-10-39,-9 4 0,9-7 17,-12 8 0,-2 0-12,-2 1-5,-4 2-5,-2 1-23,-3 3 5,-3 3-16,-3 0-23,-2 3 6,-2 0 0,0 1 0,1 9 12,1-1-7,0 10 1,-1 0 5,0 2-5,-1 2-6,0 0 0,1 0 0,1-1 0,2-2 0,2-2 0,3-2 0,3-3-12,2-3 12,5-2 0,2-4 12,3-2 10,1-4 40,15-12-29,-8-1 1,10-12 5,-13 2 11,0-4 1,-1-5-238,0-4 237,-1-4-1916,1-4 1905,-1-4-6,-1-4-11,-13 26 1,-2 0 11,14-28-1,-2-1-21,-2 3 32,-1 3-4,-3 4 44,-2 7 56,-5 7 5,-4 7 34,-4 8-39,-2 6-28,-3 6 150,0 4-246,-3 2 1956,-2 4-1983,-1 5 0,-4 7 11,0 8-12,-2 8 7,-5 25-6,7-8-467,4-15 0,2 0 467,2 16-6,3 1 1,5 1-4,4-17 0,2 0-3081,12 14 3098,-5-19 0,2-2-2,15 2-311,-6-14 1,3-2 298,16 2 14,-15-7 1,0-3-15,13-5 28,-2-6-16,1-7 5,-3-5 11,0-5-6,-4-3 73,-1-3-72,-3-2 5,-3 1 11,-3 1 6,-5 2 17,-4 4 34,-4 4-1,-5 5 12,-4 5 2761,-4 4-2851,0 3 893,-2 0-893,-8 11 0,2-1 0,-7 10 0,4-2 844,1 2-844,2 12 0,2-6 0,4 9 0,6-10 0,5 0 0,5-2 0,6-3 0,4-2 0,4-5 0,4-3-2013,4-5 2013,2-3 0,2-6 0,1-5 0,0-7 0,-4-2 0,-3-4-142,-6 0 142,-4-1 0,-5 2 0,-5 3 0,-4 3 0,-3 4 0,-4 4 0,-3 3 0,-1 3 1978,-1 2-1978,-3 6 177,-1 2-177,-4 9 0,-3 3 0,-2 7 0,-4 4 0,-2 5-1300,-2 6 1300,1 4 0,2 5 0,2 4 0,3 5-250,9-27 0,0-1-369,2 4 1,1-1-858,0 2 0,0 0 1476,3 7 0,1-2 0,-2 2 0,3 0 0</inkml:trace>
  <inkml:trace contextRef="#ctx0" brushRef="#br0" timeOffset="461005">23111 13371 25668,'11'-46'440,"0"0"1,-1 4 0,0 6 102,1 2-302,-3 13-45,-1-1-51,-5 14-27,-2 3-152,0 3-5,0 2-6,0 5-3364,0 4 3409,-1 6-254,-2 23 260,2-4-6,-1 17-17,1-10-11,5 21 11,3-15-766,5 11 761,5-21 33,3-4 0,3-6 23,23 4-17,-18-17 67,25-6-56,-28-18 2521,8-9-2516,-8-5 370,1-6-347,1-3 0,-2-3-17,0-3-27,-2 2 498,-2-1-498,-1 3-7,9-16-22,-12 22-55,6-8-80,-15 27-83,0 3-78,-1 3 362,1 2-441,0 4-17,3 3-16,2 3-23,0 4-343,7 10 461,-5-3-152,8 16 342,-9-14 755,4 6-649,-3-11 18,0-2 21,3-2 79,11 0 107,3-5-40,2-1 45,-3-7 73,-10-2 5,1-3-5,-1-3 6,0-2 229,8-6-263,-9 3-17,4-5-3420,-12 4 3392,-3 2-12,-4 1-16,-2 1-44,-3 3-29,-2 0-34,-4 2-38,-5 2 3391,-4 2-3397,-6 1-11,-15 5-12,6 1-299,-9 7 305,13 1-11,2 3-6,3 3 0,3 1 1,4 1 16,3 0-34,4 10 17,4-9-5,5 7 16,4-11 1,5 0 5,4-2 5,3-3-5,4-1 6,4-2-1,2-4 12,1-3-6,2-2 1,-2-6 16,-2-2-12,-2-6 29,-5-2 84,5-11-17,-10 6-3087,2-7 3098,-9 9 17,-3 2-6,-2 2-16,-1 3 5,-2 2-71,0 2-52,-2 4 0,0 1 3392,-4 2-3392,-1 4 0,-2 2 0,-3 4 0,0 4 0,-2 2 0,4 2 0,1 0 0,2 2 0,5-1 0,0 1 0,9 6 0,1-9 0,10 4 0,3-11 0,4-3 0,5-4-248,4-3 248,5-6 0,3-5 0,1-7 0,-13-1 0,0-3-3310,15-14 3310,-16 9 0,-2-2 0,7-18-1410,-1-8 1410,-18 25 0,0-1 0,1-2 0,-2-2 0,1-2 0,-1-1 0,1-1 0,0-3-209,0 3 0,0-3 0,-1 2 209,3-7 0,-1 1 0,6-13 0,-2 2 0,-8 22 0,-1 1 0,1-3 0,-2 1 0,1-10 0,-1 0 0,-9 29 115,-3 8-115,-1 5 0,-3 6 0,-4 5 0,-11 23 0,1 4 376,5-7 0,-1 2-376,-11 26 0,12-23 0,0 3-420,-9 21 1,-1 4 419,6-12 0,0 0 0,2-5 0,0 2 0,1-2-5,-2 5 0,3-3 5,0-1 0,2 3 0,5 0 0,1 3 0,3-4 0,2-3 0,2-1 0,3 20 0,7-6 0,19-12 0,6-8 0,-7-18 0,1-3 0,15 2-37,-6-11 1,2-5 36,-7-11 0,-1-4 0,1 2 0,-1-4 111,0-6 0,-3-2-111,14-16 0,-3-6 0,-1-2 0,-11 12 0,-1-2 943,-7 11 0,0-1-943,12-16 0,-1 0 0,-11 16 0,-1 2 0,16-22 0,-15 18 0,-13 19 919,-4 4-919,-2 3 122,-1 3-122,-1 5 1792,-2 2-1792,-3 7-2683,-2 3 2683,-1 4 0,-1 5-265,0 2 265,1 3 0,2 2 0,2 3 0,4-2 0,1 0 0,3-2 0,3-4 0,3-3 0,1-3 0,1-4 0,-2-4 0,5 0 0,-4-8 0,5 0 0,-1-9 265,1-1-265,1-5 0,0-1 0,0-2 0,-2-1 0,-1 1 0,-3-1 0,-2 0 0,-2 1 3392,-1-2-3392,-1 2 0,-1 1 0,-2 1 0,0 2 0,-1 1 0,0 1 0,0 1 0,0 1 0,0 2 0,0 0 0,0 1 0,0 1 0,-3 1 0,3 0 0,-3-1 0,4-1 0,0 1 0,0-2 0,2 2-293,0-4-1045,7-1 257,-1 1-605,5-1-1428,-3 2-6431,0 2 8697,-3-1 0,-4 2 0,-1 0 0</inkml:trace>
  <inkml:trace contextRef="#ctx0" brushRef="#br0" timeOffset="461678">25646 13429 9856,'-11'-2'4055,"3"0"-3187,8 2 5926,0 0-6256,-2-3-73,3 2-78,-3-3-51,4 3-51,-1 0-16,1-1 0,0 1-6,1-1 0,1 0 252,2-3-268,1-1-17,2-1 5,-2-1 146,4-6-207,-2 1-46,3-5 24,-4 2-12,0-4 0,0-1-23,-1-2-10,1-2-12,-1 1-6,1 0 18,0 2-6,-2 4 5,0 2-11,-1 3 6,-1 4-34,-1 1-16,-2 3-23,0 1-28,-1 2-420,1 2 218,-3 4-173,-1 1-297,-1 5-622,2 1-8537,0 10 9047,2-6 0,0 0 0,0-10 0</inkml:trace>
  <inkml:trace contextRef="#ctx0" brushRef="#br0" timeOffset="462039">26003 13415 23993,'-6'1'1524,"2"-1"-847,4 0-604,21-8-22,-5 2 21,21-9 1,-9 4-1390,0-3 1423,2-2 1,-1-1 444,-2-2-405,-2 0 255,-3 0-249,-4 1 184,-1-3-140,-8 6 11,-2-2-45,-5 8 689,-5 2-790,-3 0 13,-5 3-35,-6 1-11,-4 1-11,-5 2 22,-3 4-5,-1 1-16,-10 11-18,10-2 0,-5 7-3392,15-4 3392,4 2-294,2 2 294,4 0 0,3 2 0,3 0 0,2 0 0,7 1 0,3 0-35,10 0-178,6 0-291,9-1-537,5-1-1934,4-2 2432,9 0 0,-24-10 1,-1-2-1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01:53.98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1783 2725 19845,'-20'-39'287,"-1"0"1,3 2-1,4 12-191,9 23 1007,2 1-1114,1 2 411,1 3-400,-2 5 22,0 6-16,0 6 220,0 6-209,2 5-12,0 3-650,1 2 634,3 1-2928,6 15 2950,1-13-11,4 8 0,-3-18 23,7 6-1,-3-11-22,4 2 11,-7-13 17,-1-3 51,-1-4 1002,-2-2-246,1-4 3010,-1-5-3250,8-15-416,-4-2-67,6-12 5,-4 3 35,6-20-1097,-4 9 1001,2-12-3061,-6 15 3056,-2 3-1,1 2-2022,0-5 2006,-3 14-23,0-3-11,-5 17 384,-2 4-496,0 3 2280,-1 4-2297,0 3-6,0 4-122,0 6-130,2 3-985,4 16 257,1-6-3198,12 21 84,-3-20 4935,10 10 0,-15-25 0,0-1 0</inkml:trace>
  <inkml:trace contextRef="#ctx0" brushRef="#br0" timeOffset="200">2644 2718 20196,'0'-3'2324,"0"0"79,0 3-2392,-37 14-11,25 3-39,-30 31-23,39-11-33,-2 13-22,5-13-193,1-1-186,1 0-550,1-1-5240,2 13 6329,-1-8 0,-1-7 0,-2-17 0</inkml:trace>
  <inkml:trace contextRef="#ctx0" brushRef="#br0" timeOffset="561">2795 2231 17115,'-7'-4'723,"1"1"-404,6 3 1753,0 0-1337,-67-13-463,46 13-206,-17-6 0,4 4 106,26 11 666,2 2-438,2 3 655,2 2-883,1 2-256,2 2 30,2-1-56,4 1-41,12 4-193,7-3 140,1-3 119,1-7 162,-10-7 114,2-2 89,-3-2 85,2-3 110,-2-2 594,-1-4-477,-1-3-38,-1-2-92,-2-2-144,-3-2 165,-2-3-104,-3 1 13,-2-2-48,-6-5-429,-3 6-119,-5-3-125,0 9 20,-2 3-80,0 3 173,-1 2 7,1 4 236,-1 1 276,1 3 170,0 2 253,0 3 28,-1 12-626,7-2-1849,0 8 1828,7-1 1,2-12 0,-1 1 0</inkml:trace>
  <inkml:trace contextRef="#ctx0" brushRef="#br0" timeOffset="1360">3162 2843 22757,'27'-29'-17,"0"0"0,-1 2 0,0 8-39,6 16 746,6 2-824,2 0 239,1 5-654,13 6 185,-17 2-245,5 6 279,-26-3 82,-7 2 513,-7 0-269,-10 2 156,-6 1 71,-9 0 77,-6 1-243,-3 0 300,-2-2-104,-14 9-98,12-9-401,-9 6 256,19-10-54,3-3-54,5-2-64,4-3-39,4-2 186,5-3-13,3-1 313,2-1-178,10-1 682,4-3-700,28-9-77,-6 0-646,18-8 634,-11 3 0,0-1 12,-2 0 27,-5-2-6,-6 0-122,-7-1 180,-8-2 174,-7-1-38,-5-2-10,-8 1-22,-2-1-19,-7 2 169,-10-8-168,5 11 105,-8-4-119,9 14 135,2 1 704,2 2-560,2 2 198,3 1-191,3 3-28,1 0-146,4 3-112,0-1-79,3 5-304,4 3 28,5 6-5,7 5 6,5 5-487,5 5 505,4 4-2726,2 5 2606,-2 5 129,-2 3-592,-6 3-6,-8 4-1059,-8 3-685,-11 4 2495,-2-24 1,-2-2-1,-1 4 1,-4-2 0</inkml:trace>
  <inkml:trace contextRef="#ctx0" brushRef="#br0" timeOffset="1893">5699 2605 20843,'-14'-40'586,"0"-1"0,1 3 0,2 8 680,5 17-913,1 2-61,2 4 208,0 2-366,2 3 95,0 1-229,1 10 495,2 1-484,1 12-6,3 2 1,-1 5-12,0 6 6,-2 6-3386,-1 6 3364,-2 5-90,0 2-281,-3 3-459,0 1-2645,-2-1-710,1-1 4207,2 3 0,2-28 0,0-3 0</inkml:trace>
  <inkml:trace contextRef="#ctx0" brushRef="#br0" timeOffset="2451">5764 3406 16635,'3'10'1009,"0"-3"1295,-3-7-1190,0 0-895,-30 42 61,25-31 33,-21 32 813,33-42-852,2 1-55,2-2-62,1 0-28,2 0-34,1-2 526,13-3-588,-9 0 1527,13-5-1493,-18 5 12,0-2 16,-6 2-6,-3-2-10,1-1 5,-3-1 84,0-7-17,-2-2-73,-1-2 57,-4-3-68,0 10 11,-1-1 12,0 6 56,-3 2-62,-4 2-68,-2 3-10,-5 4 5,-1 4-5,-2 3-1,-3 3 1,-1 1-17,-7 10 22,12-8-22,-3 4 5,15-8-5,5-3 0,2-2 11,7 1-6,1-4 12,8 1-6,1-4 39,17-1-33,-5-4-3393,21-4 3393,-21 1 11,3-2 61,-14 3-16,-8 1-1,-3 0-10,-4 1-7,-2 0-16,-1-2-16,-4 0 10,-3-2 3370,-2 0-3386,-4-1 5,-2-1-6,0 0 7,0 0-1,1 2 0,3 0 0,2 0-11,3 3 11,2 0-27,2 2-52,2 0-1169,1 3-3967,0 8-4627,1-1 8989,1 6 0,-1-8 0,2-2 0</inkml:trace>
  <inkml:trace contextRef="#ctx0" brushRef="#br0" timeOffset="2821">6337 2663 24716,'-46'-15'-151,"52"-5"-4926,48 8 4838,-12 4 1,0 1-518,16 1-219,3 2-700,2 0-1097,-1 3-1709,-4 1-3871,-9 2 8352,-11 0 0,-18 0 0,-10-1 0</inkml:trace>
  <inkml:trace contextRef="#ctx0" brushRef="#br0" timeOffset="3017">6462 2923 22603,'-41'3'250,"1"0"1,1 0-1,13-2-143,23-2 1035,2-1-1137,2 0-3515,3-1 3482,7-1-379,23-6 228,2 2-405,4 0 0,4-1-150,18-2 202,-17 4 0,0-1-624,-10 3 1,-2 0-260,3 1 1,-1-1 1414,6 0 0,-3 0 0,3 1 0,-2-1 0</inkml:trace>
  <inkml:trace contextRef="#ctx0" brushRef="#br0" timeOffset="3250">7454 2544 24139,'16'-20'-180,"7"2"-105,26 13-5930,3 1 5330,-1 0-443,0 2 192,-4 1-2393,-5 1 3529,-1 0 0,-20 1 0,-3-1 0</inkml:trace>
  <inkml:trace contextRef="#ctx0" brushRef="#br0" timeOffset="3479">7441 2843 25791,'-2'4'258,"6"-2"-219,22-8-5,5-1-12,6 1-1313,4-1 1285,2 0 6,1-1 0,0 1-22,-3 1-29,-4 0-80,-5 2-312,-5 1-538,-6 0-1394,-6 3-7067,-5-1 9442,-4 1 0,-3 0 0,-2 0 0</inkml:trace>
  <inkml:trace contextRef="#ctx0" brushRef="#br0" timeOffset="6360">9370 2398 14508,'5'-63'784,"0"1"0,-1 13 0,0 5 1543,-3-6-1698,-3 29 1454,-4 4-1966,1 9 835,-2 2-916,3 6 3155,-1 6-2818,-1 6 814,-3 10-987,-3 11 15,-2 11-1433,-2 13 1347,8-23 0,-1 1-832,0 5 1,0 2 787,-1 4 0,1 2-870,-1 4 0,1 2 749,-1 3 1,1 2-792,0 0 0,1 1 784,2 1 0,0-1-28,2-1 0,2-1-335,3-1 0,2-2 185,2-3 0,4 2-770,5-8 1,4 3-1,0-4-1439,6 8 0,2-3-841,-4-9 0,2 1 0,-1-6 3143,3-2 1,-2-6 0,3 3 0,-11-14 0</inkml:trace>
  <inkml:trace contextRef="#ctx0" brushRef="#br0" timeOffset="7468">10218 2805 22909,'0'-44'549,"0"-1"0,0 5 0,0 5-112,-4 13-50,0-1-51,2 1-28,0 0 54,1 1-127,0 3 5,1 1-66,0 4 2,0 3-92,0 3 19,0 3-114,0 2-6,0 1 6,1 10 22,1 0-11,1 13 0,1 2 6,1 6 5,-2 6-237,-1 5 226,-2 3-496,-3 4 491,-2-1-1,-2 1-1985,-2-4 1991,1-5-5,2-5-33,1-6 38,2-6-12,2-6 183,0-5-148,1-5 403,1-4-375,0-2 2140,7-11-2175,1-1-10,7-14 5,1 0 41,2-8-2405,3-3 2409,2-5-34,-5 9 1,1 0-2550,11-17 2553,-10 18 1,1 1 21,7-7-1698,13-7 1659,-11 16-389,6-2 406,-16 18 854,-3 4-866,-2 4 1941,-2 3-1984,0 2 2923,1 5-2940,-1 4-10,2 5-22,-2 6-10,2 4-12,-2 3-19,0 5-32,7 17 55,-5-10-588,5 12 617,-3-18-5,1-2 28,1-3-861,2-5 878,0-3-482,1-5 483,0-5-161,0-4 185,0-4 1434,13-9-1436,-6-2-9,24-17 275,-22 6-783,10-8 1154,-17 8-618,-3 0 554,-4 1-183,-3 3 143,-4 3-16,-3 2-319,-5 6 1782,-1 2-2174,-2 3 1466,0 8-1598,-1-2 41,0 8 7,0-2 8,0 0 25,1 0-20,0-1 484,2 0-550,1-1 163,2 0-30,3-2 112,6 1 124,0-2 43,7 0 16,-1-4 30,2-2-3309,1 0 3487,1-1-107,-1-4 79,-1 1-98,-3-6 34,-2-1-16,-3-2-90,-2-4-106,-3-2-68,-2-5-55,-3 0-81,-2-3-31,-2 1-108,-4 0-10,-3 2 33,-5 2 64,-5 2 113,-3 3 99,-4 2 89,-20 3 95,10 5 3371,-12 2-3360,6 9 283,15 1-213,-3 5-29,16 0-160,3 1-138,4 3-266,2 2-300,1 2-300,3 3-698,3 1-1654,4 2 3249,5 4 1,-4-14 0,-1-1-1</inkml:trace>
  <inkml:trace contextRef="#ctx0" brushRef="#br0" timeOffset="7842">11950 2863 18467,'3'-47'276,"0"0"1,-1 4 0,3 6-7,3 13-1,3-1 1104,0-4-1232,1-3-373,0-5 310,1-4 30,-5 8 0,0-3 487,0-4 0,-1-2-584,1-11 1,-2 0-47,-1 11 1,-1 2 32,-2-3 1,0 3-27,-2 2-5,-2-1 4,-1 21 1959,-2 5-1989,0 5 91,0 2 53,2 4 442,0 0-285,1 4 256,0 2-227,-2 5 3096,0 6-3143,-1 6-43,-1 8-82,-1 7-2532,0 9 2288,0 6-57,3-7 0,-1 3-906,2-11 1,0 1 1025,-1 14 0,-1 0-819,3-14 1,-1-1 829,1 0 0,1 0-7,0-1 0,0 0-106,1-2 0,0-1 42,7 27-84,4-8-72,7-8-97,5-8-95,3-6 1293,1-8-1594,-1-4-344,-1-7 1053,-3-4-3689,-3-3 4641,-1-8 0,-9 4 1,0-5-1</inkml:trace>
  <inkml:trace contextRef="#ctx0" brushRef="#br0" timeOffset="8002">12039 2645 24228,'-47'-16'626,"0"0"1,4 1-1,10 2-280,21 6 399,5 0-530,4-3-223,4 2-4,6-2 220,7 1-164,22-3-133,16 0-147,4 1-532,-24 7 1,0 0-368,15 1-2149,3 0 3336,6-1 0,-27 3 0,-1-1 1</inkml:trace>
  <inkml:trace contextRef="#ctx0" brushRef="#br0" timeOffset="37231">13976 2381 23898,'6'-46'506,"1"0"0,-1 4 0,-5 8-5786,-10 18 5420,-3 5 1376,-5 0-1449,-1 7 904,-13 1-937,4 4 5,-12 4-424,10 3 368,-2 4 50,0 3-10,1 2-12,1 1 28,3 3-33,3 1 2858,0 8-2875,10-6 5,0 5 0,10-9 18,6 8-7,5-6 1,7 7-17,3-9-621,7 1 632,5 0 584,5 1-595,-6-7 0,1-1-11,17 9-164,-6-7 1,-1 0 185,5 2-23,7 2 1,-27-7 11,-7-4-1,-8-1 708,-5 0-674,-9-2 12,-8 2 0,-10-1-1,-10 0-621,-9 2 616,-7 0 2,-5-2 1,-2 0-17,21-3 0,0 0-529,-20 1 0,3-1 526,7-2-11,7-1-83,3-1 11,14 0-673,3-2-460,13 0 1340,7-5 0,-2 4 0,2-2 0</inkml:trace>
  <inkml:trace contextRef="#ctx0" brushRef="#br0" timeOffset="37505">14434 2104 23937,'-1'-9'2000,"0"3"-1412,1 6 302,0 0-593,-28-63-1727,17 44 1542,-4-16 0,-1 5 454,9 25-445,2 3-39,2 1-17,0 4-21,1 1-16,1 6 1295,0 5-1300,1 22-8,1 0-848,1 22 793,2-7-3179,2 6 3092,0 4 45,-2-30 1,0 1-687,1 13 1,1 0 610,-1-12 0,0 0-1201,3 21 0,0-1 536,2 4 263,-4-23 1,0-1-659,0 6-5001,-2 5 6218,-1-12 0,-2-6 0,0-16 0</inkml:trace>
  <inkml:trace contextRef="#ctx0" brushRef="#br0" timeOffset="38321">14397 2663 17700,'-3'-9'5758,"1"2"-5472,-11-24 0,-3-4-328,5 10 221,-7-13 1,1 2 440,8 20-362,0 3-3089,1 1 3011,2 4 39,2 1-119,1 2 207,1 2-313,1 1-246,1 1 174,5 1 3414,2-1-3358,8 1 16,5 1-11,7 2 0,6 1-22,3 2-62,18 1-640,-13-2 729,10 2-27,-20-3 22,-5-1 12,-3 0-12,-3-2 23,-4 0-6,-4-1 22,-3 0 6,-3 0 34,-3 0 1990,-2 0-1884,-2-2-17,-1 0-22,-1-3 0,1 2-1,1-1 1,-2 0 90,1-2-152,-2 2 22,1-2 36,-1 1-125,1 2 0,-1 0 0,0 0 0,1 1 0,-1-1 0,2 1 0,-1 0 0,2 0 0,-1 0 0,1 0 0,1 1 0,2 0 0,2 1 0,4 1 0,5 2 0,4 4 0,6 1 0,6 3 0,4 2 0,1 3-3392,2 2 3392,-1 1 0,-1 2-543,-2 1 543,-4 1-137,-4-1 137,-3 0 0,-4 0 0,-3-1-29,-5-1 12,-3-1 3055,-3-1-3054,-3 0 832,-3-1-794,-10 2-11,-1-6 1,-9 0-7,4-7 225,-2-3-230,0-1 0,0-2 0,1-3 0,1-3 0,2-3 0,3-4 0,3-1 0,3-3 0,4 1 0,2-1 0,5-7 0,4 4 0,5-4 0,4 6 0,4 1 0,4 0 0,3 1 0,2 0 0,2 0 0,1 2 0,1 0-464,1 2 464,-1 1 0,-1-1 0,-2 1 0,-2-1 0,-4 1 0,-3-1 0,-3 0 0,-4 1 0,-1-1 0,-5 3 0,-2 0 0,-2 1 464,-2 1-464,-2 1 0,0 0 0,0 0 0,-1-1 0,-3-3 0,-1 4 0,0-3 0,2 5 0,0 0 0,0 3 0,1-1 0,2 2 0,-1 6 0,1 2 0,-1 7 0,2 2 0,2 4 0,1 4 0,3 2 0,1 3 0,2 2-3392,-1 1 3392,2-1 0,-2 1-169,1-2-291,-2-1-206,-2-1-364,-1-1-802,-2-2-3438,-1-2 5270,-2 1 0,0-13 0,0-1 0</inkml:trace>
  <inkml:trace contextRef="#ctx0" brushRef="#br0" timeOffset="38506">15585 2143 25055,'-33'-27'-9831,"7"7"9630,25 32 0,1-6 1,0-2-1</inkml:trace>
  <inkml:trace contextRef="#ctx0" brushRef="#br0" timeOffset="39521">16126 2503 15406,'0'-4'3338,"0"0"-167,0 4-2678,-18-62-28,10 40-31,-5-17 0,-2 3-76,4 23 141,-12-4-337,6 11-27,-7 1-18,4 6-3402,-2 5 3369,-1 3-236,-2 5 186,1 5 33,-11 18-38,1 14-41,2 2-881,9 2 865,13-15 0,6-2-22,4-1-1,7-1 7,6-2 4,8-3-4,19 5 7,-4-19 1,2-2 10,-7-2 1,0-1-11,9-2 0,0-3-65,5-5-1977,2-2 1854,0-4-28,1-3 1816,-1-3-1771,-16 1 0,-1-2 78,12-4-425,6-8 554,-24 7 834,-7 1-616,-4-4-78,-7 7 17,-1-3 2948,-5 7-2937,0 1-6,0 0-33,0 1 11,0-1-28,0 0 264,2-4-253,0 2 6,1-3 1178,0 4-1010,2-5 11,2-1-140,1 0-22,-1-1-12,-1 3-3397,0-1 3380,1-3-10,0-1-23,0-5-11,1-2-6,-1-5 78,4-21-72,-3 8-1236,2-16 1202,-5 13 6,-1 2-398,-1 0 462,-1 5 9,-1 2 162,-1-5-119,-2 12 2593,-1-3-2395,-4 11-183,2 7-49,-2 0-95,3 10 101,1 1-27,0 2 1992,1 4-1579,1 5 436,-1 7-694,0 7-3,1 8 129,1 28-1478,1-18 0,0 2 1071,1 1 1,0 1-152,0 4 0,2 0-71,-2-11 1,1 0 35,1 17 0,0 2-589,-2-14 0,1 0 604,1 11 0,1 1-367,-1-6 1,1-3 138,-2-13 0,1 0-75,1 6 1,-1-2-928,1 0-1467,-1-7-6943,0-4 8864,-2-11 0,0-4 1,-2-8-1</inkml:trace>
  <inkml:trace contextRef="#ctx0" brushRef="#br0" timeOffset="39683">16476 2627 26357,'-10'-46'-242,"-1"0"0,1 3 0,7 9-406,15 20 208,18-4-277,17 3-136,5 2-1140,10 5 912,-8 5 1,-24 2 0,-1 0 0</inkml:trace>
  <inkml:trace contextRef="#ctx0" brushRef="#br0" timeOffset="40590">16971 2736 23858,'49'-15'106,"1"0"1,-4 2-1,-6-5-4147,0-31 4153,-13 8-65,-10 13 1,-1-1 412,0-16-409,-2-4 707,-3-4-727,-5 13 0,0-2-17,-2 11 0,0-1-768,1-9 1,-1 0 792,1-11 655,-4 18 0,0 1-610,1-14 23,-2-9 46,-3 25-5,-2 6 909,-1 5-895,0 5 279,0 4-346,0 5 3049,1 3-2944,0 2 1162,-1 6-962,-9 16 111,3 4-737,-8 15 718,5 0-95,2 4-81,4 3-154,3 5-1755,5-12 1,1 1 1489,2-8 1,1-1-99,1 11 0,1 0-1043,9 17 841,1-3-1783,3-2 1805,0-4 23,1-2-134,0-5 215,-1-4 56,0-5 14,-3-5 1319,-1-5-1226,-1-7 837,-2-5-714,-3-6 2872,4-3-2607,-5-5 1181,5-5-974,-2-5 771,2-4-933,1-3-3437,1-1 3357,1-2-47,-1 1-1064,0-1 683,0 3-301,-2 0 374,-1 3-1788,2-4 1829,-5 5 1864,1-2-1877,-5 6 893,-1 0-776,-1 2 242,-1 0-295,0 0 3372,-1 0-3400,0 0 0,0 2 7,0-3 29,-1 2-33,-1-3 24,-1 1 0,0-2 78,-1-4-43,1 4-41,1-2-8,1 6 24,1 1-34,0 1 12,0 3 15,0 0 3,0 7-9,0 1-10,0 5-2,0 3-25,-2 3 65,-1 3 0,-2 2 0,1 2 0,-1 2 0,1 0 0,2-1 0,1-1 0,2 0 0,5-2 0,10 7 0,1-9 0,8 3 0,-5-11 0,3-3 0,1-3 0,0-3 0,-1-1 0,-2-2 0,-1-3 0,-2-2 0,-1-4 0,-3-5 0,1-2 0,4-16 0,0-12 0,1-2-1570,-2-2 1570,-8 15 0,3-8 0,-5 15 0,-1-4 0,-5 17 0,-1 3 0,-1 5 0,0 1 1570,-1 12-1570,-1 4 0,-2 12 0,-2 6-215,-1 6 215,-2 9-1083,-2 6 1083,-3 7-593,6-26 0,-1 0 593,-1 3 0,-1 0 0,-1 1 0,1 1 0,0 1 0,0 0 0,0-1 0,1 1 0,3 0 0,1-1-18,2-1 1,1 1-543,2-2 0,2 0-331,2-2 1,1 0-1950,2-1 0,0-2-6991,8 22 9806,-2-10 0,-5-22 0,-3-8 1</inkml:trace>
  <inkml:trace contextRef="#ctx0" brushRef="#br0" timeOffset="41949">18776 2593 22537,'2'-2'2907,"0"1"-292,-2 1-2604,13-25 6,-9 20 0,10-19 0,-10 25 33,3-1 1,4 1-7,5-1-4,8-1-7,5-1-927,7-3 910,6-2 24,18-7-12,-16 2 5,10-5 6,-28 4 1,-5-1 10,-5-1-11,-6-2-222,-3-2 183,-2-1 0,-3-1 0,-1-6 0,-4 8 0,-3-5 0,-4 11 0,-2 2 0,-4 2 0,-2 3 0,-5 2 0,-4 2 0,-4 2 305,-3 3-305,-2 3 0,-2 5 0,1 2-1487,5 5 0,0 2 1487,-6 6 0,10-4 0,3 2 0,6 6 0,6 2 0,7 3-668,4 3 550,10 1-67,6 1-45,12 0-61,7-2-67,10-1-62,5-5-62,8-2 221,-26-18 1,0 0 2,0-2 1,1-1-236,29 5 50,-3-4 68,-4-5 61,-5-3 62,-4-3 68,-2-3 66,-3-5 51,-1-4 61,-2-3 51,-2-4 28,-2-1 50,-3-3-1652,-3-2 1720,-3-2 1450,-3 0-1394,-4-1 16,-2 0 0,-3 1 6,-1-1 12,-3 0-1,-2 1 11,-2 1 0,-2 1-22,0 4 840,-4-3-946,-1 9 3003,-5 0-3098,-1 10 1000,-3 4-1040,-3 1-6,-3 3-11,-2 5-11,-4 3 23,0 5-1,-2 3 6,-8 15-28,9-6-451,-4 9 434,13-10 0,4-1 0,3 1-5,4-2-6,4-3 5,1 0-10,3-2-29,8 3 29,1-7-7,7 1 12,-1-11 6,1-2-6,2-4 11,13-11 17,-7 2 6,8-10 5,-13 3-5,-1-2 27,3-10-10,-8 5 434,4-5-435,-10 10 12,0 2 5,-3 4 0,-1 3 6,-1 4-17,-3 2-17,0 2-17,-1 2-10,-2 5 21,-3 2 12,-4 9-17,-2 3 11,-4 4-16,-2 5 10,-1 2-10,-2 4-324,1 2 329,-1 3-6,2 0-5,0 1-1800,4-1 1783,2-1-12,6-3-4,2-3-1,9-4 6,3-4-57,33 2 63,-13-13-1,22 0-67,-10-21-27,4-8-283,-1-5 355,-3-7-62,1-11 68,-10 3 27,-9 11 1,-1-1-12,9-16 23,0-3 5,0 0 555,-1 3-527,-3 3 12,-3 6-2740,-4 6 2756,-4 7 12,-5 5-6,-4 7 433,-3 3-466,-2 3 770,-1 1-781,-4 8 3391,-1-1-3403,-7 16-6,3-4 12,-3 8-6,4-4-6,0 2 1,2 2 5,2 1-3392,2-1 3386,0-1 0,2-1-131,3-3 126,0-2 5,8 4 1,-3-9 10,5 3 23,1-10-22,-3-3-12,11-2 18,-8-4-7,7-3 3341,-5-3-3346,1-4 17,1 0 194,-1-3-172,8-9-22,-6 3 0,5-7-3375,-9 6 3408,0 0 84,4-9 68,-4 3-12,1-5-78,-9 12 73,-4 3-78,-3 10 94,-1-3 3275,-1 6-3392,0-1 79,-2 0-113,1 2 0,0-3-10,1 5-18,1-1-5,0 2-1854,1-1 818,3 8-897,1-1-3277,4 6 4345,0-2 0,-2-5 0,-1 1 0</inkml:trace>
  <inkml:trace contextRef="#ctx0" brushRef="#br0" timeOffset="42957">20818 2645 19513,'6'4'2386,"-1"-1"-853,-5-3 248,0 0-1484,24-63-331,-17 39 160,7-12 0,-2 0 378,-12 20-274,1 2 327,-1 4-412,-2 3 7,-8 3-119,-1 2 6,-10 4-2961,0 3 2944,-4 5 0,-1 2-16,2 3 11,-7 13-17,11-5 0,-2 10 5,12 3-16,4-9 6,2 8-1,3-12 17,4-2-11,1-2 3387,2-3-3393,4-3 0,-1-2 6,2-3 12,1-3-7,0-2 1,1-1 11,2-3 5,0-3 6,2-3 6,0-4 5,-1-5-6,0-2-5,-2-3 6,-1-3-12,-1-2 12,0 0-3392,-2 3 3408,0 2-2071,-2 5 2088,-2 3 28,-1 4-28,-2 4-11,-1 1-32,-2 3 2336,0 0-2360,-3 4 3115,-4 7-3115,-2 3 0,-10 21 0,7-8-627,-4 12 627,6-8 0,2 0 0,3 0 0,2-2 0,4-2-3184,4-3 3184,5-1 0,4-5-522,25 2 522,-11-11-329,32-7 329,-28-9 0,13-11 0,-11 0 0,-1-6 0,2-3 0,-1-7-802,-9 4 0,0-3 802,-4 6 0,-1-1 0,5-11 0,1-2 330,1-8 0,-2 0-330,-6 12 0,0-2-184,0-1 1,1-5-1,-3 5 184,-2 6 0,-3 1 0,4-7 0,-3 2 0,-3-3 0,-6 7 241,-7 3-241,-11 12 0,-1 4 0,-7 13 1082,3 9-1082,-2 5 0,-2 9 0,0 5 0,0 8 916,1 7-916,0 9-952,1 7 952,11-25 0,1 0 0,0 2 0,1 0 0,1 1 0,0 1 0,1-1 0,1-1 0,2 0 0,0 0 0,0 29 0,7-22 0,1 0 0,4 16 0,0-21 0,2-2 2455,8 7-2455,-1-4 0,2-3 200,-3-4-200,5 2 0,-6-12 450,6-1-450,-6-14 675,4-2-675,3-5-288,4-2 288,3-3 0,4-4 0,1-1 0,0-2-164,14-10 164,-14 5-684,9-8 684,-19 8 0,-1 0 0,-3-2 0,-1 1 721,-3-3-721,-1-1 0,-2-3 519,-2-1-519,0-1-290,-1-1 290,-2 0 0,0 4 0,-3-5 0,-2 11 765,-2-2-765,-2 13 6,-1 3-6,-1 2 0,-2 1 0,1 2 505,-1 1-505,-1 0 0,1 1 0,-4 0 0,2 1 0,-2 1 0,2 3 0,1 1 0,-2 3 0,2 3 0,-3 11 0,4-1 0,-1 11 0,3-4 0,2 3 0,4 2 0,3 1 0,4 0 0,4-2 0,3-1 0,4-1 0,10 9-944,-10-10 944,5 7-471,-19-11-1434,-6-1-3836,-14 0 5741,-14 3 0,9-14 0,-3-1 0</inkml:trace>
  <inkml:trace contextRef="#ctx0" brushRef="#br0" timeOffset="44899">22982 2348 17408,'11'-60'799,"-1"0"0,0 11 0,-4 7 2066,-5 10-2776,-2 24 986,-2 1-1064,0 11 607,-3 5-579,1 8 45,-6 29 1583,3-3-1656,3-11 1,1 2 10,1 23-33,3 6-1114,2-29 1,1-1 1107,1 3 0,2 0-3,1 0 1,2 2-133,6 16 1,2 1-56,-4-13 0,1 0-180,5 13 0,-1-1-271,-6-17 0,-1-2-762,-1-1 0,0 2 1420,0 13 0,0-3 0,-1-2 0,0 13 0</inkml:trace>
  <inkml:trace contextRef="#ctx0" brushRef="#br0" timeOffset="45376">22799 2906 16182,'25'-45'71,"0"0"0,-1 3 1,0 8 2176,6 19-2270,6 0-142,5 0 58,6 1-40,4 1-33,4 2-23,2-1-5,2 1-17,-1 0-11,-1 1-22,-4 0 16,-6 0 50,-5 2 40,-5 1 56,-6 2 799,-6 1-749,-8 3 23,-4 0 1770,-7 1-1641,-3 0 104,-2 2 35,-5 1 1118,-2 4-1084,-5 1 22,-1 2 51,-3 2 6,-1 1 341,-8 9-397,5-5-46,-3 7-44,9-5-62,4-1-33,3 3-40,3 0-22,1 1-16,7 1-18,2 0 6,8 1-22,5 0-6,5-2-610,4-2 616,3-3 11,2-3 16,0-2 79,14-2-5,-14-5 50,10-1 50,-18-8 4,-3-1 125,-2-6 18,-4-2 357,2-10-414,-8 4-40,-1-9-38,-7 7-18,-2 0-33,-3 0-28,-2 2-28,-3 1-39,-4 0 6,-1 2 598,-2 0-616,-11-4-55,5 7-23,-6-2-33,7 7-85,2 2-150,-1 2-371,3 2-811,-1 2-3965,0 0-4376,3 1 9808,2 1 0,5 0 0,2-1 0</inkml:trace>
  <inkml:trace contextRef="#ctx0" brushRef="#br0" timeOffset="47989">24453 1847 20688,'-8'-4'2364,"2"0"-1636,-25-6 0,-9-1-1420,-21 5 1050,-1-4 1,-1 2-222,25 9 1,4 3 97,-28 6-62,31 0-38,10 0 539,11 1-534,6 2 17,12 4 17,8 4 16,12 6-39,13 4-1486,-15-13 1,2-1 1384,4 1 1,2 0-29,3 2 1,2 1-502,3 0 1,0 1 494,1 1 1,1 2-9,-1 0 1,2 3 2,-5-1 0,1 4 1,-1-1-10,4 5 1,-1 2-217,-7-4 0,1 1 0,-4 0 220,-1 5 0,-4 1-6,-3 0 0,-3 4-27,-8-2 1,-3 5 0,-2-3-569,-1 8 1,-4 1 506,-3-8 1,-3 3-1,-5-2-646,-8 2 1,-7-1-1,0-3-2453,-6 9 0,-3 0 3187,-2-3 0,-4 2 0,4-8 0,11-15 0,2-4 0,-3 0 0,1 1 0</inkml:trace>
  <inkml:trace contextRef="#ctx0" brushRef="#br0" timeOffset="57143">3639 5013 19960,'-32'-38'192,"1"0"0,2 2 1,3 11-48,8 26 879,-3 4-896,-1 5-4,-4 4-24,0 7-21,-3 3-29,1 5-11,-2 6-16,1 5-1818,2 4 1801,0 3-6,6 2-11,2 1-9,12-15 1,1 0-4,-1 17 6,6-20 1,2-1-29,7 7 511,8-3-489,6-6-1744,6-3 1745,7-5 22,6-4-28,7-4 0,7-7-119,5-3 116,-15-6 0,5-3 7,-9-2 0,1-2 0,-1 0 35,10-2 0,-1-2 14,5-6 0,-6-1 172,-8-6-90,-5 0 22,-6-1-40,-6 0 57,-5 0 2571,-2-13-2532,-7 13-5,-3-7-1,-5 17 432,-2 4-404,-6 4 1839,-2 5-2023,-9 5-1,-4 6 17,-5 6-16,-5 6-1,-2 4-11,-2 4-3,10 0 1,0 1-14,-4 7-394,-6 19 383,29-28-122,29 23 116,-3-27 11,25 14-3051,-10-33 3051,4-5 0,4-3-1165,2-6 1193,0-3 5,-3-4 18,-3-1-12,-5-2 123,3-11-56,-14 6 308,0-8-285,-15 10-6,-4-1-6,-2 0 17,-4 0-16,-2 2-57,-3 0 46,-10-5-63,1 8-10,-6-3-18,2 12-38,-21 4 38,12 6-16,-16 5 17,20 7-6,1 4 2298,2 4-2326,4 4-6,2 1-16,5 2-12,3 2 6,5 1-202,6 12 62,5-12-61,8 8-90,6-15-124,5-1-230,7-2-290,5-4-392,7-4-701,6-4 174,4-3-2033,7-5 1790,-31-1 1,0-1 821,2-1 1,-1-2 719,0-2 1,-1-1 1097,-1-1 1,-1-1 1601,24-15 812,-8-3 258,-10-3-437,-9-2-711,-7 0-622,-5-1-358,-4 2-275,-2 2-134,-2 1-96,-3 4 280,1-6-481,-2 12-78,0 0-73,-2 13 222,-1 5-514,0 2 821,-1 8-698,0 2 18,-1 10-12,1 2 11,-1 5-16,-1 5-1,-1 2 974,-2 4-973,-3 1-6,-1 3 0,-2-2 0,-1-2-17,1-3 17,0-4 0,2-5 0,2-5 11,3-5-5,2-6 27,3-4 62,0-3 281,0-1-192,4-5 271,1-3-371,7-5-33,3-5-1,5-3 34,16-16-17,-7 7-2199,10-10 2205,-12 14 11,-3 2-28,-3 3-6,-3 5-11,-4 5-16,-5 4-40,-1 3 0,-3 4 17,1 3 2183,0 4-2194,1 5-1,1 4 1,0 4 0,0 2 11,0 1-515,-1-1 510,0 0-3232,1-1 3226,0-3 11,1-1 0,1-3 0,2-1 11,2-3 17,11-2-17,-4-4 1,8-2 10,-7-7 12,0-2 403,8-12-358,-9 1 16,5-7 6,-11 2 16,-2-2 102,2-18-102,-5 7 3088,1-12-3093,-4 13 5,-1 3 137,2-5-254,-3 12 0,0-1 0,-3 14 0,-1 4 0,0 2 0,-1 3 0,0 1 0,-2 7 288,5 5-288,1 5 0,6 6 0,2-2 0,4 3-3392,1 2 3392,3 2-552,2 0 552,1 1-2085,1 0 2085,-1-1-1395,-3-2 1395,-3 0 985,-4-1-985,-5 0 0,-4-1-23,-4 1-112,-7-1-38,-6 0 244,-7-2-373,-5-1-499,-21 3 252,11-8 1814,-12-1-2486,20-10-1720,6-3 3698,4-2 1,9 1 0,2-2-1</inkml:trace>
  <inkml:trace contextRef="#ctx0" brushRef="#br0" timeOffset="57500">6021 5189 26557,'-28'46'3,"0"0"1,3-4 0,6-6-4,16-9 0,1-1 261,5-2-261,3 0 0,5-3 5,5-2 1,4-2 121,3-3-116,4-2 57,22-2 43,-20-5 91,20-5-79,-31-5 23,1-5 313,-5-9-302,-6 0-34,0-7-39,-6 2-11,-2-3-6,-4-4-22,-3-2-3402,-2-2 3357,-2 1-2269,0 2 2269,1 5-31,-5 0 31,4 11 0,-3 2 0,4 9 0,0 3 0,1 1 0,-1 2 2133,-5 7-2317,4 1-130,-2 7-195,6 1-303,2 1-491,2 4-1626,6 1 2929,4 4 0,-2-13 0,1-1 0</inkml:trace>
  <inkml:trace contextRef="#ctx0" brushRef="#br0" timeOffset="58196">6439 5740 23948,'33'-50'54,"0"-1"0,-3 4 0,-4 4 25,-7 5-12,-3-7-6,-6 6 1,0-2-43,-4 8 1,0-3 26,0-15 1,-1-7 0,-1 5-1627,-1 9 1,-1 1 1593,0-1 1,0-3 0,-1 5 53,-1-17 1289,0 9-1228,0 8-885,-2 3 891,1 17 111,-2 1-246,1 15 2077,0 3-2077,-1 1 194,2 2-194,0 2 3201,0 3-3201,0 4 577,0 6-577,-1 6 0,1 8 0,0 7-252,1 7 252,0-5 0,2 2-220,-1-9 1,2 4 170,3 13 0,1 7 0,0-5-377,1-8 1,0-1 389,0 1 1,2 2 0,0-3-94,5 2 0,2-3-62,2-2 1,2 0-93,5 5 1,3-2-147,-2-8 1,1-4-2909,16 7 2990,-9-14 111,-14-17 284,-2-3-76,0-8 315,-1-4-209,0-8-1569,6-16 1654,-6 3 377,5-9-305,-9 9 33,-2 3 365,1-6-314,-6 12 269,0-6-162,-6 18-286,-2 1-50,0 5 2396,-1 3-2469,0 1 2544,1 0-2572,7 4 11,0 0-6,6 4-10,9-1 16,-3-3-12,9-1 12,-4-4 12,1-3-1,1-3 11,-1-4-5,-1-2 11,4-13 17,-5-9-12,-3-1 1,-6-3 5,-8 12-797,-2 2 808,-2 3 17,0 3-22,-3 4-38,-2 3-7,-7 0 0,0 4 0,-6 1 0,2 5 0,0 0 809,-3 3-809,1 3 0,-1 3 0,1 5 0,0 5 0,1 5 0,0 5 0,1 4-625,2 4 625,3 1 0,3 19 0,7-14-1034,6 13 960,7-18-89,8-1-44,5-1-73,6-2-418,-4-12 0,2-2-394,17 9-519,-14-10 0,0-2-2612,14 4-5282,-6-4 9265,-7-2 1,-17-7 0,-7-2 0</inkml:trace>
  <inkml:trace contextRef="#ctx0" brushRef="#br0" timeOffset="58401">8036 5642 24139,'-3'0'2033,"1"0"-644,2 0-1552,-33-14-44,25 11-67,-24-10-152,35 17-162,3 2-1804,11 12-492,-1-2 2036,11 10 0,-16-16 0,0 1 0</inkml:trace>
  <inkml:trace contextRef="#ctx0" brushRef="#br0" timeOffset="59027">8339 5819 23119,'3'-5'2823,"-1"2"-1490,-2 3-1092,34-74-1279,-21 41 1164,10-23 0,0-3-1873,-10 12 1778,-4 13 0,1-1 8,6-23-20,-7 25 1,0 0 158,1-3 1,1 0-165,0-2 0,0-2-962,1 0 1,0 0 975,-1 0 0,0 0 2,0 1 1,-1 2-147,-1 1 1,-1 2 210,6-28-67,-9 28 1,-1 1-29,0-10 0,-2-2 1176,-5 26-1176,-1 5 0,-2 6 299,-8 4-299,0 6 2351,-19 16-2351,7 4-179,-11 15 179,10-1 0,3 11 0,2 5 0,9-17 0,0 1 0,-6 21 0,3 4 0,9-8 0,4-2 0,1-12 0,1 0-831,2 10 1,2-1 830,9 10 0,8-9-650,7-6 650,7-8 0,6-5-29,5-6 1,4-5-11,1-6 16,-14-8 1,0-2-6,17-2 36,-19-2 1,-2-2-9,10-7 16,-3-6 1,-5-4 6,-1-3-1,-5-3 6,0-2-6,-3-1-10,0 0-107,-2 1 95,-1 4 998,-3 0-998,-6 10 1717,-5 2-1717,-6 10 909,-3 1-909,-8 7 167,-1 1-167,-8 7 0,-1 3 0,-1 3 0,0 3-269,1 1 269,2 1 0,3 1-3303,3-2 3303,4 2-637,3 6 637,6-9-23,5 6 23,5-14 0,5-1 0,5-6 0,20-4 0,-7-5-581,15-5 581,-15-5 0,-1-6 2279,6-14-2279,-13 6 813,3-12-813,-16 10 0,-4-1-153,-4 1 153,-3-2 1145,-2 2-1145,-3-1 66,-2 2-66,-4 1 0,-3 3 0,-1 1 0,0 4 0,-2 1 0,2 4 0,-5 1 0,5 5 213,-2 2-213,-2 8-3243,4 4 3243,-6 6 0,6 5-341,0 5 228,4 2-2245,4 4 1983,4 0-850,19 11 474,2-10-448,21 5 133,-1-15 1066,12-2 0,-24-10 0,0 0 0</inkml:trace>
  <inkml:trace contextRef="#ctx0" brushRef="#br0" timeOffset="59401">9884 5434 21209,'1'-3'3854,"-1"0"-1614,0 3-2049,11-61 5,-9 43-110,4-16 1,-2 4 42,-4 26-51,0 1-16,0 2-40,-4 1-16,-2 0-6,-7 2-3386,-4 2 3380,-4 3-252,-5 2 247,-3 3 0,1 1 11,1 1-12,2 1-98,6-1 105,3 0-23,6-1 22,3-2 1,2-2 3223,3-3-3207,1-1 380,1-2-251,0-2 61,3 0-134,1-1-16,4-1 5,0 0 11,1-1 17,-1-2-21,-2 2-63,-1-2 0,-2 1 0,-1 0 0,-1-1 0,-1 0 0,0 0 0,0 0 0,0 0 0,0 1 0,0 0 0,0 0 0,0 0 0,-1-1 0,1 2 0,-1-1-113,1 2-890,3 6 34,0 0-672,4 5-2196,0 2 3837,4 0 0,-5-5 0,0 0 0</inkml:trace>
  <inkml:trace contextRef="#ctx0" brushRef="#br0" timeOffset="60017">10135 5440 20811,'5'1'3160,"0"0"575,-5-1-3606,-51-44-1162,35 29 1075,-13-9 0,2 1 379,19 17-387,-2 1 182,0 1-200,-3 2-4,-3 1-3204,-4 2 3197,-5 3 393,-3 3-370,-21 12-22,10-1-607,-13 9 607,18-5-1,3-1 1,6 1-1,6-2-5,5 0 0,6-2 12,4-3 3099,3-1-3033,12 2-16,2-5 0,14 2-23,3-7 163,7-1-174,4-2-16,2-2 10,0-3-3156,-2-2 3162,-3-3-2117,-6-1 2089,-5-2-275,-5 0 275,-5 0 305,-4 0-305,-2-1 2121,-4-1-2121,-1 0 3173,-1-1-3173,-2 0 663,-1-1-663,1-3 0,-2 5 0,0-2 0,-1 8 0,0 2 0,0 2 0,0 1 0,0 6 0,0 3 0,-1 10 0,1 4 0,-2 9-1088,2 7 1088,-1 9 0,-1 6 0,0 9 0,-1-29 0,1 1 0,-1 4 0,-1 1 0,-1 3 0,-1 0 0,-1 3 0,-1 1 0,-1 2 0,0 0-1299,-2 1 0,0 0 1299,0-1 0,0 1 0,0-2 0,-1-1 0,1-3 0,-2 2 0,0-2 0,-3 3 0,1-4-715,1-4 0,-1-2 715,-8 17 0,0-6-1697,-4-18 1697,-2-11-449,-1-10 449,0-7 913,-11-20-913,14-4 0,-4-17 0,20-3 0,5-8 0,7-6 0,8 11 0,3 0 299,-2 10 0,2 0-299,7-11 0,1 2 634,-3 14 0,0 3-634,1 1 0,0 1 0,17-24 914,-1 7-914,0 5 0,-2 6-281,1 6-649,0 5-791,4 5-4255,2 3 5976,9 2 0,-23 5 0,1 1 0</inkml:trace>
  <inkml:trace contextRef="#ctx0" brushRef="#br0" timeOffset="60549">10910 4956 22882,'14'-41'662,"1"1"0,-1 0 1,6-15-1,-5 11-264,-13 25 535,-1 5-737,-1 6 134,0 4-235,0 3 64,-2 11 31,-2 21-66,-2 10-1218,2-10 0,0 3 1150,0-1 0,-1 1 0,-1 7 0,0 2-1305,-1 4 1,-1 3 1248,0 3 0,-1 1 0,0 3 0,0-1-405,0 2 1,0 0 404,1 0 0,1 0-427,0-1 0,1-1 427,2-2 0,2 2 0,3-9 0,2 3 0,2-3 0,2 5 0,4-2-45,-1-7 0,2 0 0,3-4-104,7 0 1,4-5-141,3 0 1,3-2-171,3 0 0,3-3-379,3 0 1,1-2-1908,3-1 1,2-1 2744,8 2 0,-3-3 0,5 2 0,-1-4 0</inkml:trace>
  <inkml:trace contextRef="#ctx0" brushRef="#br0" timeOffset="61568">12620 5147 21019,'1'-3'1591,"0"0"1506,-1 3-3024,-18-26-11,6 19-1,-17-19 6,8 26 40,-14 0-62,5 0-1,-13 0-10,8 2-1371,-4 0 1354,-2 1-2923,-22 2 2923,16-2 5,-12 2-321,15-1 327,16-2 6,-1 0-1,19-1 23,3 0 820,5-1-887,0 0 3209,4 5-3181,-2 0 602,3 6-602,-1 1-6,1 3 6,1 5 11,1 16-17,0-6-1435,1 13 1435,-4-9-301,1 12 313,-2-11 5,-3 17-12,0-25 7,-4 5 5,2-15 22,-2-4 1376,2-2-1353,0-4 405,2-2-304,0-3 1181,2-1-1303,-1-8-52,1 0 0,0-9 0,0 3 0,0-2 0,2 0 0,1-1 0,4 1 0,2 1 0,2 0 0,3 1 0,2 1 0,18-3 0,-5 5 0,15 0-431,-7 6 431,3 2 0,1 3 0,2 4-1023,0 2 1023,1 5 0,-1 2 0,-2 2 0,-2 1 0,-5 3 0,-5 1 0,-7 1 0,-6 1 0,-6 0 0,-11 13 0,-8-9 0,-9 9-12,-24-1-10,4-9-165,11-8 0,-1-2 131,-15 4-28,0-1-4,3-4-91,3-2-73,4-4-305,6-4-3,4-3-5052,2-8-499,10-3 5732,0-11 1,9 14-1,2 0 1</inkml:trace>
  <inkml:trace contextRef="#ctx0" brushRef="#br0" timeOffset="62235">13328 5290 20528,'17'-45'765,"1"0"0,-3 4 1,-1 6-222,-4 11-68,-3 5 902,-3 2-1019,-1 4 257,-2 4-431,0 3 67,-1 4-235,0 1 546,-1 7-541,0 3 6,-2 9 11,-2 5-22,-1 4 0,-2 6-12,-7 24-44,3-10-562,4-14 0,-1-1 366,-2 15-208,1-1-425,3 0-851,2-2-2818,3-2 4537,1 4 0,1-22 0,0-2 0</inkml:trace>
  <inkml:trace contextRef="#ctx0" brushRef="#br0" timeOffset="62608">13546 5901 18724,'-29'23'44,"0"0"1,-18 16-582,43-26 565,2-1 1506,0 0-1506,2-3 1048,0 0-1031,1-2 1793,2 0-1737,2 0 50,4-2-11,4 0 0,3-3-28,3 0-28,2-2 28,2-2 0,-1-2 33,-2-4 46,-2 0 16,-4-2 11,-4 0 1,-3 1-29,-4-1 79,-4-5 3186,-5 4-3455,-6-3 0,-4 5 0,-4 0 0,-2 1 0,-5 2 0,1 1 0,-1 2 0,1 1 0,4 2 0,-8 1 0,10 2 0,-6 1 0,11 2 0,0 2-153,4-1-759,-1 6-35,6-4-666,0 4-2179,11-5 3792,8 0 0,-5-4 0,3-1 0</inkml:trace>
  <inkml:trace contextRef="#ctx0" brushRef="#br0" timeOffset="62908">14264 5297 19720,'-9'-4'2643,"2"1"-1797,7 3 1108,0 0-1544,-62-25-113,44 19-177,-16-8 0,5 3 65,26 10 487,2 1-582,6-1-68,2 0-67,37-4-67,-8 1-1702,-4 1 1,2 0 1494,17 1-331,-9 1 0,1 0-315,-9 1 0,-1 0 164,12 0 0,0 2-1451,16 1-1685,-4 3-4476,-7 1 7913,-11-1 0,-19-2 0,-9-2 0</inkml:trace>
  <inkml:trace contextRef="#ctx0" brushRef="#br0" timeOffset="63142">14216 5625 20688,'-5'1'2907,"1"0"1451,4-1-4319,17-4 6,3 0-4246,19-6 4218,2 2-12,5-1-368,4 1 357,2 0-156,1 0 162,-1 2-5,-4 0-34,-3 0 16,-4 1-38,-5 0-29,-7 1-67,-6 2-89,-7 0-185,-6 1-370,-5 0 1997,-3 1-6354,-3 0 5601,-3-1 1,3 0-1,-3 1 1</inkml:trace>
  <inkml:trace contextRef="#ctx0" brushRef="#br0" timeOffset="63851">15028 5418 26967,'-10'-42'-5,"9"9"-68,27 25-90,5 3-772,22 0-4083,11 2 5018,-29 3 0,-1 0 0,10 0 0,-20 1 0</inkml:trace>
  <inkml:trace contextRef="#ctx0" brushRef="#br0" timeOffset="64135">15137 5643 27634,'58'-5'224,"-4"-1"-140,-19 3 56,16-2-12,1-1-83,-4-1-706,-10 1 700,-20 3 206,-6 2-217,-4 0 110,-3 1-127,-3 0-1282,-2 0 67,-3 0-2697,1 1 3901,-3 3 0,4-2 0,-1 1 0</inkml:trace>
  <inkml:trace contextRef="#ctx0" brushRef="#br0" timeOffset="65494">16661 5212 26484,'-7'-35'-19,"1"8"-78,4 25 140,0-1-5,-1 1 98,0 0-56,-3 0 15,-1-1-156,-5 1 227,-4 1 45,-18 0-4,-15 4 9,-4-1-777,-2 3 720,14 0-40,3-1-12,-8 2-2,17-4-27,-3 1 56,18-3-80,8 1 88,2-1-59,4 0 610,-1 1-770,0 2 26,-2 1 19,-1 2-5,-1 1 18,-2 3-5,-1 2 12,-1 2-2,1 1 42,0 2 3,0 1-76,1 1 5,2 1 5,-2 9-54,3-6 30,-2 7-62,3-9 15,0 0-27,0-1-8,-1-2 13,1 0 0,0-2 20,0-2 0,1-2 91,0-1 11,1-4 67,1-1 46,0-5 369,0-1-291,2 0-23,1-1-78,3-1 6,2-3-46,2-2-4,4-1 27,2-2-45,2-1 6,2 1-11,1 0-11,1 2-1,1 0 1,1 3-1,1 0 1,1 2-6,0 2-3381,1 0 3370,1 4-18,15 6 24,-10 2-1,11 6-157,-15-3 152,-2 1-1,-1 1 1,-4 0 11,-3 0-33,-4 0-40,-2 7 17,-6-6 3277,-7 13-3260,-8-11-11,-7 6-12,-6-8-3321,-4 1 3243,-6-1-67,-4-1 84,-2-1-336,-2-2-851,1-1 127,0-3 1183,-13 0 0,28-5 0,-9-1 0</inkml:trace>
  <inkml:trace contextRef="#ctx0" brushRef="#br0" timeOffset="66368">17196 4671 19531,'-4'-6'4190,"0"0"-3624,4 6 50,0 0-110,-39-60-1196,25 42 822,-8-16 0,2 4 58,14 25 131,3 1-231,1 3 114,1-1-209,1 6 102,3 2-50,2 7 841,4 4-764,6 6 14,3 5-3414,6 7 3335,3 5 47,4 8-476,-14-22 1,2 2 472,9 17 0,0 4-72,-5-10 0,-1 1-888,8 15 1,0 1 865,-10-13 0,-2 0-6,-1 2 0,0 3-289,-5-1 1,0 4-1,-2-2 265,1 10 1,-2 1-3,-2-8 1,-1 3 0,-1-3-28,-2 6 0,-2-2-38,0 0 0,-2-1-102,-1-1 0,-1-1-68,-1-1 0,-2-1-5,-2-3 0,-1-1-889,-2-2 1,-2-1 1151,-5 3 0,2-5 0,5-12 0,1-9 0</inkml:trace>
  <inkml:trace contextRef="#ctx0" brushRef="#br0" timeOffset="69058">3760 7351 17059,'-6'-5'3579,"1"2"-1366,5 3-2029,-67-22-5721,39 19 5582,-13-7 0,0 4 200,12 17-145,-3 5-16,-2 6-16,-2 3-7,-3 7 190,2 2-223,-1 5 0,3 1-34,2 2-5,5-2-6,5 1-5,6-2-18,9-2-66,4-2 61,20 10 56,19-4 0,10-2 567,-16-22 1,1-5-557,25 1-5,5-6-612,-27-5 0,1-1 606,0-1 1,0-1-4,0-1 1,0-1 294,-1-1 0,-1-1-236,8-4 0,-1-2 62,14-7 22,5-6 56,-29 5-297,-6-1 325,-4 0 6,-3-2-12,-5 1 13,-2 1 1270,-4-9-1137,-2 4 2826,-2 1-3050,-3 8 327,-2 9-406,-2 3 698,0 2-787,-3 2-5,-2 2 5,-4 5-6,-2 4 7,-3 7-35,-8 17 12,8-6-11,-2 13-1320,13-12 1297,5 1-72,9 11 61,3-11-17,9 6 6,2-15 11,4-4-51,23 1 96,-8-8 11,17 0 28,-15-10-449,1-1 477,-5-4 1245,-1-4-1217,-4-7 17,-3-3-6,-4-4-3130,5-18 3141,-10 8 367,1-13-255,-9-1-106,-6 10-213,-1-10 208,-4 16-18,-4 1-5,-1 1-5,-4 2-18,-3 2-5,-4 3 3275,-1 3-3298,-4 3 6,-16 3-11,6 6-1017,-13 3 1000,12 8-11,-1 2-11,1 8-17,2 3-28,2 4-14,-2 17-58,10-6-46,1 11-61,14-11-79,4-1-123,7 1-3132,7-2 2925,7-2 627,7-5-1473,25 0 697,-19-17 1,1-2 306,1-1 0,1-3-63,11-8 0,-1-4 342,9-8 226,-20 4 1,-1-2 165,10-9-1981,-3-4 2306,-2 0 106,-3-2 2022,-4 0-1927,-4 0 0,-4 0-45,-2 2-38,-3 2 481,4-6-571,-9 11-18,2-3-55,-10 14-72,-2 4 221,-2 5-592,-2 1-251,-1 15 290,0 1 7,-1 14-7,-1 1-27,-1 4 22,-1 5-28,-2 3 222,-1 1-211,-1 1-264,-2 0 248,1-1-875,1-2 863,0-4 11,3-5 2848,2-6-2859,2-6 12,2-6-1,0-5 57,0-4 61,1-3 470,6-5-459,3-3-45,7-7 46,12-15-68,-4 3 1358,10-14-1257,3-4-90,-10 9 0,9-10-22,-12 16-6,-1 3 28,14-9-72,-17 17 16,9-5-22,-21 20 5,-1 1 0,-1 2 6,1 3-5,2 2-1,1 6 12,1 4-40,1 4 12,9 28 22,-9-14-11,5 20 5,-10-24-11,0-2 12,1 0-1,1-2-3392,1-3 3393,3-2-1999,1-5 2004,3-3-130,0-5 170,0-3-24,1-2 24,0-6 10,0-3 0,0-7 2345,1-2-2300,0-5 6,-1-3 22,-2-3-17,-2-3 12,-2-3 106,2-20 195,-6 10-290,3-13 162,-3 4-1757,-3 17 1529,1-6-63,-5 19 0,-1 8 0,-1 4 0,-2 7 2044,0 3-2044,-1 3 2526,0 0-2526,-2 4 0,1 3 0,-1 2 0,0 4 0,2 2-3392,1 3 3392,1 1 0,5 1 0,1 1-1045,14 11 1045,-3-8 0,9 7 0,0 1 0,-4 4-191,-7 14-697,-16-8 256,-18-1-432,-13-11-1519,-11 0-7248,-3-5 9879,2-3 0,20-14 1,10-4-1</inkml:trace>
  <inkml:trace contextRef="#ctx0" brushRef="#br0" timeOffset="70349">6070 7817 21584,'11'-32'1429,"-2"5"-1048,-8 25 353,0-1-416,-1 1-62,1-1-3,-1 2 103,1-1 468,-1 1-751,0 0-23,0-1-48,0-1-6,0 0 19,1-2-17,-1 1 28,0-1 47,0 1-6,1 0 6,-1 1 0,1 0-6,-1 0 6,0 0-6,0 1-5,0 0 106,0 1 128,0 0-329,-3 3 5,-1 2 17,-3 4 11,-1 4 0,-3 4-6,-3 5-16,-8 19 22,5-7-14,1 3 0,2 3-20,4 21-427,2 1 455,18-17 18,9-26-18,6-4 17,7-3 6,6-4-6,4-4-514,20-6 520,-17-2 30,-12-1 1,-2-2 59,-4-2 5,1-5-2753,-19 3 2781,-2-2-22,-4-2-456,-1-2 439,-1-3-12,-2-4-5,-2-3-33,-2-4-12,-3-2 39,-5-15-39,2 14 6,-5-7-1787,6 19 1764,-3 4-350,1 3 340,-2 4-12,-2 1 0,-2 4 1838,-16 1-1867,-10 6-5,-2 3 12,-4 5-40,15 5 0,2 1-699,2 3 626,3 0-44,4 2-78,5 1 351,4 2-1522,5 13 36,6-7-708,11 10-790,8-13 2890,15 1 0,-21-18 0,-1-2 0</inkml:trace>
  <inkml:trace contextRef="#ctx0" brushRef="#br0" timeOffset="71081">6568 8150 26810,'2'-57'175,"0"-1"1,3-8 0,1 7-3861,6 6 3730,-4 17 0,0-2 36,-1-7 0,-1 1-633,-1 9 0,0-1 571,1-13 1,-1 1-6,-2 12 0,0 1-561,-1-1 0,1 0 561,-1 1 0,-1 1-3,1 1 0,-1 1-666,0-9 1,0 2 688,0-15 27,-1-7 1,0 31 745,0 9-740,0 6 1039,0 7-1095,-1 4 2168,-1 2-2235,0 5 3409,1 3-3370,1 7 22,0 7-1704,1 12 1,0 3 1687,3 16 5,-2-6 0,0 0-638,1 18 627,-3-11 0,1 1 17,-1-11 0,0 0-11,0 14 0,1 0 5,-1-16 0,1-2-642,0 0 0,1 0 625,-1-3 1,2 1-65,3 9 0,0-2-204,5 17 226,-2-24 1,0-3 2302,7 2-2468,11 1 124,-5-14 770,7-2-725,0-15 2074,-7-7-1979,22-24-3003,-21 5 2986,12-19-6,-17 14-1625,-1-4 1602,1-1-86,-1-1 115,0 2 11,0 1 11,-2 3 134,1-1-83,-7 12 2540,-1 0-2557,-6 12 2354,-1 1-2455,-4 6 227,2-1-187,-2 4-46,3 0 34,0 0-17,5 6 23,0-3-12,6 2-5,16-3 5,-8-5 23,24-4 28,-19-7-23,6-4 6,-11-2 12,-3 0 4,-3-2 102,0-8-62,-7 5-34,-1-6 23,-4 7 34,-4-9-29,0 7 40,-6-12-68,2 14 17,-2-2-22,2 8 11,1 2-17,-1 2-28,1 2 2,-5 1-13,3 3 0,-5 1 0,2 4 0,-8 10 0,3 1 0,-6 10 0,7-4 0,1 4 0,2 1-13,2 1-3435,2 2 3398,5 2-2297,2 0 2235,5 1-856,13 13 610,2-12-129,11 8-224,-3-17-371,4-2-794,3-3-2515,4-3 4057,6-2 1,-21-6 0,0-3-1</inkml:trace>
  <inkml:trace contextRef="#ctx0" brushRef="#br0" timeOffset="71270">7931 7966 28479,'-14'-37'-1389,"3"14"510,11 29-549,0 6-1513,2-2 2941,2 2 0,-1-6 0,1 1 0</inkml:trace>
  <inkml:trace contextRef="#ctx0" brushRef="#br0" timeOffset="72480">8204 8130 22414,'0'7'3226,"0"-2"-2610,0-5 627,0 0-3055,8-62 1935,-2 33-73,1-11 1,1 0 131,2 6-110,2-4 1,2-5-988,3-5 982,1-5-5,2-3-37,-9 26 0,0 0-3,0-2 1,0 0-4,1 0 1,-1-1-3,1 0 0,-1 0-12,0 1 1,0 0-760,-1 1 0,0 1 804,7-25 12,-3 8 510,-4 6-572,-4 8 223,-4 6-223,-1 6 888,-1 6-888,0 5 0,-1 5 0,0 3 1998,-2 2-1998,-3 4 675,-1 3-675,-4 8 0,-12 21 0,8-9 0,0 2-527,-1 2 1,1 0 526,-1 6 0,2-1-1212,-3 24 1212,9-29 0,2 1 0,0 0 0,2 2 0,0 13 0,2 1 0,2-13 0,2 0-9,4 21 1,4-1-20,8 2-9,1-15 1,4-4 19,8-3-17,14 3-613,-9-21 624,2-6 12,3-4-6,-1-4 29,1-6-1,-1-4 6,-1-6 5,0-5-5,-2-4 5,1-3 1,-4-5 10,-12 6 1,1-1-17,8-15 0,-11 14 0,-2 0-17,4-9 0,-3 3 0,-3 4 0,-5 4 0,-3 4 0,-5 5 904,-3 3-904,-3 4 1255,-3 3-1255,-5 2 811,-2 1-811,-3 2 0,-12 8 0,5 1 0,-7 9 0,11-1 0,1 2 0,4 2 0,3 1 0,3 1 0,2 1 0,4 1 0,2 2 0,10 9 0,2-9 0,11 3 0,1-15 0,5-3-623,5-5 623,2-3-3186,4-3 3186,1-3 0,-1-3-513,-2-4 513,-2-4 0,-4-3 0,-5-3 0,-2-1-1961,-4-1 1961,-3-1 0,-4 0 159,-1-2-159,-3-1 0,-2 1 0,-2-3 0,-4 2 0,0 1 0,-3 3 0,-3 0 2039,-4 4-2039,-4 2 0,-4 3 0,-2 2 0,-5 4 0,-2 2 0,-3 3 0,0 5 0,0 2 0,1 5 0,3 4 535,2 2-535,4 3 0,4 1 0,2 1 0,4 0 0,3 1 0,3 0 0,2 1-114,4-2-26,3 0-22,7-2-28,5-2-73,5-2-96,7-4-162,6-3 2354,6-5-2746,6-3-1366,6-6 1406,2-4 257,3-7 297,-1-2 307,-21 3 1,0 0-114,15-8 287,-21 8 1,-2 0 279,2-4 124,-8 0-27,-5 3 77,-6 1 585,-4 1-686,-5-1-123,-2 1-112,-1-1 1474,-1 0-1401,-7-8-185,-1 5 358,-6-2-431,0 9 90,-1 3-129,0 4-39,-1 2-6,0 3-11,-1 4-16,0 5 21,0 6-5,1 4-404,0 4 376,3 5 16,3 1-4,3 3-1,4 0 0,2-1-5,4-1-6,5-1-28,15 5 33,1-10 18,12 0-1,-4-14 23,2-4-12,3-4 1,0-3-397,0-5 408,-2-5-195,-3-5 251,-2-2 22,-3-3 29,-4-2 55,-4 0 51,0-12-230,-7 8 0,-2-9-58,-7 12 58,-2-1 0,-1 1 0,-2 2 0,-1 1 0,-1 1 0,-2 4 0,0 0 0,0 4 401,0 2-401,2 2 633,0 3-633,2 2 65,0 2-65,1 1 0,1 5 0,-2 6 0,0 8 0,-2 8 0,-2 8 0,-2 8-781,-1 7 781,0-6 0,-1 3-1041,2-9 1,-2 2 1040,-2 16 0,-2 1 0,3-11 0,-1-1 0,0 4 0,-1 1 0,0 2 0,0 2 0,-1 1 0,-1 2 0,0-1 0,-2 3 0,0-4 0,-2 3 0,-1-3 0,5-13 0,-1-1 0,-1 1 0,-4 11 0,-3 2 0,1-4 0,-5 2 0,1-5-121,-1 0 0,0-1-8,0-5 1,0-1 38,2-4 1,1-2 58,3-5 0,0-3-725,-12 16 806,10-15 12,9-13-12,7-10-5,4-7 510,3-8-543,0-9-7,4-9-10,1-10 681,6-9-676,4-12-17,-6 25 1,1-2-66,1-3 1,0-4-341,0 0 0,1-4 1,-1 2-215,1-7 0,1-1-197,-3 7 0,1-2 0,-1 4-963,0 0 1,0 3 1795,-1-1 0,0 3 0,0-3 0,0 7 0</inkml:trace>
  <inkml:trace contextRef="#ctx0" brushRef="#br0" timeOffset="74434">10867 7385 23724,'1'-39'1739,"0"-1"0,1-21-1459,-4 59-196,1 4-56,-4 3 28,0 6 90,-15 26-62,-2 3-1163,5-8 1,-1 2 1106,0-1 0,-1 1 0,-2 4 0,0 2-9,-2 3 1,-1 2-15,0 2 1,0 1-1,0 0 1,1 0-12,2-1 1,0 1-541,6-8 1,0 2 0,3-2 531,0 4 0,2-2-20,-2 10 1,6-2-73,13 7-155,12-22 1,5-3-79,-1-8 0,3-2-213,14 6 1,3-4-1230,-4-9 1,1-3-822,4-1 1,1 0 2601,9-2 0,-2-1 0,4 1 0,-1-2 0</inkml:trace>
  <inkml:trace contextRef="#ctx0" brushRef="#br0" timeOffset="108072">11601 7482 15087,'-10'0'5008,"2"0"-3855,8 0 1911,0 0-2901,-10 1-57,7 3 34,-9 1 11,10 6-16,-1 0-7,0 4-21,0-1 61,-2 9-123,3-5-6,-1 4 45,3-3-33,2-6 16,2 2 23,2-8 33,1 0 50,2-3 35,2-1 4,1-2 1,3-3-28,1-2-17,2-4 174,8-11-163,-8 2-22,4-8-17,-12 4-17,-2 1-22,-4-2 5,-1 2-11,-3 1-16,-2 2-18,-2 2-5,-4 3-22,-1 1-23,-2 2 34,-7 0-28,3 5 5,-6 0-22,7 3 6,-1 1-1,3 1 6,0 3-11,1 2 0,0 5 6,1 1-12,0 4 1,0 4-1,2 3-5,0 3 11,1 3-305,1 1 294,2 2-12,2-1-27,0 0-23,4-2-67,3 0-3405,5-2 3086,5-1-1767,5-1 562,4-3-4340,6-4-3725,0-3 9764,-4-5 1,-11-5 0,-7-2 0</inkml:trace>
  <inkml:trace contextRef="#ctx0" brushRef="#br0" timeOffset="109771">12500 7587 14292,'4'-7'6335,"0"1"-5417,-4 6 2191,0 0-2986,4-17 11,-4 13-5,2-13-28,-5 18-6,-1-1-33,-3 0-17,-3 0 6,-4 0-12,-2 0 6,-4 0 11,0-1-12,-2 0 1,-1-1 6,-1 0 61,-12-1-40,8-2-540,-8 1 552,14-1 129,-3-2-78,10 2 21,-2-1 1,11 3-17,2 1-11,2 0 101,1 1-387,0 1 642,0 2-530,0 3 28,-1 4 39,-1 5-22,-1 4 6,-3 18-12,0-7-392,-2 11 392,2-11-16,-1 12 16,2-11 6,0 9 0,2-15-11,2-2 0,1 5 11,0-9 17,0 4-1,1-13 24,0-2 21,0-5 864,0-2-466,3-2-268,-1-1-85,3-4-39,0-1-39,2-3-16,3-2-7,2 0 6,2-1-11,3 1 12,2 0 10,14-1-16,-6 4-6,9 0-17,-11 6 11,-1 3-11,0 0 1,-2 4 21,-2 1-27,0 4-1,0 2-10,-2 3-12,1 2 0,-2 1 0,-1 2 1,-2 1-12,-2 1 16,-3 0-60,-4 10 88,-3-6-32,-5 7-7,-6-9 1,-5 0-12,-4 0-16,-3 0-12,-3-1-44,-3 0-303,-13 5-3733,-3-2 3542,1-3-246,6-7-548,15-9-2040,4-3-5645,3-4 9015,4 0 0,5 0 0,2 0 1</inkml:trace>
  <inkml:trace contextRef="#ctx0" brushRef="#br0" timeOffset="110248">13022 7423 20811,'-1'3'3020,"-1"0"-2270,2-3-716,0 6-1,-1-5 23,0 5 34,0-4 55,-1 0 18,0 1 16,0-1-5,0 2-6,-2-1-11,0 1 201,-3 0-167,0-3 27,-1 1-5,1-2-23,2-1-27,-2-2-40,1-2-5,0-4-12,-1-1 12,2-3-23,0-2 50,-1-5-66,3 4-12,0-4 0,2 7 0,1 2-27,0 1 10,0 1-16,1 3-6,0 1-23,2 0 1,1 3-6,2 0 33,2 2-33,3 0 0,3 2-11,4 2 22,3 3-22,1 3 0,0 2 11,1 3-17,-1 0 6,-3 3-17,-3 0 6,-4 0-23,-5 0 11,-3 1-16,-4-1-51,-5 1-56,-5 1-100,-6 1-197,-4 1-364,-3 1-767,-1-1-4476,-2 0-3517,4-2 9578,3-5 0,9-7 0,4-4 0</inkml:trace>
  <inkml:trace contextRef="#ctx0" brushRef="#br0" timeOffset="110764">13616 7595 14827,'9'-52'728,"0"-1"0,-1 6 0,-1 6 2207,1 13-1955,2-4-750,-3 16-62,0-2 1325,-5 16-1510,-1 0 0,-1 8 11,0 2 34,0 8-22,0 5 11,-3 25-17,0-4-65,-1 1 0,-2 2 26,-2 15 705,2-20 0,-1 1-778,-3 19-56,0-1-350,2-2 154,2-4-247,3-5-2072,5 9-1703,1-17 3802,6 11 1,-5-34 0,1-2 0</inkml:trace>
  <inkml:trace contextRef="#ctx0" brushRef="#br0" timeOffset="111164">13583 8432 20252,'-3'1'957,"0"0"1637,3-1-2158,-11 47-200,13-33-18,-7 36-16,16-46-46,2 1-27,1-1-22,0-1-29,-1 0 1,-2-1 22,-3-1 67,-3 0 392,-2-1 78,-1 0-223,-2-4-303,0-1-17,-2-5-6,0 0-10,-3-2-18,-1 0 18,-1-2-1,-2 2-16,0-2-1,0 2 7,0-1 72,-2 0-84,3 3 5,-1 1-16,5 5-28,0 2-17,1 1-51,0 0 29,0 3-34,0 0-22,-2 3-79,1 2-134,-1 1-241,1 3-437,2 0-734,1 1-3545,7 1 5248,5 1 0,-3-7 0,1 0 0</inkml:trace>
  <inkml:trace contextRef="#ctx0" brushRef="#br0" timeOffset="111450">14446 7676 26710,'18'-50'-124,"3"10"7,5 33-689,4 3 520,3 0-190,3 2-1410,1 2 441,3 2-2162,1 2-6224,-5 2 9365,-4 1 1,-16-3-1,-7-2 1</inkml:trace>
  <inkml:trace contextRef="#ctx0" brushRef="#br0" timeOffset="111638">14400 7955 25792,'32'-12'-206,"-1"0"1,0 1 0,-1 1-277,16 0-2207,5 0 1306,5-1 1383,-7 2 0,-1 1 0,-5 0 0,-10 3 0,0-1 0</inkml:trace>
  <inkml:trace contextRef="#ctx0" brushRef="#br0" timeOffset="111883">15544 7567 27359,'26'-16'-207,"3"2"28,2 10-1270,5 0 1052,4 2-163,3 0-298,1 2-413,0 0-1053,0 3-2751,-5 2-4756,-6 2 9196,-7-1 1,-13-3 0,-7-1 0</inkml:trace>
  <inkml:trace contextRef="#ctx0" brushRef="#br0" timeOffset="112055">15487 7911 21013,'-5'2'2633,"2"-1"1007,3-1-3707,62-19-2606,-26 10 2499,9-3 1,2-1-499,4 4-639,6 0-2554,1 0 3865,-24 4 0,-2 1 0,3-1 0,-1 1 0</inkml:trace>
  <inkml:trace contextRef="#ctx0" brushRef="#br0" timeOffset="113093">16959 7458 24754,'-15'-14'285,"-1"1"892,7 10-1160,-4 1 400,1-1-406,-4 2 6,-1-1-11,-4 1-12,0 0 23,-2 1-6,0-1-5,-1 0-144,1 0 149,0-1 662,3 1-634,1 0 12,3-1 5,1 2 0,3-2 11,3 2-17,3 0 449,3 0-471,2 0-22,0 0-12,1 3 28,0 3-10,-1 10 10,-1-1-11,-2 8 12,-7 10-18,1-5 6,-7 11-11,1-10 0,-1 2 6,-2-1-17,0-1 22,1-2 0,1-2-5,-2 7-3393,7-11 3393,0 3 16,7-14 6,3-2 28,0-4 51,2-2 107,0-2-214,3-2 3392,1-1-3392,3-2 0,1-3 0,2 0 0,4-2 0,2 0-3392,3 1 3392,2 0 0,2 2 0,1 0 0,2 1 0,11 2 0,-8 2 0,9 0 0,-12 5 0,10 6 0,-8 2 0,6 5 0,-12-2 0,-1 3 0,-1 0 3392,3 11-3392,-8-7 0,2 8 0,-12-8 0,-2-1 0,-4 1 0,-6 0 0,-6 2 0,-7-2 0,-4 0 0,-5-1 0,-21 5 0,11-10-1469,-14 3 1452,17-12-1092,-12-3-45,14-7-1294,-8-5 2448,16-9 0,12 9 0,3-3 0</inkml:trace>
  <inkml:trace contextRef="#ctx0" brushRef="#br0" timeOffset="113705">17506 7318 28671,'-15'-40'0,"0"1"0,1 2 0,4 12 0,9 22 0,1 3 0,0 5 0,3 15 0,0 6 0,1 5 0,1 3 0,2 18-305,-2-15 0,0 2 305,3 21-975,-4-29 0,1 2 975,1 14 0,1 2 0,-1-11 0,-1 1 0,2 10 0,-1 3 0,-2 4 0,-3-1 0,-3-11 0,-2-1-905,-4 16 0,-4-1 758,-5-14 1,-4-3-501,-4 4 1,-5-1-925,-4 2 0,-4-1 1571,5-8 0,-1-1 0,2-3 0,4-4 0,2-3 0,-2 1 0,0 0 0</inkml:trace>
  <inkml:trace contextRef="#ctx0" brushRef="#br0" timeOffset="127541">19056 7490 19787,'2'-6'3153,"-1"2"-347,-1 4-2733,-6-13 17,-5 26-6,-11 0-17,-8 35-712,11-18 1,-1 0 655,-3 5 0,-1 1-969,-2 4 1,-1 1 968,-3 2 1,0 2-1160,-2 1 0,0 2 1156,-2 1 1,1 0-618,-1 1 0,1 1 572,0-1 1,2 0-482,0 0 0,2 0 226,2-2 1,2-1-297,2-1 0,2-1-461,2-3 0,2 0 1049,1 3 0,3-4 0,-2 3 0,4-4 0</inkml:trace>
  <inkml:trace contextRef="#ctx0" brushRef="#br0" timeOffset="127758">19556 7918 24506,'14'-44'375,"1"1"0,-2 4 1,-3 10-180,-8 24 648,-2 3-777,-7 24-34,0-2 23,-9 26-1629,-1-1 1618,-7 10-31,10-23 0,-1 0-9,-3 4 1,-1 1-944,-1 3 1,-2 1 858,-1 3 1,-1 1-194,-2 3 1,1 1-572,-1 2 0,0 0-2535,-1 0 1,1 1-1539,3-5 1,1-2 4514,2-5 0,3-4 1,-2 5-1,8-19 1</inkml:trace>
  <inkml:trace contextRef="#ctx0" brushRef="#br0" timeOffset="129002">20398 7809 20101,'-20'-22'96,"14"2"-74,45 10-11,9 1 0,8 1 395,-25 4 0,1 0-432,2 1 1,0 0-31,3 1 0,-1-1-40,1 2 1,0 0-62,-1-1 1,1 2-390,10-1 0,0 1 120,-14 1 0,0 0-115,7 1 1,-3 0-843,2 5 381,-9 1-846,-10 0 557,-8 3-3481,-12 4 4147,-8-2-1721,-36 11 2660,-3-11-1909,-11 2 2609,10-9 521,16-5 872,1-1-189,3 0 51,3-2-365,4-1-55,3-3-270,4 0-268,2-1-275,3-2 426,-1-2 2357,4 1-3376,0-1-40,2 3 286,2-1-137,1 4-356,0 1-73,1 2-27,0 2-80,-1 5 7,0 3 38,-1 24-27,0 0-990,-1 19 1006,0-5-3047,0 4 3053,-1 4-591,0 4 580,-1 1-930,1-17 1,0 0 900,1-9 1,0-1-3,-1 8 0,0 0 287,-1 11-273,0-5-11,0-3 1197,2-4-1225,-1-4-28,1 10-34,0-13-73,1 8-218,1-18 133,4-1-1478,1-5-3909,6-3-4213,0-4 9821,1-3 1,-6-4 0,-1-1-1</inkml:trace>
  <inkml:trace contextRef="#ctx0" brushRef="#br0" timeOffset="130316">19074 5309 16863,'12'-58'1081,"0"1"0,0 4 0,-1 1-261,-2 6 1,0 3-5764,3-19 5256,-5 28 1,0 2 212,-1 0 1326,-1 8-1511,-2 7 743,-1 7-961,-1 5-162,-1 5 22,0 6 3415,-1 7-3354,-2 12 1,-2 6 0,0 3-28,0-3 0,-1 1-1343,-3 17 0,-2 2 1337,0-8 1,0 0-7,-3 5 1,0 1-1,-3 1 1,-1 0-6,-1 2 0,-2 0-901,-1 1 0,-1-1 806,-1 0 0,0 0-1131,0 0 1,0-2 715,1-2 1,-1 1-1435,5-9 0,-1 2 1,2-2 1943,-4 7 0,2-1 0,2-6 0,1-4 0,3 0 0</inkml:trace>
  <inkml:trace contextRef="#ctx0" brushRef="#br0" timeOffset="130533">19722 5102 19423,'1'-11'3870,"0"2"-3181,-1 9-208,7-62-33,-5 46-414,4-46-34,-8 62 6,0 6 10,-3 5 24,-2 9 4,-9 31-21,1-5-15,0 4 1,-1 3-1086,6-18 1,0 1 1065,-5 13 0,0 0-40,3-12 1,1-1-99,-1 1 1,0 0-205,-1 1 1,1-1-446,-1 0 0,1 0-1216,0-1 0,0 1 2014,-1 3 0,1-3 0,-1 4 0,1-4 0</inkml:trace>
  <inkml:trace contextRef="#ctx0" brushRef="#br0" timeOffset="130818">20872 4892 24867,'-47'-9'101,"0"0"0,3 2 0,4 6 0,-1 25-4375,-2 5 4330,0 7-23,-1 4 538,3 8-569,21-22 1,2 1 0,0 2 0,1 2-326,0 1 1,2 1 313,1 1 1,1 3-26,-3 17 1,1 2-9,5-12 0,1-1-34,-3 15 1,3-1-71,4-17 0,2-1-400,0 17 0,2 0 143,0-15 0,0 0-211,1 11 1,0-1-194,0-18 1,0-1-1368,-3 29-890,-1-5-487,-4-4-285,-1-6 3836,-5 0 0,7-23 0,-1-2 0</inkml:trace>
  <inkml:trace contextRef="#ctx0" brushRef="#br0" timeOffset="130985">20049 6254 9352,'4'-54'1603,"1"-1"1,-1 5 0,1 5-613,7-1-374,0 5-3163,2 3 2596,0 4 46,2 3 162,1 2-157,4 1 16,4 1 629,5-1-600,4 0-17,7-2-1283,5-1 1243,6-1-55,-24 16 0,1 1-6,-1 0 0,3-1 8,13-4 0,0 1-30,-10 5 0,0 0-6,9-3 0,0 1-715,12-5 542,-4 4-275,-6 2-3926,11-3 4374,-13 5 0,-7 2 0,-19 6 0</inkml:trace>
  <inkml:trace contextRef="#ctx0" brushRef="#br0" timeOffset="178986">1023 10362 20291,'0'-10'1640,"0"2"-519,0 8-611,-14-65-1346,10 45 1021,-3-16 0,-1 4 117,6 27 299,0 3-461,0 1 108,1 1-304,-1 3 33,1 1 12,-2 6 39,1 4-5,-1 6 33,-1 6 597,0 6-631,0 4 23,0 24-3426,1-12 3387,0 15-12,3-19-27,0-4 33,4-2 11,2-4-857,3-3 869,2-5-145,8 2 161,-3-11 2911,5 0-2446,8-16-28,2-14-280,5-4-1434,-4-13 1389,-8 3-11,-2-3-6,0-1 1,-2 1 983,-3 0-1000,-1 4 11,-2 2-12,-2 6 243,-2 3-254,-3 5-39,-2 4-22,-4 2-17,0 2 1557,-1 2-1602,0 5 0,0 1 29,1 7-18,1 2 6,0 3-11,1 3-6,0 2-5,1 2-62,0 1 0,2 1-45,1 2-73,2 0-83,3 0-1454,3 1 1095,3-2-281,4-1-385,3-3-690,2-3-2890,3-5 4152,4-2 1,-15-7 0,-1-2 0</inkml:trace>
  <inkml:trace contextRef="#ctx0" brushRef="#br0" timeOffset="179234">1853 10697 17361,'-4'-2'4038,"0"1"-587,4 1-3300,0-10 17,7 7-34,3-7 7,9 10-7,1 1 102,10-1-141,-7 0-6,6 0-16,-10-2-17,0 1-11,-3-2-23,0 1-16,-1-1-12,-2 1-5,1 0-56,0 1-90,0 0-212,0 0-556,0 1-1293,-2 0 2218,0 2 0,-6-2 0,0 1 0</inkml:trace>
  <inkml:trace contextRef="#ctx0" brushRef="#br0" timeOffset="180787">3224 10458 17591,'-3'-1'3024,"1"1"337,2 0-3350,-12-40-27,24 22 10,8-32-36,9 38 0,4 6-4288,28-9 4274,-28 8 0,0 2-78,17-4-138,-2 3 31,-2 0-712,12-1 432,-18 3-151,8-1-235,-22 3-2208,3 2 410,-11-1-549,0 1 3956,-11 2 0,-3-2 0,-2 2 1</inkml:trace>
  <inkml:trace contextRef="#ctx0" brushRef="#br0" timeOffset="181409">3599 10340 23976,'-40'5'-112,"8"3"112,31 6-11,-1 18-28,0 14 14,1 4-688,-1 3 700,0-12-223,-5 20 156,0-12 63,2-18 1,-1 0 38,-4 11 4,-5 8 99,4-16 46,-6 16 4,11-32 263,-1 2-64,7-18 277,0-2-232,3-7-230,3-3-111,8-9-221,1 2 467,17-6-510,-6 9-69,16-6 7,-5 5-103,7-1-640,5 0 502,4-1-1259,2 0 1373,-1 0 5,-3-1 57,-2 1 82,-5-1 103,-4 0 77,-6 0 102,2-11 156,-9-2 12,-4 1 83,-11 3 533,-8 7-393,-2 6 467,-2 0-523,0 7 1426,-2 2-1532,1 2-78,-2 1-79,2 2-67,-1 0-28,0 1-17,-1 3-11,-2 4 12,-3 5-7,-1 4-5,-1 5 6,0 2-17,0 3 16,2 2-5,0 2 0,3 0 6,1 0-23,1 12 11,1-12-3391,1 7 3391,1-18 12,1-2-669,2-3 679,1-7 63,0-2 55,-1-5 12,1-3 16,3-3-39,3-6-50,5-5 17,2-6 22,2-4 11,2-2 17,2-3 0,1 0-17,1 1 246,0 1-274,1 3-30,1 1-3,-1 3-18,0 4-10,0 2-201,-1 4 189,0 1 1,0 5-18,0 2-10,0 2 5,0 2 3079,-1 5-3124,10 8 11,-11 1 569,6 9-910,-8 10-123,-7-3-367,1 12-3795,-10 8 4660,-2-6 0,-2-7 0,-1-16 0</inkml:trace>
  <inkml:trace contextRef="#ctx0" brushRef="#br0" timeOffset="182496">5295 10498 21366,'2'-8'2487,"-1"1"-1854,-1 7 314,0 0-634,7-64-1313,-6 45 1098,3-17 0,-2 4 407,-5 26-348,-1 2-45,0 1 0,0 1-56,1 1-28,0 1 0,-2 2 977,-1 3-1000,-5 5 7,-2 6-1,-5 3-6,-2 5 7,-1 3-7,0 2-715,2 1 677,1 1 22,3 0 16,2 0 7,3 0-29,4 11 11,3-11-27,5 9 49,4-15-251,5-1 223,2-2 12,3-2 0,3-2-5,3-2-18,14 0 23,-7-7 0,12-1 28,-13-6-11,0-3 11,-1-3 6,-1-2 5,-3-2 716,-1-4-716,-3 0 6,-1-3 11,-2-1-6,-3-1 40,-1 0 212,-1 1-162,1-6-61,-4 8 16,0-3 0,-5 9 6,-2 2-39,-1 2 5,0 2-196,0 1 95,5 3 57,0-1-18,5 2-10,2-2 10,4 1-16,2-1 0,4 0 22,1-1-11,1-3-22,-1 0 33,-1-3 0,-1-2 6,-2 2 0,-1-2-6,-1 0 28,1-4-5,-5 1 5,1-5 0,-7 3-28,-2 0 40,-1-2-18,-1 2 12,-2-1 11,0 2-22,-1 1 27,0 1 7,-1 1-24,0 0 7,-1 2-1,-1 0 2,0 1-52,1 2 0,0-1 0,0 1 0,1 1 0,0 1 0,1 2 0,3 2 0,1 1 0,4 3 0,8 2 0,-4-1 0,4 1 0,-6-4 0,-1 0 0,-2-1 0,-1 0 0,-1-1 0,0 0 0,-2-2 0,0 1 0,-1-1 0,-2 1 0,-1 0-108,-1 1-939,-3 5-286,1 0-1831,-4 5 3164,-1 3 0,5-6 0,-1-1 0</inkml:trace>
  <inkml:trace contextRef="#ctx0" brushRef="#br0" timeOffset="183502">5531 10702 13401,'-6'2'3680,"1"-1"4537,5-1-8184,0 2-21,1 3 16,1 3-5,2 1 10,2-2-3296,5 4 3341,0-3 29,6 3 128,7-3-140,-2-3 6,10-1 61,8-2-94,-9-4-1438,12-2 1421,-13-2 2823,8-10-2774,-9 3-560,5-7 566,-14 4 23,-2-1 5,-2-2 12,-2-2-23,-4-1-138,-3-2 99,-2 0-5,-2-1 2048,-3-8-1970,-8 0-101,-1 2-11,-6 7-23,0 9-33,0 2 22,-2 3 6,0 1 5,0 2 701,0 2-700,1 0-12,0 2 196,-4 1-190,7 1 5,-4 1 0,7 0-16,3 0-12,2 0 18,2 0-63,2 0 34,1 2 1,0 2 27,2 2-17,2 2 6,2 2-5,3 0 5,3 1 16,4 0 1,2-1 34,3 0-35,12-1-4,-6-3-1,8-1 17,0-4-6,1-4-16,1-2 11,-6-4-17,-9-1-12,-1-2 35,7-6 27,-3 0-26,1-2-24,-11 7 0,-8 5 0,-4 6 0,-3 0 0,1 2 0,0 2 0,2 2 0,5 11 0,1 0 0,3 8 0,-1-2 0,0 1 0,-1 2 0,0 1 0,1 15 0,-4-9-169,0 11-1002,0 0 342,-1-11-709,3 6 137,0-18-666,1-3-2403,4-6 4470,2-1 0,-6-6 0,-1 0 0</inkml:trace>
  <inkml:trace contextRef="#ctx0" brushRef="#br0" timeOffset="185309">6570 10645 18162,'0'-4'5170,"0"1"-532,0 3-4566,-13-37-55,10 28-22,-9-28 10,12 37-50,0 0 29,2 0 32,7 0-4,4 0-7,7 0 6,14-4-16,-7 1 22,10-3-12,-14 0-10,-2-1 33,1-6-17,-8 3 22,1-6 46,-7-4-23,-5 2-6,1-6 17,-4 7-3347,-2-7 3353,-1 9-17,-1-3-4,-1 8-52,0 2 0,0 2 0,-2 1 0,-1 1 3392,-1 3-3392,-1-1 0,-10 6 0,-5 7 0,-1 3 0,-3 16 0,14-8 0,-1 10 0,10-9 0,3 3 0,2 0 0,3 1 0,3 0 0,5 1 0,4 0-63,3 0-435,14 10 122,-5-10-72,12 5-39,-7-16-22,1-4-29,2-5-6,-1-2 23,-1-4 40,-2-3 72,-2-4-45,8-10 410,-11 0 122,5-8 73,-14 4 62,-3-3 33,-1-2 23,-2-1 50,-2-2 29,1 0 32,-2 0 422,0-9-421,-2 11 285,-2-15-375,-3 21-33,0-3 167,0 10-307,0 6-45,0 2-135,0 3 51,4 8 0,0 0 22,6 9-5,0 0-12,3 3 6,1 1-6,0 2 1,1-1 5,-2 2-11,0 0-1,4 11 24,-7-8-1,4 7-11,-9-12 0,0-2-17,-2 0 11,0-8 23,-1-1 50,0-8 23,0 0-6,0-5-6,0-1-38,1-7-12,1-4-12,0-6 25,6-17-41,-1 7 0,6-14 0,-3 14 0,16-24 0,-2 12-819,6-5 819,-11 23-451,0 11 451,-6 7-84,6 0 84,-6 6 0,3 3 0,1 3 0,3 5 0,1 4 534,2 4-534,-1 2 473,-1 2-473,4 11 0,-10-8 0,4 7 0,-10-10 94,-2-2-94,-1 0 0,-2-3 0,-1-2 0,1 1 0,-3-7 253,0-1-253,-1-6 0,-1-1 0,0-1 0,1-2 0,0-3 0,1-4 0,5-16 0,-2 3 0,9-23 0,-6 17-494,3-10 494,-2 15 0,-2 1 0,0 5 0,-1 4 0,-2 3 0,-1 5 0,0 2 0,-1 2 0,2 3 494,3 3-494,4 4 0,3 4 0,4 3 0,1 1-653,1 1 653,-1-1-420,0 1 420,0-2-210,0-1 210,2 0-74,0-3-100,2 0-39,0-3-28,1-3 34,0-2 45,0-2-56,9-7 184,-10-2 34,6-6 5,-13-3 1,-3-1 17,-3-2-7,-2-1 29,-3 0 22,-2 0-16,-2 2 27,-1 2-5,-1 2 50,0 3-11,-1 3 6,0 3 587,-2 2-666,0 1 438,-1 1-454,0 0 234,-2 1-257,1 0 11,0 0-11,0 2-11,1-1 22,1 2-22,0 0-6,3 1 6,-1 1 0,1 1-6,0 0-11,5 3 28,0-1-5,5 0 10,1-3 18,2-2-46,1-1 29,0-1 11,2-2-17,-2-2 33,0-1 6,-2-4 1,-2-2 4,-3-1 24,-2 0-35,-2-2-10,-1 1 10,-2-1-5,0 1 80,-8-6-108,2 8 0,-6-3 0,3 9 0,-3 1 0,-2 2 0,-9 2 0,4 3 0,-6 3-3392,9 3 3392,2 1-363,0 3 363,2 2 0,2 4 0,2 2 0,2 2 0,2 2 0,2-1 0,5 2 0,3-2 0,7-1-18,4-1-33,7-4-27,4-3-118,24 0 90,-8-7-968,19-1 985,-17-7 27,-1-3 17,-3-3 28,-4-4 23,-6-3-108,12-17 158,-20 9-5,8-12-1,-22 13 23,-3 1 0,-2 2 11,-2 2 33,-1 2 2595,0 4-2650,-2 2 382,0 4-444,0 1 1453,1 6-1453,1 2 377,1 8-377,2 0-11,4 14 11,0-4 0,2 7 0,-4-10 0,1 1-3398,0-2 3376,1 0-408,0-3 407,1 0-1,0-4 41,1-4-1,-1-2 12,0-4-4,5-4-24,-2-4 0,5-4 3161,2-14-3161,-4 2 0,5-9 0,-7 6 639,-2 1-639,0 2 0,0 2 0,-3 3 0,0 3 0,-1 2 0,-1 4 58,-1 1-58,11 1 0,-4 2 0,9 3 0,-5 2 0,3 3 0,1 2 0,2 0 0,1 1 0,3 0-3392,-1 0 3392,2-3-555,1 0 555,0-3 0,0-1 0,2-1 0,-2-4 0,-1-1-34,9-12 34,-12 1 0,6-9 0,-8-14 0,1-20-1037,-13 27 0,0-1 1037,0-7 0,-2 0 0,-3 6 0,0 0 730,-1-1 0,0-1-730,-1-1 0,-1 0 0,-1 2 0,-1 0-1252,1-28 1252,-3 9 0,-2 9 24,-2 9-24,-2 8 0,-1 7 2187,0 6-2187,1 5 718,1 3-718,0 4 0,2 1 0,-3 3 2918,1 4-2918,-5 6-3392,-1 8 3392,-3 7 0,2 3 0,0 2 0,-7 25 0,6-15 0,1 1-678,5-8 0,1-1 678,0 3 0,2 0-910,2-1 0,0 1 910,2-1 0,1 0 0,3-1 0,2-1-119,0-3 0,3 1 119,7 9 0,4-2 0,10 17 485,-9-21 0,1-2-542,7 5-335,-2-6-168,-2-8-224,-1-7 287,-4-7-1945,-2-6-619,-2-6 3061,-2-8 0,-6 4 0,-2-3 0</inkml:trace>
  <inkml:trace contextRef="#ctx0" brushRef="#br0" timeOffset="185499">9563 10202 28671,'-9'-59'0,"12"11"0,41 42 0,4 1 0,3 1-722,0 1 722,-2 1 0,-2 2 0,10-1-488,-18 1-553,6 1-1351,-24 2 2392,-5 2 0,-9-2 0,-2 1 0</inkml:trace>
  <inkml:trace contextRef="#ctx0" brushRef="#br0" timeOffset="188675">11395 9746 16955,'9'-45'485,"1"0"1,-1 4-1,-3 10 2444,-4 20-2873,-2 7 1376,-1 4-1427,0 5 883,-3 7-843,-1 9 27,-3 9-4,-3 10 2752,-2 11-2767,0-3 0,-1 5-1087,2-9 0,-1 3 0,1 0 1039,-2 2 1,1 0 0,-1 1 1,-1 4 1,-1 2 0,0-3-278,3-9 1,-1-1 0,0 0 259,-1 1 1,0 1 0,-2 2-546,-1 2 0,-1 4 1,-1 0-1,2-3 282,-1 3 1,1-3 0,-1 2-185,2-4 1,-1 2-1,0 0 1,3-2-2821,0 7 0,3-3 0,0-4 2176,1 2 1,2-4-1,0 1 1,2-7 0,6-19-1</inkml:trace>
  <inkml:trace contextRef="#ctx0" brushRef="#br0" timeOffset="189413">12358 10342 23158,'14'-49'603,"0"-1"1,0 0 0,2-7 0,-1 6-246,-3 14 0,-2 7 511,-2 7-460,-1 0-199,-6 17-221,-1 5 70,0 6-76,-1 7 28,0 7-11,-2 6-5,-1 9 5,-1-4 0,0 3-3080,-4 21 3080,2-15 0,-1 0-11,-4 20-1354,-1 3 1258,-1-1-601,4-18 1,-1-1 253,-4 19 188,5-23 0,2-2-294,-2 5-538,0 2 583,3-17 128,1 0 2223,2-19-1943,1-8 1703,-1-7-1618,2-19 224,1-16-40,0-5 1276,-1-7-1175,2 10 76,-1 11 0,-1-3 42,1-1 0,-1-1-1060,0 1 0,0 0 855,-1 3 1,0 2 137,-2-9-76,0 2 299,-2-12-313,2 14-45,0-8-39,4 18 56,3-7-128,2 11-12,5-5-28,3 12 278,3 3-283,3 3 10,2 2-16,6 4 1735,3 2-1758,6 5-734,4 5 740,4 8-12,3 7 1,2 7 17,-1 7-1228,-1 6 1205,-24-18 0,-2 1-6,0 0 1,-3 2-34,13 28-16,-7 2-1,-8 1-253,-10-20 1,-4 3 269,-5-1 0,-4-1 33,2 1 1,-4-2-493,-4-4 1,-3-3 514,-14 10 6,-5-4-6,-3-4-11,-4-5 22,-3-5-5,-3-5 10,1-6-16,1-6-100,-11-9-2056,17-4 1585,-6-9-527,22-3-806,6-4-4190,7-3-3008,5 0 9102,5 4 0,1 10 0,1 5 0</inkml:trace>
  <inkml:trace contextRef="#ctx0" brushRef="#br0" timeOffset="189810">12961 10494 20421,'51'-2'54,"-1"1"0,-3 0 0,-6-1 946,-5-5-916,-2-1 1040,-6-2-1001,-3-2 23,-5-1 5,-2-1 0,-4-1 6,-2-2-12,-2 0-16,-3-1 868,-1-1-891,-2 0-5,-3 0-6,0 1 1816,-1 3-1911,-2 1 0,-1 4 0,-3 0 1229,-1 4-1229,-3 0 439,2 2-439,-3 2 0,1 1 0,-1 1 0,-3 2 0,3 1 0,-3 4 0,5 2 0,0 2 0,1 3 0,1 4 0,0 2 0,2 5-294,2 3 294,1 4 0,3 2-3295,3 1 3295,3 1-2203,4-1 1989,2-2-123,3-2-77,1-4-34,2-3 86,2-5-1072,11-1 241,-4-8-700,9-2 3,-8-9 1890,7-4 0,-17 2 0,1-3 0</inkml:trace>
  <inkml:trace contextRef="#ctx0" brushRef="#br0" timeOffset="190562">13843 10434 20845,'28'-34'861,"-1"1"0,0-1 0,11-12 1,-8 8-207,-18 18-50,-3 2-45,-3 3-61,-3 4-102,-1 2-100,-2 4-106,-3 2-7,-8 1-139,-4 3 6,-9 3 10,0 4-16,-5 5 0,-2 2 39,-15 16-895,11-5 822,-8 13-5,15-8-17,3 4 22,3 0-17,2 2 1,4-1 10,3-1-16,6 0 0,3-1 0,5-1 11,6-3-300,6-1 305,8-2 1,4-4-12,6-3-22,3-2 34,3-4-12,-1-4 6,-1-3 0,-2-4 6,-2-2 0,-1-5-12,0-2 23,-1-5 0,-1-1-12,-2-2 18,-2 1 10,-3-2 1,-3 3 22,-3 0 5,-3 4 18,-4 1-12,-3 2 45,-1 3-101,-3 1-33,0 1 816,-1 3-749,0-1 299,2 3-338,1-2 5,5 0-11,1-1 0,4 0 34,11-2-18,6-1-10,1-1 16,-2-2-33,-10-1 28,-3-1 0,0-1 1,2-7-18,-5 0 0,3-5 0,-5 1 0,-2-1 0,1-3 0,-2 1 0,3-12 0,-5 9 0,2-7 0,-4 10 0,0 1 0,0 0 0,-2 2 0,2 1 0,-2 2 0,1 2 0,-1 2 0,0 1 0,-1 4 0,1 0 0,-1 3 0,0 1 0,0 2 0,1 0 0,3 0 0,4 0 0,4 0 0,6 2 0,6 1 0,6 1 0,3-1 0,4-1 0,-1-2 0,2 0 0,-4-2-1846,-2-2 1846,-3-3-519,-5-1 519,-3 0-320,-2-2 320,-2 1 0,-3-2 0,-1 1 0,-1-1 1662,-2 0-1662,-2 1 0,-1 0 607,-2 2-607,-1 1 416,-3 1-416,0 2 0,-1 2 0,-1 0 0,-1 8 0,-1 1 0,-2 10 0,0 3 0,-2 8 0,0 5 0,-6 27 0,3-10-223,4-17 1,0 0 222,1 13-1068,2-1 1068,4-2 0,5-1 0,4-4-488,4-5-1472,9 2 413,-6-14-810,5 0-2578,-8-16-4190,-2-2 8468,-3-3 1,-4 0 0,-3 0-1</inkml:trace>
  <inkml:trace contextRef="#ctx0" brushRef="#br0" timeOffset="190891">15234 10632 15300,'3'-9'6901,"-1"2"-5518,-2 7-274,0 0-212,21-69-158,-15 45-431,5-15 0,-2 2-481,-7 24 604,-2 2-50,1 3-73,-1 2-46,0 2-262,0 2 0,0 0 0,0 1 0,2 0 0,1 1 0,5 0 0,3 0 0,5 0 0,8 0 0,17-1 0,-7-2 517,11-2-517,-15-2 0,-4-1 0,-2-3 0,-2-1 0,-3-1 0,-1-2 0,-2-1 0,-2-2 0,0-6 0,-5 6 0,-3-3 0,-4 9 0,-5 2 0,-2 1 0,-3 2 0,-12 0 0,1 3 0,-8 0 0,-18 8 0,0 14 0,-3-2 0,12 12 0,21-6 0,2 2 0,3 4 0,4 2 0,6 17 0,5-10 0,8 11-696,18-4-385,-2-13-689,14 7-1759,-7-17-6302,-4-4 9018,-3-5 1,-15-6-1,-5-3 1</inkml:trace>
  <inkml:trace contextRef="#ctx0" brushRef="#br0" timeOffset="192178">15938 10471 20860,'25'-45'1275,"0"0"0,-3 5 1,-2 6-677,-4 11-101,-2 5-106,-3 4 302,-1 5-464,-4 3 82,-1 2-211,-3 2 23,0 2-46,-1 12 188,2 12-222,0 6 2,-2 10 61,-1 7-85,0-10-16,-1 10-6,0-17-6,0-2 17,3 7-11,1-11 6,3 2 0,0-13 16,0-4 17,0-3 23,1-4 22,1-1 11,1-2-17,2-4-9,1-4-69,7-13 0,4-10 0,1-3 0,-1-3 0,4-2 0,-6 10 0,7-8 0,-10 15 0,7-5 0,-7 10 0,5-2 0,-8 11 0,0 3 0,0 2 0,0 2 0,1 1 0,0 5 0,1 3 0,1 6 0,0 4 0,-2 3 0,-1 5 0,-2 1 0,-2 2 0,-2-1 0,-2 0 0,0-2 0,-2-2 0,-1-1 0,-1-3 0,0-3 0,0-5 0,0-2 0,-1-4 0,0-2 0,4-4 0,0-3 0,9-9 0,-1-1 0,4-7 0,-3 3 0,1-1 0,1-1 0,-1 2 0,0 0 0,0 1 0,-1 1 0,0 1 0,-1 1 0,0 3 0,-2 1 0,0 3 0,-1 2 0,0 3 0,1 1 0,-1 4 0,3 3 0,0 4 0,2 3 0,1 2 0,0 0 0,8 9 0,-6-6 0,6 6 0,-8-9 0,1-1 0,1-3 0,1-1 0,1-1 0,0-4 0,2 0 0,1-4 0,1-1 0,0-5 0,1-2 0,1-3 0,0-4 0,-1 0 0,-1-4 0,-3-2 0,0-2 0,-2-1 0,-2-1 0,4-9 0,-7 9 0,3-5 0,-10 12 0,1-1 0,-5 7 0,0-1 0,-4 8 0,-4-3 0,-1 3 0,-12-2 0,3 3 0,-5 0 0,6 3 0,0 3 0,2 3 0,0 5 0,1 3-3392,1 4 3392,1 4 0,1 2 0,3 16-353,2-10 353,6 11 0,4-15 0,4-1 0,4-1 0,4-2 0,2-3 0,2-2 0,2-4-41,1-4 41,13-4 0,2-9 0,-1-3 0,-5-6 0,-13-1 0,-2-2 0,-3-3 0,-2-1 0,-2-2 0,3-16 0,-8 15 3196,1-9-3196,-8 22 0,-1 2 0,-1 3 525,1 3-525,-1 1 65,5 4-65,-1 3 0,5 5 0,7 13 0,5 8 0,1 3 0,6 11 0,-13-18-269,11 15 269,-11-20 0,3 2 0,-6-11 0,-1-6 0,-1-3 0,0-3 0,-1-2 0,1-3 0,1-4 269,0-4-269,3-3 0,-2-5 0,3-2 0,-1-3 0,1-1-259,0-1 259,0 3 0,-1 1 0,-2 5 0,-1 3 0,-3 4 0,0 4 0,-2 4 0,5 3 0,-2 4 0,7 4 0,0 4 259,2 2-259,2 2 0,2 1 0,9 7 0,-6-6 0,8 4 0,-11-9 0,2-2 0,-1-2 0,0-3 0,7-3 0,-7-4 0,7-4 0,-11-4 0,0-3 0,0-4 0,6-16 0,-4 2-855,5-17 855,-7 3 0,-3 4 0,0-1 0,-3 6 0,0 1 0,5-13 0,-1 0 0,-3 13 0,-1 1 0,0 1 0,-1 1 0,12-25 0,-11 23 0,0 2 0,3-12 0,-2-1 0,-9 23 0,-4 7 0,-1 4 0,0 3 0,0 4 0,-1 1 0,-1 1 0,0 1 855,-3 3-855,-2 3 0,-3 6 0,-3 7 0,-2 6-709,1 8 709,-2 8 0,8-4 0,1 3 0,1 8 0,3 2-1579,0 0 1,3-1 1578,2 2 0,3-3 0,3-14 0,1-3 0,2-1 0,1 0 0,17 25-1466,5-8 727,2-5-336,4-6-555,0-6-2588,-1-5 4218,3-4 0,-20-11 0,-2-2 0</inkml:trace>
  <inkml:trace contextRef="#ctx0" brushRef="#br0" timeOffset="192418">18854 10255 20967,'49'-13'136,"0"-1"1,-4 2 0,-3 3-137,4 5 0,-1 0 2294,-2-2-2294,-2 1 0,-1-1 698,-1 2-698,-1 0 804,-1 2-804,-4 1-874,4 1-4319,-10 4-4638,-4-2 9767,-14 3 0,-7-3 0,-1 0 0</inkml:trace>
  <inkml:trace contextRef="#ctx0" brushRef="#br0" timeOffset="194936">22444 10195 19873,'29'-32'654,"0"1"0,0-1 0,11-12 0,-10 8-55,-21 19-100,-3 3-102,-4 3-94,-1 3 927,-1 1-1157,-2 4 248,0 0-338,-2 4 159,-3 4-164,-5 5 27,-5 8-16,-23 23-1077,3-1 1077,10-10 0,0 1-850,3-4 1,2 0 854,-4 2 1,1 1-12,-1 1 0,-1 1-70,-15 15 1,-1 0-38,11-12 1,-1 1-167,-3 1 1,-3 3 0,2-5-31,5-6 1,2-1-93,-9 5 1,2-1-1155,-7 2-254,7-6-1362,9-7-1309,8-6 4491,7-6 0,7-4 0,3-3 0</inkml:trace>
  <inkml:trace contextRef="#ctx0" brushRef="#br0" timeOffset="195118">22041 10381 13451,'5'-51'1140,"-1"0"1,1 5 0,-3 5 2063,-3 3-2723,-3 7 1195,-3 6-948,-4-1-442,3 12 647,0 0-765,6 10 2613,3 3-2759,5 1-11,8 4 28,12 2-780,12 7 791,14 4-1393,-1 1 1,3 2 1353,-9-4 1,0 2-5,-4-3 1,3 3-1,-2-1-1119,5 3 1,-3 1 1099,1 1 1,-1 1-341,-1 1 0,-2 1 144,-2 0 1,-1 2-311,-3 0 0,0 0-1843,-4 2 1,-1 1 2360,1 4 0,-3-2 0,2 4 0,-4-2 0</inkml:trace>
  <inkml:trace contextRef="#ctx0" brushRef="#br0" timeOffset="197844">1236 12367 17963,'8'4'3278,"-2"-1"-1815,-6-3 1133,0 0-2443,18-47-34,-13 35-35,13-35-18,-18 47-114,-1 0 92,-2 0-10,-5 3-17,-5 1 0,-26 12-17,1-2-3392,-20 9 3392,7-4 14,15-6 0,-1 0-728,-18 8 714,21-9 0,0 0 11,-5 2-5,-6 1 16,17-7 0,-2 0-5,18-5-6,4-2 12,3 1-1,3-2 3148,2 0-3170,1 3 1110,2-1-1105,1 3 12,1 1-17,1 0 6,-1 2-6,2 1-6,1 6 0,-1-4 6,1 7-16,-3-6 27,-1 2-11,0 2 17,-2 12-17,-3-4 0,-11 22 28,-1-16-1293,-10 10 1270,3-12 1,-1-3-6,0-1 22,1-3-16,3-2 5,1-4-17,2-3 23,4-3 34,2-2 10,4-5 1299,2 0-895,1-2-403,1-3-17,0 0-12,0-4-10,0 0-1,0 0-16,1-1 5,2 1-17,1-1 17,2 1 1,1-1-24,4 0-21,2-1 38,4-1-5,5 0 17,4 0 28,5 1-45,3-1 0,20 0 6,-13 4-1200,12 0 1188,-20 5-5,-3 1-12,-5 3 1,-4 1-6,-5 5 6,-3 2-12,-5 1 12,-4 3 10,-2 3-4,-6 1-12,-3 2 28,-7 2 0,-4 1 0,-4 2 16,-4-2 231,-2 0-247,-4-1 0,0-2 0,0-2-45,1-1-223,1-4 105,2-2-105,3-2-164,3-3-1635,-2-1-974,8-4-6790,-1-2 9171,10-1 0,3-1 1,2 1-1</inkml:trace>
  <inkml:trace contextRef="#ctx0" brushRef="#br0" timeOffset="198129">1228 12318 25517,'4'-13'140,"3"0"-118,7 5-78,20-9-11,-10 7-841,16-7 694,-15 11-195,-1 1-285,0 2-427,-2 1-1663,-1 2 2784,0 4 0,-11-2 0,0 1 0</inkml:trace>
  <inkml:trace contextRef="#ctx0" brushRef="#br0" timeOffset="198442">1809 12704 27174,'-16'6'320,"5"-2"-287,16-4-5,4-1-11,2-2 11,5-1-11,4 0-6,3-1-11,1 0 11,0 0-11,-1 1 11,-3 0-16,-3 2-23,-4 0-6,-3 1-55,-3 1-63,-4 0-156,1 1-397,-3 2-1441,0 3 2146,0 4 0,-1-4 0,0 0 0</inkml:trace>
  <inkml:trace contextRef="#ctx0" brushRef="#br0" timeOffset="327698">3002 9878 19232,'0'0'0</inkml:trace>
  <inkml:trace contextRef="#ctx0" brushRef="#br0" timeOffset="333963">3207 12303 17837,'0'-7'4364,"0"1"-3496,0 6 1910,0 0-2778,2-59-332,-2 45 327,1-41 91,-3 64-58,-1 7 6,-3 6-1,-3 8-2230,-4 7 2230,-2 7-16,-4 6-2590,-1 3 2578,-2 3-583,2 2 562,2-2-24,4-2-32,6-3-35,4-4-16,6-8-169,15 3 135,1-16 0,14 0-16,-3-18-12,5-4 23,3-5 5,2-5 67,-10-3 1,2-4 80,1-3 1,0-2 27,-1-1 1,0 0 76,-2-2 0,-3 0-12,7-10 22,-4 0 2372,-3 0-2349,-3 0-12,-2 1 1094,-2 2-937,2-9-116,-6 12 200,1-8-179,-11 20-11,-1 1 28,-3 10-140,-3 2 2028,-2 5-2072,-2 4 10,-4 6-16,-2 5-1,-3 4-331,1 4 326,0 0 5,3 3-27,3-2-73,4 12 33,2-13 6,7 7-11,3-16 22,6-4 12,1-4 5,16-4 28,-7-3 11,10-5-6,-10-4 7,-2-5 10,-2-4 17,-2-2 17,-2-2 17,-2-2 11,-2-1 17,-3-1 16,-1 1-5,-4-1 152,0-10-141,-3 7-17,-1-6-11,-2 9 422,-3-4-343,-3 3-79,1 4 56,-1 8-100,4 7-40,-1 3-17,0 3 6,-2 2 0,-2 4 0,-3 4-17,0 3-22,-1 3-22,0 2-46,3 0-44,1 1-286,4 8 107,3-7-141,7 5-212,5-10-309,7-3-2240,19-2-240,-4-5 2624,20-2 0,-31-5 0,1 0 0</inkml:trace>
  <inkml:trace contextRef="#ctx0" brushRef="#br0" timeOffset="334609">4372 12445 15065,'5'-5'6290,"-1"1"-5080,-4 4 2935,0 0-3977,-31-29-73,-5 42-84,-16-26-1159,9 47 1148,13-6 0,2 1-3006,3 0 3017,3 0 0,3-2-16,5-2 5,4-4-118,5 3 62,7-9 11,6 1 23,6-11 784,5-2-768,5-5-5,1-4 22,4-5-5,0-5 11,1-3-12,9-13 29,-11 6 3403,6-8-3364,-15 12-1017,-2 1 1056,-4 3 39,-3 3 11,-3 2 23,-1 3 0,-4 4-40,0 0-5,-1 4 1073,-1 1-1207,-4 8-23,-2 10 28,-4 5-11,-2 10-5,0-2-18,-2 8 12,-2 5-23,-2 9-2124,-1 7 2127,9-26 0,-1 2-48,1 1 1,-1 2-1371,1 2 1,-1 0 1291,2 1 1,-1 2-136,1-2 1,1 2 0,-1-1-357,-1 6 1,1 0 484,1-7 1,-1 2 0,-1-2-124,-5 16 0,-2-3-513,4-14 0,-1-1 832,-4 8 1,-1-3 95,-7 2 263,1-10-206,2-10 1669,4-8-1676,3-8 793,4-7-871,4-9 2843,4-6-2922,2-10-16,6-8-20,3 0 0,2-2 312,9-23-332,-3 16 1,2 0-780,-3 7 1,1 1 756,1-2 0,2 1-9,0-1 1,1 0-1265,0 0 1,2 1 1241,-2 0 0,2 0-90,9-9 1,0 0-733,-7 11 0,0 0 839,5-6 0,2 1 2,-4 7 1,-2 2-62,13-11 17,7-6-5,-17 19-113,11-7 135,-10 8 39,8-5 543,-12 9-487,-3 1 45,-1 1 33,-2 1 40,-1 2 1932,-3 0-1837,-2 2 2951,-2 1-2879,-2 3 1085,-3 3-1156,-2 3 653,-1 1-660,-2 8 131,-1 0-114,-3 17-162,0-6-23,-1 9-11,2-6-11,2 0-17,0-1-11,1 0-45,5 8 5,-2-6-50,4 6-89,-1-9-107,0 0-224,1-1-392,0 1-817,0-1-3547,-1 1-4099,-2-3 9376,0-3 0,-3-6 0,0-3 0</inkml:trace>
  <inkml:trace contextRef="#ctx0" brushRef="#br0" timeOffset="335011">4950 12287 26530,'-52'-10'0,"10"4"0,39 19-11,1 1 0,1 1-34,0-1-5,1 1-736,0-1 752,1-1-61,0 1 67,0-5-11,1 0 39,0-7-6,-1-1 17,0-1 747,1 0-735,0 0 5,0-3 56,3-3-28,-1-1 11,3-3 6,-4 2 5,0 0 1,-1 0-7,0 0-4,0 1-1,-1-1-28,0 2-5,0 0-1,0 1-22,-1 0 23,0 1-17,1 0 0,-1 0-6,0 2-6,0-1-861,0 2 352,-3 3-315,0 2-648,-2 5-3030,-1 2 4497,-2 3 0,3-6 0,0 0 0</inkml:trace>
  <inkml:trace contextRef="#ctx0" brushRef="#br0" timeOffset="335536">5376 12444 24245,'0'-42'534,"0"0"0,0 2 0,-2 11-315,-5 22-79,-1 2-51,-2 3-44,-2 1-23,-2 2 12,-13 11-28,2 1-1,-10 13-1257,4 0 1252,-3 7-17,-2 7-11,0 5-39,-1 4-67,4 2-73,5-1-96,6-1-101,10-3-122,7-4-146,13-5-1502,27 3 276,3-14 220,-9-12 1,1-1-2748,22-3-2033,-3-4 6458,-6-3 0,-20-2 0,-10-1 0</inkml:trace>
  <inkml:trace contextRef="#ctx0" brushRef="#br0" timeOffset="336072">5786 12674 15788,'20'-42'788,"0"-1"0,-1 5 0,-5 5 95,-11 14-345,-2 3-1675,-2 3 1501,-3 4 947,-2 4-1153,-4 2-52,-4 3-33,-3 4-28,-3 4 0,-3 6 11,-2 5-31,1 3 0,0 4 550,-10 21-578,12-18 0,1 0 816,2 15-964,10-3 50,4-13 3218,4 6-3207,5-16 17,4-6-39,10-2 118,8-9 5,1-4 542,3-10-514,-8-4 23,0-3 38,-1-5 30,-2-2 38,-2-1 28,-2-1 252,2-12-3644,-6 10 3397,0-6-10,-6 15-12,-2 2-5,-1 6-18,-1 2-32,-1 5-29,0 3-17,0 2-50,0 2 3353,-4 9-3370,1 0 12,-4 12-23,1 0-6,-3 16-5,3-7 0,1 11-51,4-2 17,4-10-5,4 6 16,6-15-27,4-3-1,5-5-22,4-4 6,5-4 10,3-5-1931,3-6 1971,0-6-2739,-1-5 2756,0-7 28,-2-4-25,-1-4 8,-2-1 33,-1-5-1836,-2-2 1859,-2-4-11,-10 9 0,0-2 274,-4 8 1,0-2-233,6-24 0,0-1 680,-7 22 1,-1 0-712,4-11 0,-1 1-690,3-13 804,-6 23 1,-1 0 260,2-22 2031,-1 7-2462,-9 21 0,-4 20 0,-1 5 0,-2 3 0,-4 6 0,-2 5 0,-5 8-2121,-4 10 2121,-2 7 0,0 11-350,7-5 1,1 3 349,5-8 0,0 2-516,-1 14 0,1 0 516,5-11 0,2-1 0,1 2 0,1 1-305,2 0 0,2 1 301,1 1 1,1-1-462,3 0 0,2 2 465,1 0 0,2 4 0,-2-7 0,-2-11 0,-1-2 0,4 14 0,1 1 0</inkml:trace>
  <inkml:trace contextRef="#ctx0" brushRef="#br0" timeOffset="339151">8081 11807 23969,'-52'6'59,"-1"-1"1,3 3 0,8 6 24,9 39-39,16-23 0,1 1-12,0 2 1,0 3 33,-4 20 0,1 3-1490,4-15 0,1 2 1445,-1 7 0,0 5 1,2-4-15,1-4 1,1-1-6,2-6 1,0 2 0,1-2-10,0 4 1,1-3 2,2 1 0,2-1-17,-1-1 1,3 0-783,3-3 1,3 1 655,2-3 1,3-1-259,4-1 1,4-2-292,4-2 1,3-2-1849,5-1 0,2-3-2373,0-3 1,1-2 4707,0-3 0,-3-3 0,4 2 0,-13-8 0</inkml:trace>
  <inkml:trace contextRef="#ctx0" brushRef="#br0" timeOffset="339885">9532 12533 21775,'0'-4'3019,"0"1"-1921,0 3-1064,-26 36-6,14-15-17,-21 31 11,20-23 1,-3 2 5,-2 2-1157,-3 1 1163,-4 1-17,-3-1-1,-4-2 12,-2-3-11,-1-1 22,1-6 29,3-5 49,3-6 40,4-5-11,4-6 22,3-6-6,4-6-27,4-7 100,3-20-157,3 3-513,4-16 496,5 7-19,2 8 0,1-1-796,7-22 765,-5 21 0,2-2 6,1 0 0,0 2 22,7-20-23,-6 21 1,-2 2 23,4-10 16,-2 3 0,-3 1 67,0-14-2157,-5 15 2090,-2-9 0,-4 21 204,-1 5-142,-4 0 280,0 9-354,-3 0 628,2 10-655,-1 2 3382,2 2-3399,-2 2 0,-1 4 0,-16 26-3392,6-4 3392,-12 22 0,14-10-189,0 4 189,4 3-527,3 2 527,4 2 0,2-1 0,4 2 0,4-2 0,4 0 0,7-1 0,5-1-9,-1-15 0,3 0-947,15 14 936,-11-16 1,2-1-9,17 6-28,3-2-28,0-2-51,-3-4-72,-3 1-79,-6-1-100,-7 0-129,-7 2-96,-7-1-45,-8 1-342,-6 1-368,-9-2-841,-5 1-2591,-9-3 4798,-7 3 0,12-14 0,1-2 0</inkml:trace>
  <inkml:trace contextRef="#ctx0" brushRef="#br0" timeOffset="340461">10160 13016 22716,'5'1'1456,"-2"0"-465,-3-1-845,6 6 84,-5-3 50,4 6 303,-8-5-337,0 0-33,-4 0-23,-1-2 197,-5 0-208,2-3-11,-1-4-28,4-4-23,2-3-33,2-6-22,0-3-3376,2-6 3354,1-5-18,3-6-218,2-6 213,3 7 0,0-2 0,6-23-228,-3 20 1,-1 0 199,7-16-620,0 0 670,-2 2 0,1 3 17,-2 2 6,-2 2 615,-2 3-670,-1 2-7,-3-10 192,-2 10-192,0 3 0,-4 17 0,-1 13 0,-3 4 450,-1 1-450,-6 2 0,1 2 795,-13 7-795,-3 12 0,-2 4 0,-1 8 1413,9 0-1413,1 3 0,4 4 0,4 3 0,5 3 0,3 1 0,8-10 0,3 0 0,6 17 0,-1-16 0,3-1 0,12 11 0,5-1 0,4-2 0,4-2 0,2-1-1458,3-3 1458,-2-2 0,-1-2 0,-2-3 0,-4-1 0,-4-2-933,-4 0 463,-5-2-130,-5 2-1270,-5 10 189,-7-9-846,-4 7-6855,-6-15 8982,0-4 1,0-7 0,2-4 0</inkml:trace>
  <inkml:trace contextRef="#ctx0" brushRef="#br0" timeOffset="340651">10982 12912 23624,'2'57'-629,"1"0"0,0-9 0,-5-5 629,-24 8 0,14-31 0,0 0 0</inkml:trace>
  <inkml:trace contextRef="#ctx0" brushRef="#br0" timeOffset="341217">12353 12489 22578,'10'-48'857,"1"0"0,-1 0 0,4-18 0,-3 11-415,-4 19-23,-3 4-100,-2 7-22,-1 4-34,-1 6-78,0 3-45,0 6-56,0 3-90,0 3-17,-1 4-21,-1 14 49,-2 5-5,1 14-11,-2 2-1703,1 7 1720,-2 6-18,0 5 18,2-25 0,0-1-18,0 2 1,-1 1-543,0 0 1,1 1 494,-1 1 0,1-1-109,-1 0 0,1 0-190,0-1 0,0 0-342,2-1 0,0-1-2252,0 27-6833,4-10 9169,1-11 0,-1-19 0,0-9 1</inkml:trace>
  <inkml:trace contextRef="#ctx0" brushRef="#br0" timeOffset="341437">13119 12362 20153,'3'-43'625,"-1"-1"0,0 2 1,0 7 2064,-2 18-2554,0 1 944,-1 12-1080,0 2 606,-1 2-606,0 1 2130,-1 5-2130,0 4 0,-2 8 0,-1 7 0,-2 9-650,-2 7 650,-2 9 0,0 8 0,-2 3-59,5-20 0,-1 1-643,0 1 1,0 4-1,0-1-1835,-4 15 0,1-3-2379,4-16 1,0-1 4320,-2 12 0,1-6 0,3-14 1,4-15-1</inkml:trace>
  <inkml:trace contextRef="#ctx0" brushRef="#br0" timeOffset="342011">14113 13115 23635,'2'-10'2319,"0"2"-1737,-2 8 465,0 0-1097,15-46 16,-14 42 45,9-30-27,-19 58-516,-15 24-644,2-6-1787,6-12 0,-2 1 2963,1-2 0,1-3 0,-2 3 0,0 0 0</inkml:trace>
  <inkml:trace contextRef="#ctx0" brushRef="#br0" timeOffset="342469">15352 12637 15236,'12'-61'713,"0"0"0,-1 6 0,-2 5-290,-2 15 0,-2 4-70,2-13 1278,0-5-1312,-6 23 236,0-2-382,-1 12 1047,0-1-1136,0 13 2146,0 3-2230,0 1 3209,-2 10-3209,0 3 11,-2 14 0,-4 25-33,1-4-538,1-13 0,0 1 499,-4 23-37,5-26 0,-1 0-121,1 1 1,0 1-205,-1 1 0,1 1-406,0-1 0,1 1-1451,-1-1 1,0 1 2279,1 4 0,0-3 0,0 3 0,0-3 0</inkml:trace>
  <inkml:trace contextRef="#ctx0" brushRef="#br0" timeOffset="342827">15409 13354 22542,'-38'23'-2,"0"1"0,2-3 1,12-2 45,27-5-10,1-4 22,5 1 22,2-5 1486,1-2-1452,2-2 556,2-1-528,0-1 296,-1-2-262,0 0 22,-2-4 22,-1 0-2457,-1-2 2502,-3 0-1162,-1 1 1157,-3 0-51,-1 1-11,-2 0-117,0 0-79,-2 2 2819,-2-2-2819,-4 2 1730,-1 0-1730,-9 1 0,4 0 0,-6 1 0,5 2 0,0 0 0,0 0 0,-1 4 0,5-2 0,-1 3-265,6-1-619,2 1-7406,1 1 7442,7-1 0,-3-1 0,4-2 0</inkml:trace>
  <inkml:trace contextRef="#ctx0" brushRef="#br0" timeOffset="343134">16284 11990 27985,'-14'-39'52,"1"-1"1,0 3 0,5 11 207,7 23-260,1 2 89,0 8-89,1 3 0,4 13 0,4 11 0,1 4 0,2 4-746,-2-6 1,0 1 745,5 15 0,0 4 0,-5-11 0,0 1 0,-1-1-911,0 10 1,-1 1 910,-1-6 0,-1 2 0,-1-1 0,-2 7 0,-3-2 0,-3 4 0,-1-1 0,-2 1 0,-2 0-1001,-4 0 1,-2-1 1000,-2-1 0,-2-1 0,-2-1 0,-2-1 0,-1-2 0,-2-2-827,0-2 1,-2 1-2451,2-10 0,-1 2 0,1-4 1638,-1 1 1,2-2-1,-3 1 1,4-5 0,10-15-1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08:18.068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2217 3034 24419,'16'27'952,"-5"1"-812,-16-2-17,-3 1-5434,0 3 5361,-1 0 1214,1 1-1247,1 15-40,3-11 802,1 9-963,5-14-120,3-3-216,3-1-432,3-3 2342,0-2-6257,2-3 4867,0-1 0,-5-8 0,-2-2 0</inkml:trace>
  <inkml:trace contextRef="#ctx0" brushRef="#br0" timeOffset="363">2386 2595 20318,'-4'-3'2062,"1"1"-6358,3 2 4307,-58 60-11,44-37 735,-16 14 0,8 0-673,28-22 39,5 1 78,-1-9 62,1-3 926,0-2-557,6-9-385,-2-1-35,3-8-39,-5-2 1,-1-2 10,-1 0 12,-2-2-12,-2 1-5,-2 1 64,-3 2-86,-1 1-23,-1 2 16,-2 4-16,-1 2 3376,-1 3-3416,-2 1-32,1 2-12,-2 2-28,-1-1 22,-1 2-50,0 1-11,-1 1-23,0 3-55,0 3-35,0 2-88,2 3-208,1 3-460,2 3-4551,3 3-4320,1 0 9671,3-2 1,-2-9-1,2-4 1</inkml:trace>
  <inkml:trace contextRef="#ctx0" brushRef="#br0" timeOffset="1588">3171 3087 17188,'-3'-3'5080,"1"1"-3473,2 2-1601,2-18 5,7 13-5,7-14-12,8 19 12,4 0-1,4 0-44,2 0-22,0 2-208,14 3 78,-13 0-55,7 3-51,-20-1-5,-6 0 61,-6 2 72,-6 1 91,-6 1 39,-7 0 5,-7 2 23,-7 0-3376,-7 1 3399,-3 1 16,-5 1-191,-1-1 354,-20 7-56,15-7 27,-11 6 17,23-11 12,4 0 5,6-2-11,6-2 67,3-1-208,7-3 3260,2-1-3282,4-1 336,4 0-291,4 0-6,7-2-21,7-2-18,8-2-11,6-4 6,6-1-865,-9 1 1,0-1 853,18-7-1,-19 6 1,0 0-431,6-6 453,-6-1 17,-6-1-1,-6 0 35,-6 0 22,-4-1-131,-5 1 186,-2 0 24,-4 2-18,-3 1 163,-12-3-141,-1 6 36,-8-3 1896,-4 4-1864,6 3 0,-4-1 521,13 5-370,0 0-263,7 2 190,-1 2-318,7 1-18,0 1 0,3 4 12,3 2-17,16 17 0,0-2-9,1 3 0,2 2-3433,7 9 3399,-10-10 1,-1 0-165,2 15-504,-6 1 128,-8 4-459,-8 2-1098,-10 3 1615,-10 7 1,8-26-1,-2-1 1</inkml:trace>
  <inkml:trace contextRef="#ctx0" brushRef="#br0" timeOffset="3071">5455 3082 19602,'0'-4'3926,"0"0"-1730,0 4-2196,2-25 39,-3 24-5,1-16-1,-4 32-10,-2 2-6,-1 3 5,-2 3-5,-2 1 0,-3 4 11,-5 0-956,-3 1 928,-4 1 6,-5 1 8,6-10 0,-2-1 14,-14 9 0,13-11 0,0-2-6,-9 2 79,3-6 11,6-4 22,5-4 45,5-5-44,4-6-29,4-5-28,3-7-5,3-4-28,2-7 0,2-6-6,1-6-883,4 6 0,0-1 866,6-24-8,-3 19 0,2 0-14,-2 11 0,1 0 0,0 0 0,1-1 1,0 1 1,1 1-5,-1-1 1,1 1-4,11-26 34,-1 5-6,-2 6 12,-1 6 5,-4 7 6,-3 5 17,-3 6 94,-3 0-94,-2 8-12,-2 1-5,-1 8 1740,0 2-1752,-1 1 941,-2 3-985,-1 1 17,-4 3 5,0 4-3403,-4 5 3381,0 3 22,-2 4 11,-6 17 1,5 10-188,2 2 170,7 2-289,11-13 284,4 0 6,7 2-1,7-1-10,4 0 10,6 0-5,3-1-11,5 0-28,-2-5 0,2 1 8,-15-12 0,0-1 1178,13 13 1,-1-1-1266,-4 3-44,-8 3-68,-6 1-100,-8 1-101,-6 2-157,-8-1-259,-8 1-430,-8 0-2126,-10 0-1173,-7-2 4576,-9 3 0,20-23 0,1-1 0</inkml:trace>
  <inkml:trace contextRef="#ctx0" brushRef="#br0" timeOffset="3658">6187 3354 20795,'4'2'1776,"-1"-1"-5096,-3-1 3404,-11 31 1103,6-18-1103,-9 24 937,-1-20-936,1-5 4,-8 4 79,-8-3 17,-5-4 28,-12-1-67,12-10 3200,4-4-3222,12-6-12,3-4-28,2-4 391,3-6-408,2-5-17,4-5-809,3-5 781,7-3 6,4-3 0,9-2-20,-1 14 1,3 0-3082,12-17 3075,-9 17 1,0 3 14,12-10-197,-2 3 197,-2 3-344,-2 3 349,-4 0 572,-3 3-538,3-10 33,-5 0-38,-3 1-7,-7 7-10,-7 11 3086,-2 2-3076,-4-1 1,-3 2 0,-5 0 17,-3 2-2900,-1 2 2872,-3 3 102,0 2-108,0 3 16,0 2 12,2 2-11,1 1 11,2 2-22,1 3-18,2 1 12,2 2-16,0 2 10,3 2 0,-1 2 318,4 12-306,0-4-17,2 11 5,3-5 28,3 5 12,12 24-28,-1-10-146,-5-14 0,1 0 135,10 15 2477,3 0-2495,4 0-1050,3-1 1028,4 0-22,3-2-45,1-1-51,0-2-100,-2 0-151,-7-1-281,-7 1-469,-10 2-1038,-13 4-7594,-8-3 9329,-8-5 1,6-18 0,1-8 0</inkml:trace>
  <inkml:trace contextRef="#ctx0" brushRef="#br0" timeOffset="6421">8533 2924 23702,'-6'-4'1008,"1"0"-700,5 4 566,0 0-902,36-36-785,-5 26 779,0-9 1,3 2-57,20 17-44,1 1-29,1 2-61,-2 3-420,7 7 263,-22-1 45,-2 6 89,-27-3 130,-13 1 94,-10 1 40,-13 3 22,-13 3-931,-10 1 931,20-10 0,-2 0-1166,-1 0 0,0 1 1186,-3 1 0,0 1-3,-1 0 0,0 0-394,1 1 0,0 1 394,1-1 0,0 1-6,2 0 1,0 0-12,4 0 0,0-1 12,-20 15-18,10-3-22,10-5 29,11-6 376,8-5-271,10-6 783,9-4-754,9-7-62,10-5-34,9-8 1831,9-4-1859,6-4 6,5-2-25,-29 12 1,1 0 177,-1 0 1,1-1-174,-1-1 1,-1 1 7,0-1 1,-1-1 56,23-17 6,-6-2-1027,-5-1 1015,-7-4-9,-16 12 1,-1-2 37,4-15 44,-3-14 28,-12 23 33,-7 3-10,-3 5 167,-17-5-207,1 13-17,-10-4-11,8 15-6,1 1-21,5 4 854,1 1-967,10 2 1126,0 2-1126,8 4 0,3 4-17,3 5 12,5 6 671,6 5-683,19 20 12,-7-5-199,-9-12 0,-1-1 159,7 16-10,-5 0-102,-3 2-227,-11-11 1,-2 1-445,1 17 145,-3-17 0,-2-1-3081,-5 13 3753,-4 5 0,3-25 0,-2-2 0</inkml:trace>
  <inkml:trace contextRef="#ctx0" brushRef="#br0" timeOffset="7184">11150 3021 21719,'0'-8'2655,"0"1"-1888,0 7 863,0 0-1613,-16-28 0,10 31 11,-12-6-6,16 46-5,0-1-17,4 1-3392,1-15 3398,4-1-1298,3-4 1286,1-3-1836,3-3 1831,2-4 16,2-3 23,10-5 1826,-5-4-1809,7-5 22,-10-4-965,0-5 998,-2-4 2259,-1-2-2141,4-13-95,-8 6-11,2-7 6,-8 12 100,-1 0-123,-3 8-33,0 2-28,-3 8 3358,-1 2-3404,-3 7 46,-3 10-17,-4 17-23,2-1 6,2 15-6,4-20-5,4 8 0,5-15 11,4-1 6,14 3-6,-1-9 16,25 1-4,-13-11-40,12-4 33,-13-6 6,0-5 62,8-15-17,-11 3-5,5-11 83,-9-9-3113,-8 10 2991,1-14-2400,-10 14 2388,-3 1 0,-3-9 0,-2 13 0,-3-5 0,-4 16 0,-3 4 2026,-7 1-2026,2 5 0,-4 2 3392,4 5-3392,2 2 0,0 3 0,0 2 0,2 5 0,0 1-136,2 3-138,1 1-600,4 11-744,11 3 391,1 0-1605,13-3-1286,0-12 4118,7-1 0,-13-7 0,0-2 0</inkml:trace>
  <inkml:trace contextRef="#ctx0" brushRef="#br0" timeOffset="8519">12100 2878 20496,'6'-61'1002,"-1"1"1,-1 11 0,1 5-511,-2 10 1,1 4-84,0-1-34,2-3-4161,-2 18 4038,-2 5 1385,0 5-1509,-1 3 862,0 2-973,3 20 380,4 15-383,-1-2 0,0 3-6,0-4 1,-1 1 1339,0 3 0,-1 1-1354,-2 5 0,-1 0 3,-1-9 1,-1-1 2,-1 12 0,-2-2-11,-5 17 8,-5-10 0,-1 1 6,4-14 0,-1-1-3,-2 8 0,1-3 5,1-3 1,8-21-6,2-6 5,1-5 18,2-3-6,2-5-12,4-6 6,3-5 1,6-6-2703,3-4 2703,4-2 21,3-2-660,1-1 661,1 0-2048,0 2 2030,-1 2 7,-1 4 27,7-1-22,-4 9-21,0 2 2046,-8 9-2053,-8 6 650,0 2-679,4 12 34,-4-1-5,5 6-5,-7-4 10,0 0-713,0 1 702,0-2 6,10 5 0,6-4-5,2-2-12,3-7 11,-9-6 1,1-2-1,6-9 34,-1-7-11,-1-5 3049,-8-4-3043,-4-8-23,-6 6 0,1-8 0,-5 9 1035,-2 1-1035,1 2 0,-2 0 0,2-7 0,-3 12 0,1-4 0,-4 15 0,1 4 0,-1 1 0,-1 7 0,-1 0 0,-2 8 0,-1 7 0,1 6-3392,0-1 3392,3 1 0,5-10 0,2-1 0,5-2 0,2-2 0,9 0 0,2-7 0,0 1 0,-1-9 3392,-11-1-3392,2-4 0,-2-2 0,0-1 0,-2-1 0,-1 0 0,-3 1 0,-1 1 0,-2 0 0,-2-8 0,-2 7 0,-1-6 0,-1 12 0,0 0 0,-1 0 0,0 1 0,0-1 0,0 2 0,1 1 0,0 0 0,-1 0 0,1 0 0,-1 1 0,0 0 0,0 1 0,-3 0 0,0 0 0,-1 0 0,-1 0 0,-5 0 0,-2 3 0,1-1 0,1 1 0,6-1 0,3 0 0,1 0 0,1 1 0,1-1 0,1 1 0,1-1 0,0 1 0,0 1 0,0 1 0,1 5 0,2-3 0,2 5 0,1-3 0,0 0 0,2 1 0,0-1 0,2 0 0,3-1 0,9 0 0,-3-3 0,9-1 0,-6-4 0,10-5 0,-8-2 0,7-6 0,-13 1 0,-2-2 0,-3-1 0,-1-2 0,-4 0 0,-2-2 0,-4-6 0,-1 6 0,-4-4 0,-1 10 0,-6-4 0,1 7 0,-2-1 0,1 5 0,-1 4 0,-1 1 0,-2 1-3392,-2 1 3392,-1 2 0,-2 3 0,-1 4 0,-1 1 0,-7 12 0,-1 7 0,2 2 0,2 18 0,14-18-352,0 12 352,8-12 0,2 0 0,5-1 0,3-2 0,5-2 0,6-3 0,5-2 0,5-5 0,6-4 0,1-7 0,2-1-63,10-2 35,-10-2 0,-1-3 0,0-7 6,-2-5 3245,-2-4-3218,-2-2-5,-3-3 23,-1-2-12,-2-1-806,-2-2 818,1 2-23,-3-1 50,7-4-11,-10 9-32,4-3-7,-13 14 0,-2 2 483,-2 4-483,-3 1 0,-1 3 0,0 0 844,0 7-844,-1 9 0,0 14 0,1 0 0,1 7 0,1-10 0,2 1 0,1-1 0,2 0 0,1 0 0,2-2 0,1-1 0,2-3 0,0-2 0,1-4 0,0-3 0,-2-4 0,5-5 0,-5-6 0,11-14 0,-8-1 0,6-10-1002,-3 5 1002,0-3-238,13-10 238,-5 9 0,9-5 0,-8 13 0,1 6 0,-1 3 0,-1 5 0,-1 3 0,-1 3 0,0 5 0,0 3 0,-1 4 0,1 3-15,-1 2 15,0 3 0,-2 1 0,0 2 237,-1 2-725,2 15-5236,-7 6 5664,-2 4 1,-8-18 0,-5-15 0</inkml:trace>
  <inkml:trace contextRef="#ctx0" brushRef="#br0" timeOffset="9202">16009 2916 20788,'8'-55'875,"0"0"1,0 6 0,-1 7-316,-1 8-140,-2 11 1004,-2 9-1216,-1 6 339,0 5-435,-1 4 129,0 5-179,0 5-1,0 6-5,0 6-5,0 7-12,0 5-1056,-1 4 1057,0 4-1,0 3-28,0 3 11,1 2-10,0 3-12,0-1 5,0 1 0,0-11 1,0 0-6,0 8-280,0-15 1,0-3 279,0-11 6,0-6 22,0-5 56,0-4 45,0-4 134,0-2-179,0-9 1548,-1-2-1632,0-10 685,-1 0-685,2-5 0,0-2 0,1-3 0,2 0 0,9-11 0,-1 11 0,8-6 0,-3 16 0,1 2 0,10-1 0,-5 7 0,7-1 0,-6 9 0,1 1-306,1 3 306,2 5 0,0 3 0,2 6 0,0 3 0,-1 3-3291,-1 3 3291,-2 0-181,-5 1 181,-4 0 0,-6 0 0,-5-1 0,-4-1 0,-7-1 0,-6-1 0,-7 0 0,-8-2-2141,-21 4 2141,6-7 0,5-6 0,0-1-1167,-6-2 988,-11-2 1160,22-7-1361,6-3-220,6-6-363,5-5-698,6-4-3996,4-4 5657,8-7 0,-5 22 0,2 1 0</inkml:trace>
  <inkml:trace contextRef="#ctx0" brushRef="#br0" timeOffset="9560">17017 2984 22968,'-3'3'2728,"1"-1"-1630,2-2-970,-49 70-966,32-19 857,-9-7 1,2 1 19,24 1 0,5-23 17,6-2 352,12 6-385,9-3-18,3-2-291,14-4 280,-21-11 18,6 0 16,-17-6 5,-4-1 23,-3-2 17,-2-3 73,1-14-12,-5-9-84,-1-4 51,-11-20-78,-1 17 5,-8-11-12,4 15 528,-2 3-528,-1 3-4,-1 5-3221,0 4 3215,0 5-916,-1 3 905,2 4 5,0 2-40,2 1 1,2 3-39,3 1-68,1 4-83,3 2 2586,1 3-3068,3 1-1991,5 4 434,4 0 1701,10 5 0,-8-11 0,2 0 0</inkml:trace>
  <inkml:trace contextRef="#ctx0" brushRef="#br0" timeOffset="9887">17657 3376 23903,'1'-4'2667,"0"1"-1127,-1 3-1344,7-70-1151,-4 24 980,2-1 1,0-2-630,-3 10 1,1 2 603,1-19 0,0 19 0,0-3 0,1-8 0,0 0 0,-1 11 0,1-1 0,1-12 0,0 1 0,-2 15 0,0 3 0,3-27 0,-2 8 0,-1 9 0,-3 10 0,-1 7 556,-1 9-556,-4 6 0,-1 10 0,-5 6 0,1 11 0,-4 5 0,-6 29-1188,10-16 1,0 2 1187,1 3 0,1 0 0,2 4 0,1 3-383,3 7 0,2-1 383,1-11 0,1 0-858,1 14 0,1-1 858,1-18 0,2 0-138,5 13 1,2-1-653,-3-14 1,1-1 517,4 10 1,0-2-608,8 7-168,-2-4 145,-2-6-2918,-6-5-5399,-3-6 9219,-4-8 0,-4-10 0,-1-6 0</inkml:trace>
  <inkml:trace contextRef="#ctx0" brushRef="#br0" timeOffset="10371">17505 3172 15252,'49'-39'-273,"0"0"1,-3 1 0,-2 10 1487,12 18-1524,1-1 557,-18 2 1,2-1-473,18-7-342,-12-1 0,-2-1 532,2-8 48,-19 8 0,-1-2 48,1-13 959,-11 5 0,-3-2-702,5-15-383,-8 15 0,-2 1 702,0-8 85,-4 5 325,-3 6 252,-5-2 1814,0 11-2621,-3-3 241,-1 11-505,3 4 129,0 2-297,3 3 2221,0 5-2271,0 3 12,1 8-1,0 8 6,3 8 17,1 8-17,5 7-1099,-2-5 0,1 1 1090,-2-8 1,-1 0-12,2 12 1,0 0-681,-4-12 1,-1-2 671,0 1 0,-2-1-742,0 32 737,-5-5-6,-1-3 16,-4-7 1,1-5-6,-1-7 1627,2-8-1588,0-3 1723,4-12-1499,3-10 905,6-13-1117,5-11-22,4-7-29,2-4 0,-3 3 0,2-1-715,10-16 715,-9 15 0,2-1 0,3 3 0,0 2 0,11-13 0,-5 13 0,0 1 0,3 3 0,5 2-263,-12 12 263,-3 5 0,1 3 0,1 5 0,0 3 0,2 7 0,0 2 0,-1 5-273,-1 3 273,-1 3 0,-3 3-455,-3 1-463,-5 1-71,-2 1-4685,-5 0-4157,-1-3 9067,-2-5 0,0-13 0,0-6 0</inkml:trace>
  <inkml:trace contextRef="#ctx0" brushRef="#br0" timeOffset="10951">20560 2989 22508,'-2'-41'226,"1"1"0,0 2 0,-5 10-81,-11 18 945,-2 2-956,-2 2-2920,-13 4 2876,7 2-18,-6 4 382,13 2-410,3 5 487,2 2-509,4 2 6,3 3-11,2 1-6,4 3 1,0 2-12,5 2-12,2 2 156,5 2-172,14 14-16,-2-10 2351,11 11-2340,-4-16-1,1 0 17,1-3-11,-1-3 535,-4-2-518,-3-3 22,-8-2-22,-4-4 22,-6-1-11,-2-3-11,-6 0 22,-4 0 793,-7-2-787,-5 0-6,-5-2 0,-5 0 6,-3-2-6,-4 0-22,-1-2-318,0-3 312,2-1-17,5-4-3168,5-1 3073,7-2-106,6 0-198,6-3-71,3 3-1148,12-5 212,1 6-1366,10-4-2885,0 6 5241,6 0 0,-12 3 1,1 1-1</inkml:trace>
  <inkml:trace contextRef="#ctx0" brushRef="#br0" timeOffset="11138">20855 3081 28037,'27'40'151,"-6"0"-145,-21-11-1,3 18-22,0-11-78,1-4 0,1 0-174,3 6-356,-1-7 1,0 0-2458,1 3-166,2 7 2437,-6-14 1,-2-14-1,-1-1 1</inkml:trace>
  <inkml:trace contextRef="#ctx0" brushRef="#br0" timeOffset="11317">21022 2859 23612,'-1'-6'1260,"0"1"-4537,1 5 0,0 0 0</inkml:trace>
  <inkml:trace contextRef="#ctx0" brushRef="#br0" timeOffset="12335">21591 3123 9688,'-2'-2'4363,"0"0"1894,2 2-4790,-2-3-823,1 2-95,-1-3-50,2 3 425,0-2-549,0 1-45,0-2-44,0 2-45,0-2-11,0 1-17,-1 0-12,0-2-27,-1 0-12,0-1-11,-1-1-39,0 1 17,-1-1-28,0 1-17,-1 0 6,-1 1-34,-1 1-12,-1 0-4,-1 2 4,-10 1-21,3 4 44,-34 15 0,5 6-3133,-9 6 3105,12-2-17,18-7 1,3 0-1,4 1-5,6-2-17,4 0 5,4-2 7,3-1-7,5-1 57,12 2-34,3-6-11,11 2-1,-2-8 7,1-2-1,2-3 12,-2-3-6,-1-3-6,-2-4 3146,6-14-3062,4-28-72,-6 4-846,-16 15 1,-2-1 839,0-13 0,-1-4-11,1-5-6,0-3 0,2-1 0,-1-1 0,0 3 17,0 4 17,-2 6 11,-2 6 17,-3 6 6,-3 7-79,-2 6 0,-2 6 0,0 5 0,-2 4 0,0 4 0,-5 9 0,0 4 0,-4 9 0,-7 23 0,4-3 1121,-6 19-1121,8-8 0,0 3 0,2 4-696,2 1 696,2 1 0,2-1 0,2-1 0,1-2-225,5-17 1,2-1-157,3 18 118,-1-21 0,2-2-460,8 6-245,0-5-226,2-6-290,-2-6-561,0-5-996,-2-8-3501,7-6 3988,1-15 3551,0-3 873,-4-10 3021,-1-12-2651,-5 7-397,6-11 823,-2 1-1658,-2 12 26,2-7-305,-7 16-102,-2 4-112,-3 2-95,-1 4 620,-3 1-777,0 4-106,-2 0-56,0 4-40,0 0-55,2 5 339,0 1-339,4 4-1,4 0-38,13 6 16,0-4-17,10 3-5,10-4 28,-10-4-494,11-1 494,-15-6 22,-3-2 23,6-8-23,-10 0 34,3-7-28,-13 2 11,0-22-23,-6 14 12,1-15-6,-16 15 6,0 8 0,-9-2 0,1 10-1,-3 2 12,-4 4 12,-1 2 537,-16 10-527,9 0-37,-9 10-3405,15-2 3392,3 5 0,4 1 0,-1 15 0,10-9-148,0 11 148,12 2-129,7-9-129,7 11-912,21-1-107,-4-11-2039,15 8 3316,-9-15 0,-17-12 0,-3-2 0</inkml:trace>
  <inkml:trace contextRef="#ctx0" brushRef="#br0" timeOffset="12938">23633 3053 20417,'5'-43'610,"1"0"1,-1 0-1,2-16 1,1 3-146,-2 10 0,0 3-989,-2 10 0,1 2 700,0-9 0,0 3 132,0-6 1044,-2 7-1111,-2 8-17,0 6 517,-2 8-657,0 6 506,-2 4-573,-2 8-1,-8 20 7,0 4 1068,-7 22-1089,1 7 1,1 4-1506,5-19 1,0 0 1491,0 4 0,-1 3 0,2-3-6,1-2 0,1-3-1157,1 2 1,-1 0 1111,2 0 1,-1 0-71,1 1 1,1-1-602,0 0 1,1 1 421,0-2 0,1 0-240,1 0 0,1-1-511,1-2 1,0-1-449,1-1 0,0-2-961,1-2 1,0-1 2470,0 2 0,0-4 0,0 3 0,0-4 0</inkml:trace>
  <inkml:trace contextRef="#ctx0" brushRef="#br0" timeOffset="13737">23442 3466 16952,'-24'-49'730,"-1"0"0,4 5 0,1 7 2026,-1 8-2516,8 9-77,-2-3-63,9 10-49,3 1 1040,4 0-1113,6 2-17,7-2-29,9 0-156,31-5 96,-6 3-157,-13 6 0,2 0 184,19 0 17,1 0-5,2 4 21,-3-1 18,-2 3-1222,-6-1 1249,-5 1 34,-5-1-135,-7-1 158,-6 0 33,-5-3-5,-5-1 869,-4-1-825,-4 1 3233,-3-1-3076,-2-1 342,-1 3-493,-2-1 6,0 5-6,-1 1 17,-1 1-29,1 0 1,0 1 39,1 0-140,0 4 17,0 1-6,7 13-16,0-1 5,7 10-17,1-2-6,2 2-10,4 4-2155,0 2 2093,0 1-451,7 14 462,-9-11 23,1 7 33,-13-17 22,-3-3 6,-6-2 6,-4-4 11,-5-3 11,-4-1 5,-1-4 34,0-3 12,0-2 16,3-3 2024,1-1-2018,2-5 22,4-3-17,0-5 6,4-4-22,1-2 379,3-2-397,4-3-32,4-1-7,5-2-22,4 2-5,4 1 5,1 2-67,26-11-11,-16 13-1354,17-7 1293,-21 15-35,0 3-33,1 0-291,16 0-157,2 0 307,0 2 29,-7 1-61,-10 0 330,-12 1 39,3-1 50,-13 1 1371,-2 0-1057,-1 0-112,-3 2 6,-1 0 817,-1 1-974,-4 0-17,0 2-28,-3 1-6,2 3 1,-3 1-29,1 3 28,-5 9-10,4 7-24,0 1 18,8 10-28,5-14-1,5 8 12,4-10-34,4 0 6,5-3 0,4-1 5,3-3 6,1-3 6,11-2 16,-12-5-248,6-2 293,-15-5 17,-2-4 185,6-9-79,-8 1 264,7-14-269,-13 10-28,1-7-123,-7 8-34,-2 0 0,0 1 0,-2 1 0,0 1 0,-1 1 266,0 2-266,-1 1 0,-1-2 0,0 5 0,0 0 0,0 6 0,1 0-433,0 2-110,0 5-230,0 0-330,3 8-600,0 0-3001,2 2-4701,0 0 8557,-2-2 0,-1-6 0,-1-2 0</inkml:trace>
  <inkml:trace contextRef="#ctx0" brushRef="#br0" timeOffset="14111">25312 3196 22347,'7'-9'3595,"-2"1"-2917,-5 8 1047,0 0-1720,4-11 12,-3 12-17,4-6-5,-2 15 10,1 0 6,5 8-5,0-5-28,11 7 22,-7-9-17,6 1 34,2-5-34,-5-4 28,6 1-17,-9-5-5,1-2 28,0-4-11,-1-1 10,1-2 7,-2-1 16,-1-3-5,-1 0 10,-1 0 1,-3-1 6,-3 2-7,-1-1-31,-2 2-13,-9-4 0,-1 7 0,-8-2 0,1 8 0,-2 1 0,-1 1 0,0 4 0,0 2 0,3 4 0,2 1 0,2 2 0,2 2 0,2 1 0,1 4 0,2 1 0,0 4 0,4 0 0,0 4 0,1 1 0,2 1-321,8 15-127,2-11-296,8 11-522,-1-16-1126,2-2 2392,4 2 0,-12-14 0,0-2 0</inkml:trace>
  <inkml:trace contextRef="#ctx0" brushRef="#br0" timeOffset="17412">26837 3265 24822,'17'-44'425,"0"-1"1,0 6 0,-10 8-135,-22 20-223,0 8-40,-14 6 16,3 5-27,-6 7-590,-3 3 584,-3 3-5,2 4 5,11-5 0,1 2-5,-10 12-1383,-5 11 1383,20-12-18,5-3 1,6 13-22,14-5 10,4 0 12,13-9 5,2-14-413,4-3 413,5-4 17,2-4 6,1-2 28,-2-5 5,-1-3 23,-5-4 22,-4-3 368,-3-3-329,-4-3-5,-2-2 5,-2-5 1104,-2-1-1137,-2-5-23,-3-2-27,0-3 27,-2-1-27,-1 2 21,-2 1 7,-2 5-12,0 5 11,-1 5-22,-2 4 34,-8 3-73,-1 5 505,-6 3-522,0 3 5,-2 5 1,-4 3-12,-1 4-16,-1 4-23,0 2-426,2 4 365,2 2-51,4 1-73,4 4-89,4 1 282,5 1-1279,10 13 297,6-12-2409,25 17-437,-4-26 3865,21 6 0,-32-20 0,1 0 0</inkml:trace>
  <inkml:trace contextRef="#ctx0" brushRef="#br0" timeOffset="18269">27147 3373 20923,'32'-45'465,"-1"1"0,-2 3 1,-5 8-114,-11 17-21,-2 1 1525,-2 3-1587,-1 3 551,-2 2-636,-2 2 265,-2 3-382,0 0 976,-2 2-1032,0 8-11,1 1 0,1 21 0,-1 10 0,1 3-1504,-1 6 1493,-2-12-6,-2 0 23,0-1-34,-3-1 5,2-3 12,0-5-6,2-3 17,1-7 6,1-3 0,0-7 5,1-3 17,2-2 1509,3-3-1503,3-5-1,3-4 23,13-13-11,-2 2 0,8-9 72,3-2-66,-8 8-263,7-8 268,-11 14-11,-1 1 17,-3 5-34,-2 4-6,-4 3-11,-2 2 1,-2 2-12,0 2-6,-2 3 0,5 7-5,-3 0 11,4 7 0,-4-4 0,1 0 23,1 0-18,1 0-5,1-1 6,3-1-1,2-2 280,2-3-280,4-2-5,0-3-22,17-7 27,-10-2-3385,11-8 3408,-14-2-28,0-4 0,-2-6 11,12-22 11,-10 5-326,-8 13 1,-1-1 325,9-20 12,1-4-20,-14 27 0,0 1 20,12-28 2,-10 20 1,-1 2-37,5-16 0,2-5 0,-14 26 0,-4 8 0,-2 5 0,-1 4 0,-1 5 3078,-1 4-3078,-2 1 0,-2 5 0,-4 4 0,-3 6 950,-5 7-950,-17 26 0,6-4-786,8-12 1,0 1 785,-9 21 0,1 3 0,4 2 0,4 1 0,6-1-2872,6-2 2872,7-2 0,9-4-536,8-4 428,12-5-65,7-4-46,9-6 7,5-6 44,1-7 56,1-6-693,-3-6 788,-4-7 23,-3-5 22,-5-7 11,-2-6 28,-5-3 0,-3-5 619,-5 0-585,-2-2 145,1-10-123,-7 12 0,1-5-5,-8 16 2495,-2 4-2613,-2 5 781,0 3-781,-2 3 1389,0 1-1389,-2 6 406,1 1-406,-1 8 0,1 0 0,0 3 0,1 3 0,8 12 0,0-6 0,9 7 0,3-11 0,3-2 0,4 0-3392,4-5 3392,2-2 0,2-5-1306,0-4 1306,0-4-6,-1-5 12,0-4-104,-2-5 98,12-12 0,-12 3-1014,8-8 1014,-16 9 0,-1 1 2194,-3 3-2194,-2 2 0,-2 3 1560,-3 4-1560,-4 3 148,-2 3-148,-4 2 1908,-1 0-1908,-2 5 0,-1 13 0,-2 4 0,-2 16 0,-2 1-3392,-5 7 3392,-2 4 0,-6 4-992,-3 2 992,-4 1 0,12-27 0,1 1 0,-2 1 0,0 0-435,-1 2 0,1 2-814,-1 0 0,0 1 1249,-2 7 0,1-2 0,-2 3 0,1-1 0</inkml:trace>
  <inkml:trace contextRef="#ctx0" brushRef="#br0" timeOffset="19312">30116 3826 22559,'2'-8'3199,"0"2"-2555,-2 6 571,0 0-5338,24-65 4246,-11 40-75,4-14 0,1 0 889,1 15-864,0-3-17,1-4 0,0-3 0,-2-3-11,0-3-722,-3-3 699,-1-3-5,-2-3-17,-2-3 0,-2 1 11,-3 1-5,-3 1 11,-1 6 16,-3 4 7,-2 7-1,-1 5 6,-2 6-23,0 5 3032,0 4-3037,1 5-6,0 2-4,0 3-7,0 2 0,-2 2 0,-1 4 0,-3 5 0,-1 7 0,-3 6 0,-1 7 0,0 7 0,5-5 0,-1 5-143,0 7 1,-1 2 142,1 0 0,-1 1 0,2 2 0,1-1 0,3 1 0,1-2-1492,2-12 1,2 1 1443,-1 9 1,2-1-104,6 11-520,4-3 369,7-3-68,2-5-582,8 9 206,-10-17-750,1 6 1405,-14-28-844,-6-4 3055,-5-12-2960,-7-5 202,-3-5 5,-18-17 599,-5-8 163,-3-4 170,18 14 1,1 1-67,-4-5 310,-8-5 62,16 14 29,3 4-2,2 0 176,6 4-326,3-1-135,5 2-134,8-1-107,6 0-22,28-6-56,1 3-234,-9 5 1,2 1 194,24-5-1108,-24 6 0,0 1 1105,1-1 0,0 0 2,1 0 1,0 0-314,0-2 1,-1 1 321,-1-1 1,1 0-10,-2 0 1,0-2 11,-1 0 0,-1 0 0,-1-2 0,0 0 12,24-17 16,-4-1 22,-7-1 17,-5 0 40,-8 2 16,-8 3 57,-6 3 33,-6 5 16,-4 2 34,-3 4 628,-2-6-717,-2 10 3013,1-3-3064,0 10 997,-1 3-1053,2-1-56,-2 8 62,-4 13-17,-1 6-5,-4 13-9,3-7 0,-1 0-747,-4 20 722,4-14 0,0 1 16,-3 16 23,-1 1-45,0-1-28,2-10 1,0-1 16,-2 10 2,3-15 1,1-1-3,1 2 6,3-14 0,0 3-1,5-18 29,-1-3 16,2-5 6,2 0 67,9-11 677,2 0-755,8-9-3392,-2-1 3414,2-1-28,0-3-349,2 0 354,-2 1-16,-1 1 23,-1 2 16,-4 3 6,-2 3-44,-1 3-29,-1 2 0,-1 4 0,-1 0 0,-1 4 3219,-1 0-3219,0 1 0,3 2 0,-1 2-2869,2 2 2869,1 2-876,-1 2 876,0 0 0,-1 3 0,-1-1 0,-2 2-174,-1 0-162,-1 0-168,-1 1-252,0 0-381,-1-1-449,1-2-1181,0 0 2948,3-2 1,-4-5-1,0-1 1</inkml:trace>
  <inkml:trace contextRef="#ctx0" brushRef="#br0" timeOffset="19662">31289 3693 26990,'20'-11'358,"-1"4"-308,-3 11-5,14 2-45,-5-4-5,24 1 27,-19-3-22,7-2 0,-13-1 11,7-8-11,-10 2 11,7-6 1,-12 1-1,-1-2 11,-2-1 1,-3-3-1,-2 1 12,-2 0 22,-3 1 5,-1 1 1,-3 3-1,-3 2-10,-4 2 94,-11-1-66,1 5 10,-9-1-5,6 5 28,-10 2-78,8 4 0,-13 8-12,17 2-207,-3 7 207,8 0-3334,1 3 3306,0 2 1,2 2-46,-3 15-702,6-9 641,1 10-45,8-13-125,5-1-161,5 0-307,8-2 2545,4-2-3543,6-3-1825,5-4-5843,-1-5 8853,-3-5 0,-14-4 0,-6-3 0</inkml:trace>
  <inkml:trace contextRef="#ctx0" brushRef="#br0" timeOffset="19976">31858 3800 19707,'25'-49'776,"-1"0"1,-1 4 0,-4 9-189,-8 17 2029,0 2-2320,-5 7 551,-1 2-764,-4 7 327,-1 1-343,0 8 1125,0 3-1165,1 8 11,1 12-5,-1-5-945,1 10 916,-1-10 1,-1 0 11,2 9-12,0-9-3091,2 6 3080,1-14-5,2-2 11,1-4 0,6-4 23,-2-4-23,5-3 628,-3-6-606,2-3-16,2-6 22,1-3 39,15-14-22,-5 6 1940,10-8-1912,-9 12-16,0 3-448,-2 4 391,0 4 0,7 4 0,-10 7 0,4 6 0,-11 8 0,-3 4 0,-1 3 0,-2 2 0,3 14-649,-4-9 649,3 10 0,-5-12 0,0 0-393,-1-1 947,-2 0-8093,-3 7 7539,-7-6 0,3-5 0,-4-11 0</inkml:trace>
  <inkml:trace contextRef="#ctx0" brushRef="#br0" timeOffset="20856">4836 4855 27074,'13'-20'56,"-3"13"-28,-7 38-17,-1 4-6,0 4-5,-2 2-22,0 2-946,-3 1 845,0 0-101,-2-2-179,2-2-303,1-3-487,1-3-1059,3-4 2252,4 0 0,-2-15 0,1-2 0</inkml:trace>
  <inkml:trace contextRef="#ctx0" brushRef="#br0" timeOffset="21204">5107 4685 25513,'-55'26'22,"11"-2"-10,44-1-35,4-3 18,2-1-1,4-2 12,4-3 85,2-2-69,2-3 6,2-4 17,1-2 116,9-7-77,-9-3 22,6-5 163,-6-11-101,-8 5 22,2-9 1,-10 8-18,-2-1-16,-2 0-23,-3-2-44,-2 2-12,-2 0 22,-3 2 0,-3-3-72,2 7-16,-2 0-46,7 10-61,0 1-51,1 2-285,-2 6 162,0 2-100,-1 9-186,-1 3-291,1 5-537,0 6-1379,1 2-6491,2 0 9253,2-4 0,1-13 0,0-6 0</inkml:trace>
  <inkml:trace contextRef="#ctx0" brushRef="#br0" timeOffset="21539">5827 5191 24620,'13'-46'181,"0"1"0,0 3 0,-3 5-24,-3 8-11,-1-4-29,0-6-10,0-5-570,0-4 536,-2-5-1116,0-5 1122,-2-1-1,-1-2-1464,-1 1 1465,-1 5-79,-4-8 324,-1 24-324,-3-1 0,4 26 544,0 6-544,1 4 1304,1 3-1304,0 3 3392,0 4-3392,-1 6 0,-1 9 0,-1 7 0,-1 8 0,1 6 0,1 3 0,0 4-1071,2-6 1,0 1 1070,-1 9 0,0 0 0,2-12 0,1-4-2683,2 17 2683,3-2 0,5-3-128,4-2 128,3-3-265,4-3-1151,10 9 318,-7-15-2431,11 11-1221,-21-27 4750,2 0 0,-12-14 0,-1-2 0</inkml:trace>
  <inkml:trace contextRef="#ctx0" brushRef="#br0" timeOffset="21700">5800 5005 22139,'-27'-40'22,"0"1"1,1 2 0,13 9 1960,31 21-2034,7 0-44,6 1-466,7 0 270,4 0-241,6 1-454,2 0-750,3 1-3188,2 1 4924,5-1 0,-28 2 0,-1 0 0</inkml:trace>
  <inkml:trace contextRef="#ctx0" brushRef="#br0" timeOffset="22457">8048 5003 25554,'-26'-42'515,"-1"1"1,2 0-1,5 8-252,13 20-38,0 0-96,5 9-41,1 2-71,0 2-18,1 4 6,-1 3 1,1 6 5,1 6-11,0 5-8,-1 4 8,1 4-3392,-1 2 3398,0 1-2280,-1 0 2274,1-1-740,0-4 745,3-3-1254,3-5 1260,5-3 1272,4-5-1261,3-3 51,16-4-28,-5-6-6,11-7-5,-9-5 44,14-16 1502,-11 4-1522,-7 1 1,-2-1 20,0-6-1,2-9 1,-15 11-12,-4 2 909,-2 3-976,-3 4 0,-2 4 0,0 4 3131,-1 5-3131,-1 2 0,-1 2 0,-1 2 656,-2 2-656,0 2 0,-2 5 0,-3 3 0,1 4 0,0 2 0,1 2 0,3 2 0,2 0 0,2-1 132,6 6-132,3-9 0,5 3 0,16-9 0,-3-6 0,14-1 0,8-11-1975,-8-3 1975,11-6 0,-5-11 0,-3-7 0,1-12 0,-15 8 0,-12 1 0,-11 10 0,-2 1 0,-2 0 0,-1 1 1975,-4-4-1975,0 9 0,-3-2 0,0 11 0,1 3 0,0 3 0,1 1 0,1 2 0,0 0 0,-1 0 0,-4 7 0,0 1 0,-3 9-405,3 0-440,1 2-454,3 2-1043,3 2-7460,4-3 9802,1-3 0,0-8 0,-2-4 0</inkml:trace>
  <inkml:trace contextRef="#ctx0" brushRef="#br0" timeOffset="22647">9312 4831 23993,'0'-5'3013,"0"0"-1348,0 5-1665,-41 18-7,25-2-43,-31 16-68,37-7-453,-1 13-79,7-8-464,0 8 1114,13 1 0,-7-21 0,7 6 0</inkml:trace>
  <inkml:trace contextRef="#ctx0" brushRef="#br0" timeOffset="22840">9507 4540 25147,'-34'-28'-417,"1"0"1,1 1-1,10 14-530,23 32-3634,2 4-4672,1-1 9293,0-2 1,-1-10-1,-2-4 1</inkml:trace>
  <inkml:trace contextRef="#ctx0" brushRef="#br0" timeOffset="23431">9641 5095 20976,'33'-28'71,"-1"0"1,1 0-1,9-7 1,-7 2-39,-5-7 7,-9 7 890,-5 4 1,-1-1-914,9-20-1,-9 13 1,1-6 0,-3 4-9,-3 6 1,-1 2-359,6-20 1,-4 3 389,-5 1 22,-4 7 983,-1 6-1045,-4 6 0,-2 6 0,-1 5 0,-2 4 0,0 2 1799,-1 3-1799,3 2 505,0 3-505,4 2 2639,-1 4-2639,0 4 0,-8 18 0,2 3 0,-5 16 0,7-11 0,1 2-1320,-3 22 1320,4-18 0,1 1 0,1 18 0,2-1 0,3-1 0,5-5-143,3-18 0,2-1 143,9 12 0,13 7 0,11-19-869,-8-11 869,13-2-2572,1-15 2572,-11-6 0,11-8 605,-15-6-605,0-4 0,13-17 0,-12 4 0,-14 10 0,-1-1 0,6-17-92,-4-3 92,-8 7 0,-1-2-171,-4 9 0,0-1 171,1-12 0,0 0 0,1-18 0,-4 0 0,-2 3 0,-4 7 0,-3-10 0,-4 21 0,-3-3 2117,-4 18-2117,2 11 211,-1 1-211,2 10 383,3 4-383,-4 5 1475,1 7-1475,-10 22 0,4 0-134,-6 21 134,6-4-1139,1 6 1139,7-27 0,1 1 0,0 1 0,0 1 0,0-1 0,0 2-318,1 11 0,2 1 318,1-1 0,3-1 0,0 0 0,3-3-498,3-5 1,3-3 497,14 7 0,6-3 0,4-1-242,2-5-1214,1-3-3714,-2-6-4661,-5-7 9809,-6-7 0,-12-4 0,-6-3 0</inkml:trace>
  <inkml:trace contextRef="#ctx0" brushRef="#br0" timeOffset="24191">12481 4650 24475,'8'-24'95,"-2"4"-56,-6 20 532,0 0-364,-3-1-94,2 0-7,-3-2 1,4 0-29,0 1-16,0-2-12,0 2 1,0-2 33,0-1-40,0 0 57,0-4-28,0 3 28,0-3 5,0 2 17,0-1 12,-1 0-6,0 0-6,-1-1-3398,-1 1 3387,0 0-11,0 2-6,0 0-5,0 1-12,0 0-10,1 0-1,0 0 3386,-1-1-3391,0-1 11,0-1-6,-1-2 11,-1-2-10,0-2-1,-1 0-6,-1-4 1,0 1 5,0-3 79,-1-10-73,2 8 12,1-7-85,3 11 0,2 2 0,0 1 0,0 1 0,1 3 0,0 0 0,0 3 0,0 1 0,-1 2 0,1 0 0,-1 2 0,0 0 0,0 2 0,0-1 0,-2 5 0,-1 3 0,-2 7 0,-1 8 0,-2 10-1080,-2 9 1080,-2 10 0,-2 9 0,6-28 0,0 3 0,-2 8 0,-1 7 0,1-4-658,1-2 0,0 0 658,0 1 0,-1 4 0,3-5 0,4-10 0,1-2 0,-1 30 0,7-4-416,3-1-250,7-3-426,2-2-370,3-4-2341,-1-7 3153,3-2 0,-11-20 1,0-2-1</inkml:trace>
  <inkml:trace contextRef="#ctx0" brushRef="#br0" timeOffset="25374">12014 4884 20571,'-3'-2'3344,"0"1"-2084,3 1-1266,69-36-5677,-27 22 5660,7-8 1,3 1-50,7 8-613,-15 4 1,1-1 577,-12 2 1,1 0 281,10-3 0,0 1-416,12-6-17,-3-1 17,-5-1 45,-6-1 79,-4-2 106,-6 1 67,-4 0 72,-7 1 68,-5 1 2389,-7-5-2272,-3 7 3008,-8-3-3018,-4 9 1166,-3 1-1083,-2 1 488,-4-1-437,5 3-34,-1-1-50,5 3-62,2 0-39,2 1-67,0 0-139,2 1-46,0 0 0,3 5 0,2 2 0,6 6 0,5 5-3392,4 6 3392,2 4-86,2 5 86,10 21 0,-9-9-9,-9-15 0,-1 3-224,1 11 1,-2-1-2204,2 12 2343,-5-11 1,-3-3-31,-5 0 38,-3-5 74,-4-6 27,-2-5 7,-4-6 10,-1-6 2252,-2-4-2201,0-4 214,-5-11-180,5-1-6,-3-10 0,8-2-6,1-3 97,3-33-203,6 20 0,4-23-11,6 31 11,3 1 0,2 4-530,1 2 530,3 3-84,14-2 38,-6 6-49,13-3-56,-9 8-6,1 1-17,0 0-44,1 2-29,-1 0-55,0 1-1487,-1 0 1430,-1 0-483,-3 0 534,-3 0 64,-2 0 93,-4-1 2218,4-5-1977,-9 2 89,0-2 39,-9 4 68,-3 1 1999,-2 2-1994,-1-1-6,0 3-27,0 0 1739,-1 0-1790,1 2 266,-2-1-311,1 2-134,0 2-16,-1 0 4,0 3-4,-1 4-1,0 3-11,1 5 5,1 2 1,0 5-3432,4 1 3426,1 4-5,4 0-1,4 2 29,4-1-35,3 1-16,14 6 0,-6-10-135,11 4 151,-12-15 12,0-4 17,8-3 0,-9-5 5,5-5 23,-11-3 22,-2-5 3339,-1-4-3321,-2-1-85,-2-5 0,-3-3 0,-3-4 0,-3-2 0,-1-19 0,-5-4 0,1 1 0,-2 6 0,-1 20 0,2 4 0,-3-1 0,3 10 0,0-1 229,1 9-449,1 2-144,3 8-123,1 0-3510,3 8 3247,2-1-186,3 0-3875,18 10-118,-8-10 2319,14 6-577,-4-13 3495,-8-3 1064,3-2 740,-12-3 302,-4-1 2112,-1-2-2622,-3 0 723,-1-1-1686,-2 2 3168,-1 0-2131,-2 3-1978,3 6 0,4 3 0,3 3 0,7 1 0,1-3 0,4 1 0,4-1 0,3 0 0,19 0 0,4-4-831,-20-5 0,-1 0 831,15-4 0,-10-5 0,-17-3 0,-3-2 0,-2-3 0,1-22 0,-8 13 0,2-17 0,-12 14 0,-1 9 1662,-5-2-1662,-7 10 0,2 6 0,-6 0 0,-7 8 0,7 3 0,-26 28 0,23-9 0,-12 21 0,16 2 0,8-9-353,1 15 353,9-14 0,6-1 0,4 1 0,7-4 0,17 9 0,-6-15 0,22 8-270,-20-23-1242,8-3-4302,-13-10 4995,3-5 0,-13 2 0,0-3 1</inkml:trace>
  <inkml:trace contextRef="#ctx0" brushRef="#br0" timeOffset="32275">15157 4837 24290,'4'11'711,"-1"-3"-537,-2-8 1131,0 0-1288,-2 2-17,1 0 11,-2 3 17,-2 3-11,0 1-34,-5 6 23,4-4 33,-3 9-39,6-11 5,-1 4 29,3-9-23,0-2 12,1 2 5,1-2 0,1 1 16,2-1 12,0 0-5,2-1 117,5 0-67,-2-1 78,7-5-95,-6-1 0,2-4 117,-1-5-89,-3 3-11,1-5 0,-4 4 11,-2 1 0,-2 1 17,0 2 28,-2 1-57,0 2-31,0 2-69,-1 0 0,-4 1 0,-1 2 0,-4-1 0,-1 2 0,-2 2 0,-2 0 0,0 4 0,1 0 0,1 3 0,2 0 0,2-1 0,2 1 0,4-2 0,0 0 0,2 0 0,1 1 0,2-2 0,2-1 0,7 0 0,-1-3 0,5 0 0,3-3 0,-4-2 0,11-4 0,-15 2 0,2-2 0,-11 6 0,0 0-2057,-10 9-5986,1 0-1788,-6 7 8850,4-4 0,5-5 1,2-2-1</inkml:trace>
  <inkml:trace contextRef="#ctx0" brushRef="#br0" timeOffset="34549">3607 6640 23517,'-61'-13'212,"0"-1"1,4 1 0,9 9-151,16 28-6,-1 6-1899,-1 3 1871,12-6 0,1 0-17,-9 14-22,-3 11-11,22-21 76,5-3-82,8-4 437,7-3-409,6-4 0,8-2 0,6-4 5,5-4-5,22-4 6,-11-6 11,12-4 61,-8-9 955,-17 2-725,5-9-129,-26 10-22,-3-3 420,-9 5-482,-4 2-22,-3-1-11,-4 2-17,-4 2 11,-15 2-40,3 5-569,-12 4 575,8 5 1,-2 6 10,-1 3-5,0 4 6,-13 16-29,26-16 1,1 1-6,-3 6 0,2 1-22,-4 18-12,13-7-39,10-15-50,9-3-370,19 8-851,24-7-62,7-1-777,-21-17 1,1-2-2333,24-2 4007,-23-5 0,-2 0 0,3 1 0,-1-4 0</inkml:trace>
  <inkml:trace contextRef="#ctx0" brushRef="#br0" timeOffset="34907">4024 6922 9869,'25'-45'1566,"0"1"1,-3 4 0,-3 6 2342,-1 6-2968,-7 10-661,-2 4 1298,-6 9-1511,-2 5 837,-1 0-876,0 7 17,-1 2 0,-1 9 5,-3 5-5,-2 6 28,-13 24-57,0-8 904,6-13 0,-2 0-920,-10 16-16,-1 0-52,0-1-38,2-1-412,2-4 265,4-3-458,-1 5-28,7-13 515,3-5 67,7-15 90,3-14 1486,2-5-1447,1-6 466,3-6-354,3-4 45,0-3 246,5-18 140,2-8-3615,0 1 3385,0 1 1,-6 22-203,0 3 141,-2 6-17,-1 4 34,-2 5-202,-1 6-39,0 3 28,0 8 3289,3 2-3312,2 7 257,3 2-273,1 4 0,2 2-17,1 1-174,12 13-549,5 1-378,-11-13 1,2-1-2041,15 13-1676,0-4 4845,-9-7 0,-15-12 0,0-1 0</inkml:trace>
  <inkml:trace contextRef="#ctx0" brushRef="#br0" timeOffset="35141">3183 7790 20909,'48'-9'28,"1"0"0,-1 0 0,-1 0 0,-1 0 0,-3 1-17,3 2 1,-2 0 2,3-1 0,0 0 0,0 0 0,1 1-100,-2 0 0,1 0 97,-2 1 1,0 0-12,-3 0 0,0 1-553,-2 0 1,-1 1 412,-2 0 0,-2 1-261,-1 0 1,-2 1-1265,25-1 1665,-1 2 0,-28 0 0,-4 0 0</inkml:trace>
  <inkml:trace contextRef="#ctx0" brushRef="#br0" timeOffset="37363">7007 7117 21431,'10'-50'892,"0"0"0,1-4 1,-3 7-462,-2 11 292,-2-7-426,-3 18-45,-2 3-17,-2 3-33,-1 3 105,-4 4-89,-6 1-173,1 5-6,-33 14-39,16 6-1068,-25 15 1034,18 3 34,-1 6-5,2 6-1,3 5-11,5 2-2843,4 1 2843,9-2 0,6-3-5,8-4-6,9-4-11,6-5-6,11-4 17,5-6-28,7-5-380,7-7 352,5-4-11,4-5 14,-14-5 0,2-3 39,2-3 0,-1-2 132,0-1 1,-1-1-86,-4-3 1,-3-1 22,9-10 11,-5-2 12,-4 1 21,-6 1 18,-4 0 33,-5 3-11,-6 2 23,-4 3 2903,-5 3-2809,-1 2-173,-6 7-22,-2 0 509,-4 6-543,-3 4 0,-6 3 11,-2 6-22,-2 3 11,-2 3 0,1 0-946,2 3 957,5-1-39,1 10 17,9-8-17,0 7 6,9-13-34,10 5 50,1-8-2818,10 1 2796,0-8-1072,4-2 1044,4-3-296,4-2 335,4-3-1402,2-4 1425,0-3 16,0-4 1250,-2-2-1238,-4-4 22,-2 0-6,-5-1 17,-3-1-1020,-6-1 1054,-3 0 1518,-5 1-1524,-4 0-11,-4 0 165,-2-1-187,-4 1-1,-1 1-10,-3 1-6,-3 2-6,-3 2-6,-1 3-10,-4 3-23,-2 3 5,-16 3-10,6 7 2351,-11 3-2379,11 6 5,2 3 3111,1 3-3162,-6 15 12,10-5-23,-4 10-620,14-11 536,4 0-55,4-1-79,4-2-112,5-2-107,6-2-101,7-2-139,5-4-174,5-3-1842,23-4 923,-8-5-1212,15-6 1537,-14-4 516,0-6 655,-1-2 599,-2-3 482,-4-3 454,-5-1 1142,-10-2 0,-1-1-1058,3-9-1991,-7 7 0,-2 1 1525,-4-5-139,-1 3-210,-2 2 32,0 5 767,-1 5-886,-2 5-79,-2 4-89,-2 5 3234,0 1-3431,-1 2 152,0 15-135,1-3 12,-1 15-11,0-5-6,0 5 5,0 2 6,-3 2-5,-1 1 0,-5 13-1,2-11 1,-2 8-6,3-15 5,1-1-10,1-5 10,1-2 1,2-7 5,0-2 6,0-6 112,3-1-45,2-6-6,3-2 23,13-13-62,-2 1 23,10-8-615,-7 4 615,0 0 33,10-10-22,2 0-45,-1 2-6,-4 6-16,-10 12 5,3 3-17,-6 3-5,7 4 11,-9 6-5,3 3 10,-4 4-5,0 2 0,-1 3 0,-1 0 11,0 1-16,-2 1-1,0 0-5,0-2 0,0 1 11,1 0-6,1-3-2783,2 0 2778,1-4-969,3-2 975,2-2-194,1-3 205,2-2 10,9-8 7,-8-1 10,7-7-10,-11-2 5,-2-2-1876,0-3 1887,-3-1 23,-1-2 1898,-1-2-1876,-3-3-6,-1-1 118,-1-17-78,-1 10-45,-1-25 209,-2 29-282,-1-7 0,-1 19 208,0 4-208,0 5 0,0 3 0,-1 4 3057,1 2-3057,-1 2 0,0 4 0,0 2 1013,7 24-1013,1-9 0,6 18 0,9 1 0,-2-7 0,9 11-1260,10 1 1260,-7-12 0,12 9 0,-14-15 0,-1 1 0,-4-2 0,-5 1 0,-5-3-289,-6 9 289,-6-11-147,-13 14-4,-2-18-51,-12 4-50,3-11-123,-3-2-112,0-3-168,0-2-1995,-4-9-1573,10-2 4223,0-10 0,14 9 0,2-2 0</inkml:trace>
  <inkml:trace contextRef="#ctx0" brushRef="#br0" timeOffset="37716">9487 6982 25108,'-42'21'72,"-1"1"1,1 2 0,7 0-56,18 1 0,-2 7-23,13-8 17,3 0-5,3-2-6,5 1 351,16 6-340,2-10-3308,15 3 3342,-2-12-34,3-4 461,3-2-466,-1-4 16,-1-3-5,-4-3 17,-1-4 16,-5-3 102,-4-2-57,-3-1 210,-4-2-171,-5-1 23,-5 0-17,-3-3-23,-4 0-27,-2-2-51,-4-1 17,-2 1 3007,-5-3-3012,-1 2-8,-2 1-31,-3 2 318,0 3-330,-10 0 0,8 8 0,-6 1 0,10 8-13,1 1-171,-4 10-24,4 0-128,-3 9-184,7 0 507,2 3-1163,4 1-829,2 3-2571,4 0 4576,4 5 0,-2-15 0,1 0 0</inkml:trace>
  <inkml:trace contextRef="#ctx0" brushRef="#br0" timeOffset="38430">9973 7392 24654,'8'10'2537,"-3"-3"-2072,-5-7 550,0 0-1015,27-84 0,-13 48-736,3-16 1,1 0 735,-2 14 0,0-5 0,0-4 0,-1-6 0,0-5 0,-8 27 0,0 0 0,-1-2 0,0 0 0,0-1 0,-1 0-1337,0 0 1,-1 0 1336,0 0 0,-1 0 0,0-30-590,-2 26 0,-1 0 590,-2-11-418,-2-3 418,-1 32 554,0 8-554,0 5 2503,1 5-2503,0 2 1814,-2 5-1814,-2 4 0,-2 7 0,-3 7 0,0 7-977,-1 8 977,1 7 0,5-5 0,2 3-1390,2-8 0,0 0 1390,1 14 0,0 1 0,2-11 0,1-1-215,1 0 1,1 1 214,0 0 0,0-1 0,2 0 0,1-1-381,1-2 1,1 0 380,1-3 0,2 0-242,13 25-27,5-8 1,5-8-7,2-9 6,1-7 99,10-7 13,-14-9 2294,8-6-2193,-18-9 40,-1-6 44,-2-6 28,-1-4-1892,-2-4 1948,-3-4 6,-2-3-1070,-3-1 1086,-1 0-71,0 2 94,-2 3 66,0 4-32,-1 4 16,-1 5 1914,-1 5-1936,-2 4 2838,0 3-2972,0 2 1471,0 1-1546,-2 4 24,0 2 6,0 8 5,1-1-4,4 4-7,2-4 0,4 0 0,12 4 0,-3-6 0,8 2 0,-6-6 0,1-3 0,1-1 0,1-1 0,-1-4 0,-1-1 0,-1-5 0,-1-2 0,-3-2 0,-2-3 0,-4-2 0,-1-3 0,-3 0 0,-2-3 0,-1 1 0,-2-1 0,0 1 0,-2 3 0,-1 1 0,-2 3 0,-2 3 0,-2 2 0,-1 3 0,-1 1 0,-3 2 0,-2 2 0,-1 2 0,-3 3 0,-1 3 0,-2 6 0,-2 4 0,-1 6 0,0 4 0,0 5 0,1 1-307,2 3 307,2 1 0,6 1 0,4 2 0,6 0 0,11 17 0,4-13-675,14 11 373,1-21-51,6-2-95,3-6-135,1-4-228,2-6-366,0-5-3764,0-5 942,1-2 3999,5-6 0,-21 4 0,-1-4 0</inkml:trace>
  <inkml:trace contextRef="#ctx0" brushRef="#br0" timeOffset="38564">11247 7348 27443,'-34'-23'-1657,"8"5"-198,28 18-3360,3 0-4255,2 0 9470,1 0 0,-3 0 0,-2 0 0</inkml:trace>
  <inkml:trace contextRef="#ctx0" brushRef="#br0" timeOffset="39858">11425 7375 17546,'2'6'6089,"0"-2"-3048,-2-4-2481,30-26-370,-20 14-27,22-21-51,-28 20-6,1-1-16,0-4-34,2 0 28,3-15-56,0 5-835,8-27 835,-7 16-1124,5-17 1118,-5 11-5,-1-5 5,-1-3-16,-1-1 11,-2-1-12,-2 1 1,-2 3 22,-1 4-11,-1 8 50,-3-3 0,-1 14-33,-2 5-23,1 14-28,2 7 760,-1 2-788,-4 9 28,-1 1 23,-6 12 5,-11 19 6,5-4 299,2 1 0,1 2-316,-3 12-1516,7-16 0,2 0 1493,0 17 12,3 2-11,4-2-6,6-1 22,6-4-33,6-4-2191,7-5 2174,5-4 6,6-5-160,6-4 126,5-6-6,4-5-11,5-7 17,0-4 25,-13-7 1,0-2 1216,19-6-1156,-20 1 1,-1-2 14,8-10 11,-4-4 11,-5 0-5,-6-3 16,-4 1 1,-4-1-7,-4 0 12,-3 2 2721,-4 2-2698,-3 2 21,-2 5-2192,-3 4 2182,-1 4 844,-1 4-895,-1 4-17,-3 1-16,-2 4 11,-15 10-17,-10 12-6,-1 2 6,-9 19-17,21-18 6,0 10-6,13-13-28,6 12 23,6-11 5,5 7-16,19-9 27,-2-8 0,14-1 6,-4-10 1866,2-3-1866,3-6 5,0-3-514,-3-6 532,-3-3-1,-3-4-264,-6-2 292,-4-1 12,-4-2 10,-4-1-15,-5-1-57,-4-16 0,-4 10 655,-5-12-655,-4 13-2472,-3 2 2472,-3 3 0,0 2 217,-1 4-217,-1 3 0,-17 0 0,12 9 0,-13 1 0,16 14 543,-1 3-543,0 8 0,0 4 0,1 6 0,2 4-276,5 3-82,4 3-152,6 1-788,9 0 161,5 0-1619,4-12 0,3-1-6592,7 9 9348,12 4 0,-26-27 0,-6-5 0</inkml:trace>
  <inkml:trace contextRef="#ctx0" brushRef="#br0" timeOffset="40317">13016 7107 27555,'-1'-39'425,"0"0"1,-3-23-353,-8 58-22,-4 2-23,-7 4 0,-3 4-6,-5 5-11,-2 5-1823,-1 3 1801,2 1 22,3 4-11,-4 11 6,12-5-29,1 7 434,13-11-439,5-3 5,4-3-5,5-2 12,14-3 27,1-7 6,11-4-6,-3-9 6,2-5-1,1-6 607,1-3-595,-1-2 24,-2-1-3183,-2-2 3131,-3-1-198,6-11 198,-11 11 0,8-12 0,-16 21-2028,-1 0 2028,-9 12 343,-1 2-343,-2 1 2197,0 6-2197,0 1 215,-2 9-215,-3 21 0,0-1 1008,-3 17-1008,0-7 0,1-9 0,-1 3-1301,-6 20 0,0 1 1301,1-7 0,0-1 0,2-8 0,-1 2 0,0-4-624,0 2 1,-1-1 623,-2 4 0,0 0 0,-2 1 0,0 1 0,-1 0 0,-2-1-115,1-2 0,-2-2 14,0-1 0,-1-2-146,0-4 0,-1-2 205,1-4 0,-1-3 467,-11 1 1,1-4-398,-5 0 0,-9-8 5,35-28 2171,7-11-2204,8-32-28,7 2 549,-2 13 1,3-1-528,1 5 1,1 0-265,2-4 0,1 0 211,3-3 0,0 0-48,2-3 1,1 1-62,1 0 0,2 1-542,0 0 1,1 1 370,-1 3 0,1 1-118,0 3 1,1 1-242,-2 3 1,0 1-897,0 3 1,0 0 1593,3 0 0,-2 2 0,2-2 0,-2 3 0</inkml:trace>
  <inkml:trace contextRef="#ctx0" brushRef="#br0" timeOffset="40571">14066 6399 23584,'0'-5'2106,"0"1"-235,0 4-1821,-72 30-4180,36 1 4166,-12 0 1,0 3 5,24-3 0,4 2-3,-2 3 0,0 1-6,-1 3 1,2 0-9,0 2 1,1 0-4,2 0 0,0-1-8,4 0 0,0-1 0,3-1 0,1-1-6,3-2 1,1 0-4,2-1 1,1-2 243,0 29-238,8-4-5,3-6-6,7-4-6,4-4-44,3-4-127,-3-15 1,3-1-759,3-3 0,2 0-1620,0-1 1,1-2 2554,6-4 0,-2-3 0,-6-4 0,0-2 0</inkml:trace>
  <inkml:trace contextRef="#ctx0" brushRef="#br0" timeOffset="45722">14673 6775 12713,'9'-3'4155,"-2"0"-2486,-7 3 2225,0 0-3665,3-1 23,-3 0 6,3-1-12,-3 2 1468,1-2-1653,-4 2-38,0 0-12,-4 0 0,0 0 12,-3 0-1,-2 0 0,-1 1 18,-1 0-12,-1 1 6,1-1-1,-1 0 35,-8 1-29,4-1 0,-5 0-5,3-1 55,-8 1-38,6-1 10,-7 1 1,11-1-1,0 0 12,2 0 11,4 0 0,1 0 11,3 0-5,3-1 16,0 0-10,3 0-7,0 0 18,2 0-18,0 0 270,1 0-281,-1-1 51,1 1-152,-1 6 23,0 0 0,-1 8 0,0 0 12,0 2-7,0 2-5,0 0 6,1 2-12,1 1 12,0 1-6,0 0 11,0 1 0,2 6-5,-1-7-1,1 3 1,-1-10 5,-1-2 17,0 2-11,0-7 5,0 3-5,0-7 11,0 0-5,0-1 1042,0-2-1065,-1-3 0,1 1 0,-2-2 0,2 3 0,0 1 0,0-3 0,0 2 0,-1-1 0,0 1 0,0 0 0,1-1 0,0 1 0,0-1 0,0 1 0,0-1 0,-1 1 0,1 0 0,0-1 0,-2 1 0,2 0 0,-2-1 0,2 1 0,-1 0 0,0-1 0,0 2 0,0-2 0,0 1 0,0 0 0,1-1 0,-1 0-69,0 2-71,0-1 146,0 0-12,-1 0-10,2 0-1,-2 1 17,2-2-23,-2 2-55,2-2 5,-2 2-263,0-1 39,1 0-83,-2 0-91,1 1-61,0-1 6,0 1-12,0-1-498,1 1 509,0-2 12,1 1 50,0-1 34,0 1-259,0-1 1038,0 1 168,0 0-85,-1-1-50,0 1-337,-1 0 12,2 0-22,-2 0-12,2 0 236,-2 0-174,2-1-11,-1 2 11,1-2-11,0 0-6,0 0 0,0 0-5,0 0 5,0-2 56,1-1-61,-1 0 89,3-3-73,-2 4-5,3-2 5,-3 2 18,2-1-12,-1 1 22,0 0-11,0-1-5,0 0 5,0 0-10,0 0 71,1-3-77,-1 2-6,0-2 5,-1 4-16,1 0-12,-1 0 6,0 1-6,0 0-10,0 0 4,0 0-4,0-1 16,0 1-28,0 0-6,-1-2 6,1 2-6,0 0-5,1 0 22,-1-2-22,1 2 11,-1 0-11,0 1-1714,-1 2-790,2 4 2487,4 2 0,-4-1 0,4 0 0</inkml:trace>
  <inkml:trace contextRef="#ctx0" brushRef="#br0" timeOffset="53314">14640 6826 21265,'6'-20'2017,"-1"3"-1771,-5 17-55,0 0 5,-3 0-152,-1 0-27,-5 0-6,-3 0 17,-2 0 6,-3-1-12,-2 1 18,0 0-18,0 0 6,0 0 17,1 0 44,-3 0-33,5 0 112,-6 0-22,6-1-84,1 1-1,1-2 6,4 1-5,-1 0-12,1 0-33,0 1 50,-1-1-11,2 1-50,1 0 0,4 0-6,3 0 11,0 0 0,-1 1 6,1 0 5,-1 0 1,0 2-18,-1-1 6,0 1-5,-1 1-17,1 1 33,-2 1-5,1 2 5,-2 2-5,-1 2 11,0 2 0,-1 2 0,1 1 12,-1 1-12,1 1 6,-1 1-1,3 0-5,0 0 23,1 0-12,2-1 17,1-1 11,1-2-22,0-1 56,0 3-57,1-5 1,-1 2-6,1-6-5,0-2 5,0 0-5,0-2 11,-1 0-6,1-2-6,-1 0 23,1-1 1468,-1-2-1340,1 2 158,1-3-247,1-1-33,1-2-29,0-2-16,3-1-6,0-1 12,3 0-18,7-2 12,-3 2-6,5-1-5,-5 4 0,2 0-6,0 2-6,2 0 6,2 1-11,15 2 0,-4 0 11,12 2-2119,-9 2 2119,0 3 0,0 1-11,-2 2 5,-3 1 1,-4 0 5,-5 1-6,-5 2 0,-5-1 1,-4 0-1,-3 1 1,-5 1 5,-4 0 0,-4 2 5,-5 1-5,-4 0 0,-3-1-11,-16 7 17,7-6-1,-11 3-22,12-8-5,1-2-23,1-1-16,2-2 1831,3-2-1932,1 0-107,4-2-241,2 0-481,2-3-1849,3 0 2840,-1-3 0,7 1 0,0 0 0</inkml:trace>
  <inkml:trace contextRef="#ctx0" brushRef="#br0" timeOffset="54107">15489 6915 13369,'0'-10'5295,"0"2"-4053,0 8 3810,0 0-4723,-56-59-1461,37 41 1286,-13-15 0,2 3 128,20 22 395,0 2-327,0 0-34,1 2-4,0 1-2,0 2-73,-1 0-34,0 1 6,-2 1 970,1 2-1051,-2 1 6,-4 5-23,5-3-32,-1 4 36,7-5-47,2 2-56,1-1-97,2 1-26,0 1-25,1 0-49,1 3 17,2 0-54,2 2 33,11 9 40,0-5 33,10 7 35,1-6-2477,6 1 2510,7 0 9,8 0 34,5 2 20,3-1-23,3 1 14,-2 1 12,-3-2-4,-6-1-269,-7-2 247,-10-1-3,-7-1-11,-9-1 11,-6-2-27,-6 1 9,-6-1 42,-5 1 16,-7 0 19,-8 1-83,-7 1-7,-5 0 28,-4 1-2,-3-2-20,2 0-47,1-1-2681,-8 3 2442,16-5-836,-4 1 357,19-6-2010,4-1-6515,6-2 9326,3 0 0,3-3 0,0 0 0</inkml:trace>
  <inkml:trace contextRef="#ctx0" brushRef="#br0" timeOffset="54855">16322 7011 26609,'-6'-39'131,"-1"0"1,1 2 0,4 11-68,5 24 85,3 0-59,-3 1-46,3 0-5,0 0-14,2 0 44,0 1-3,2-2-12,0 2-51,0-1 3,0 0 19,2 0-25,-5 1 10,0 0-6,-6 0 684,0 0-682,-6-1-10,2 0 1,-10-5-25,4 0-1,-6-5 2,4 2 10,-1-2 34,0-1 11,-4-9-17,5 6 1,-1-6-1,8 7-17,1 0 1,2 3 5,6-4-6,0 5 0,6-1-5,-1 5 0,5 4 11,2 0 11,4 2-11,18 10-5,-7 0-1007,14 10 1012,-13-1-28,-4 4 0,-2 2-6,6 9 17,-9-7 1,-2 1-23,-10 7-6,-6 2-475,-7 2 498,-9 2 0,-8 1-4,-6-12 1,-3 1 14,5-8 0,-2 0-396,-9 8 0,-2-1 409,9-9 1,0-2-3,1 0 0,-2 0 11,-6 2 1,1-1 16,-12 7 17,-7-1 22,28-18-6,6-4 1,6-3 860,5-3-878,1-3 491,4-3-518,0-3 956,2-2-957,3-1 7,5 0-1,3 0 6,16-4-17,-4 6 17,13 0-28,-8 6-5,3 4-1,2 1-16,1 1-718,2 4 695,0 1-157,15 11 1,-13-1-141,7 6-296,-17-2-578,-2 2-1416,-1 2-7114,-4-2 9746,-3-3 0,-10-8 0,-3-4 0</inkml:trace>
  <inkml:trace contextRef="#ctx0" brushRef="#br0" timeOffset="55579">17683 7229 20599,'0'-5'3775,"1"2"-1456,-1 3-2330,16-52 11,-10 42 5,13-37-16,-14 55 17,2 4-18,-1 2 1,-1 2 6,-2 1-3399,-2 3 3399,-2 1 10,-5 2-839,-5 1 834,-5 0 5,-16 9 29,4-9-23,-11 4-289,11-12 318,1-6 2638,1-4-2594,4-3 11,1-4 0,3-4-22,3-4 0,2-5-17,4-4-17,1-4-11,3-4-5,3-5 1147,0-5-1131,9-25-22,-1 9-1577,1 16 1,1 0 1581,4-21 18,3-1-444,0 0 426,-1 3 6,-2 3-17,0 4 34,-4 3-165,-2-6 148,-3 16 0,-1-3 0,-2 20-6,-1 4-10,0 4 2839,-1 5-2862,-1 2 1127,1 2-1116,0 1 549,-1 0-560,1 3 22,-4 11-22,2 0 6,-3 11-7,3-2-27,1 19 39,3-8-207,3 15 201,2-12-418,6 2 418,2 1-5,3 1 11,2 1 0,1 0-11,2-1 11,-6-12 0,1 0-692,7 14 681,7 10 0,-10-17 5,0-1-10,0 1-80,14 17-83,-6-12 72,-9-13 1,1-1-151,9 14-62,-1 0-23,0 0-61,-2-2-449,2 9 404,-11-15-67,-2 6-230,-14-18-414,-9-3-1194,-5-3 2353,-11-1 0,11-7 0,-2 0 0</inkml:trace>
  <inkml:trace contextRef="#ctx0" brushRef="#br0" timeOffset="56181">18582 7411 24195,'1'10'1148,"-1"-2"-907,-4-8-79,-5 0-50,-3 0-22,-6 0 0,-3-2 5,-5-2-22,-2-2 11,-2-2-1554,0-2 1582,0-2 157,-6-11-135,12 3-28,0-11-22,14 5-22,6-4-46,4-2 17,7-3-10,5 1 5,9-3-1587,5 0 1575,5-1 1,4-1-295,2 0 289,0 1 17,0 1 6,-1 1-12,-4 3 17,-5 1 239,-3 3-228,-5 2 40,-3 2-12,-5 2-11,-3 1-11,-3 3-17,-3 1 6,-3 0-6,-3 1 1,-3 0-18,-3 2-5,-2 0-12,-11-4-5,4 7-11,-9-1 1584,7 8-1567,-1 2 5,1 2 6,0 1-23,1 4 1570,-5 4-1569,8 2 5,-4 4 11,9-1-5,-1 1 111,1 2-111,-1 3 0,1 2-1,1 3-1653,3 3 1659,1 2-46,4 20 35,6-8 17,5 15-6,8-12-1624,8 3 1619,4 1-23,7 0 12,2-2-23,6-3 11,0 0-28,2-3 17,-3-1 0,-3-1-11,-5-1-12,-6-2-38,-10-1-29,-7-2-39,-8 0-44,-10-1-158,-8 1-234,-11 1-1866,-8-1 56,-7 1 2403,15-14 0,0-2 0,-3 1 0,1 0 0</inkml:trace>
  <inkml:trace contextRef="#ctx0" brushRef="#br0" timeOffset="57021">19598 6901 22088,'-1'-7'1048,"0"2"-890,1 5 1078,0 0-844,-1-68-835,2 43 531,-1-14 1,1 1 62,1 22-340,1 1 580,1-3-299,2 4-118,2-1-6,3 6 118,2 1 11,4 1 16,4 2-59,4 3 24,3 1-22,2 6-39,1 2 8,1 6-90,0 5-28,-1 2-76,9 16-377,-13-7 375,4 11 2,-17-11 3,-6 0 28,-3 0 57,-6-2 44,-5 1 46,-5-2 28,-7 0 50,-2-3 29,-2-3 48,-2-2 29,2-3 20,-1-4 173,-4-2-104,7-6 11,-3 0-10,10-6-54,3-1-36,2-5 772,3-2-916,2-2-30,1-1-21,2-1 2,0 1-9,3 1 41,1 2 45,13-2 3,-4 7 74,12-1-14,-6 7-55,5 4-14,4 4-20,4 5-24,3 4-1730,-1 3 1,1 1 1619,8 7 25,-9-7 1,-2 1-64,-3 2-113,-1 8 18,-12 2 84,-5-1 10,-16-5 8,-11-9-115,-41 8 76,26-17 1,-2-1-342,-5 2 0,-2-1 327,6-5 1,1-2-357,-11-1-1471,-11-6 1609,20-3 384,-6-6 1,29 6-1,2 0 1</inkml:trace>
  <inkml:trace contextRef="#ctx0" brushRef="#br0" timeOffset="57373">20876 6765 25662,'13'-11'23,"-4"6"10,-11 16 1,-3 4 11,-3 3 11,-4 3 0,-3 2 11,-4 0-325,-3 2 331,-4 0-1,-1 0 40,-12 11-56,11-11-28,-4 7 23,12-6-40,9-8 34,0 9-6,10-13 6,6 5-6,4-8 331,7 0-359,7 0-11,5-1-3431,8 0 3358,5-1-73,-9-3 1,2 0-774,18 3 653,-17-5 0,-1 1-760,14 0-1394,-1-1 2420,6-1 0,-26-1 0,-1-1 0</inkml:trace>
  <inkml:trace contextRef="#ctx0" brushRef="#br0" timeOffset="58651">21692 7048 18733,'0'-9'2941,"0"1"-1185,0-41 0,0-9-1319,-1 21-255,1-24 0,0 4 171,-1 37 269,0-2-365,1 8-50,0 0-72,0 8-68,0 5-67,0 0 0,0 9 0,2 1 28,1 9 17,4 15-17,-2 11-3403,1 3 3386,-5 1 6,-1-13-12,0-1-10,-1-2 10,0-1 1,-2-4-1,0-4 1,1 3-6,0-10 11,0 1 3398,1-11-3387,1-3 29,-1-1 723,1-1-774,0-7 0,0-2 0,-1-9 0,0-1 0,-1-5 0,0-4 0,0-22 0,2-9-346,-1 0 346,1 23 0,1 2 0,1-2 0,0-6 0,0 19 0,-1 7 0,0 3 0,-1 5 0,0 3 0,0 2 0,0 7 0,0 16 0,0 3 0,-2 15 346,0-3-346,-2 3 0,0 3-221,-1 2 221,-1 18-3319,1-16 3319,1 12-23,3-22-308,2-2-1282,5 10-504,0-11-4330,6 6 6447,-2-14 0,-4-12 0,0-2 0</inkml:trace>
  <inkml:trace contextRef="#ctx0" brushRef="#br0" timeOffset="59304">22245 6480 25159,'-30'-41'377,"1"1"0,2 3 0,7 9-131,17 22 239,2 4-384,0 0 89,1 1-190,5 8 98,2 1-59,7 11 162,6 5-145,6 7-1343,7 7 1298,6 9-3,-19-21 1,2 3-1,12 18 0,-1 3-14,-7-10 1,-1 0-631,-3-4 0,1 2 1,-3-1 601,-1 4 1,-2-1 7,0-2 1,-4 3-79,-1 14 1,-4 1-26,-4-13 1,-2-1-108,-4 14 1,-5-2-56,-5-13 0,-3-3-158,-4 2 1,-6 1-1974,-4-3 1,-5 2 0,1-2-2310,-3 3 1,0-2 4341,3-6 0,-2 0 1,6-5-1,-5 2 1,14-14-1</inkml:trace>
  <inkml:trace contextRef="#ctx0" brushRef="#br0" timeOffset="62893">15253 8413 14437,'-6'0'7556,"1"0"-4643,5 0-2577,-61-11-5699,43 8 5489,-16-3 0,5 1 1468,26 5-1460,1 0 664,8 0-787,12 0 34,7 0-73,13 0-1279,1 0 1161,6 0-106,5-1-84,0 1-135,1 0-150,-3 0-169,-4 0 2613,-6 0-2955,-5 1-195,-7 0-309,-4 2-604,-6 1 2240,-3 3 0,-8-4 0,0 3 0</inkml:trace>
  <inkml:trace contextRef="#ctx0" brushRef="#br0" timeOffset="63120">15473 8421 23941,'-18'-11'134,"2"8"-44,12 21 0,-2 8-3328,0 3 3328,-1 5-6,0 4 1485,1 1-1491,0 3-38,0 0-18,0 16-39,2 1-11,0-2-22,3-7-73,2-18 856,1-1-1125,3-1-6055,13 20-3198,-7-20 9479,8 11 1,-14-32 0,-2-4 0</inkml:trace>
  <inkml:trace contextRef="#ctx0" brushRef="#br0" timeOffset="63922">20575 8418 15930,'-47'0'407,"1"0"0,3-1 0,8 0 2455,14 1-2565,2 0-45,3-1 1403,3 1-1453,3-1 954,5 1-1055,2 0 3465,2-1-3499,7-1 34,25-3-96,0 0 1,24-2-1447,-9 3 1430,6-1-6,4 1-5,0 1-23,-1 0-33,-3 1-356,-4 2 299,-7-1-61,-6 1-78,-7 0-101,-6 1-163,-6 0-118,-6 1-32,-4 0 66,-5 0 1438,-2 1-1332,-5 0 450,-4 0-338,-4 1 140,-2-1 164,-3 0 100,0-1 72,-1-1 74,0 0 72,0 0 920,-10-3-651,12 0 17,-6-2 11,15 0-27,3 1-35,0 1-94,1-1-96,0 2-100,2 1-74,0 0 113,-3 4-68,1 3 23,-4 5 185,-3 14-169,1-3 124,-7 27-174,7-16-3191,-3 13 3141,6-11-23,0 0-92,2-1 48,0 1 0,1-2-294,2 0 159,1 0-145,1 2-421,2 2-1539,2 3-1888,2 0-5709,1-5 9824,0-6 0,-2-15 0,-2-6 1</inkml:trace>
  <inkml:trace contextRef="#ctx0" brushRef="#br0" timeOffset="65498">23201 8395 25007,'-33'-28'22,"14"6"-5,46 22-17,9 0-2022,9 0 1972,7 2-17,4 0-1,3 2-902,1 2 841,-3 0-83,-4 2-80,-6-1-144,-7 1-102,-11 1 535,-11 1-502,-10 1-178,-30 7 448,-4-2 50,-27 7-130,0-5 304,22-9 0,0 1 30,-2 0 1,0 0 16,-1 0 1,0 0 16,0 0 0,0 0 11,3 0 1,0 0 75,-24 8 28,9-1-33,10-2 21,5 0-116,14-6 1225,4-2-1096,14-4 38,6-2-50,7-1-95,9-1-57,8-3-22,9-1 17,8-3-1662,7 0 1679,3 0 6,3-2 5,-3-1 28,-3-2 56,-22 2 0,-1-1 56,12-7 44,4-9 7,-25 6 22,-6-3-1,-5-1 24,-3-1-1,-5 0 17,-2 1-34,-3 2 1062,-4 2-1072,-2 3-17,-3 1 27,-2 5-39,0 1 6,0 2-23,2 2-27,1 2 1988,3 3-2084,1 0-50,3 3-73,1-1 39,1 4-22,1 1 45,2 6 5,3 2-3375,5 5 3369,4 3-235,4 5 218,3 2-2221,3 2 2183,0 2-56,0 0-120,-2 1-3,-2-1-63,-4 1 1424,-6 1-1945,-5-1-5959,-15 17 6772,-8-9 0,1-6 0,2-16 0</inkml:trace>
  <inkml:trace contextRef="#ctx0" brushRef="#br0" timeOffset="66066">24943 8325 26323,'38'-26'56,"6"4"-61,10 17-2409,8 0 2394,-28 3 1,1 1-804,2 0 1,0 0 780,0 1 0,3 0-101,16 0 0,0 0 37,-14 1 0,-1 1-809,12-1 1,-2 1 494,10 2-134,-8 0-784,-11 0 55,-9-1-621,-9 0-1390,-9-1 3446,-5 0 0,-6-2 0,-1 1 0</inkml:trace>
  <inkml:trace contextRef="#ctx0" brushRef="#br0" timeOffset="66313">25561 8259 26508,'-20'-8'454,"4"17"-292,16 13 23,1 15-1583,2-2 1578,1 3-18,2 4-16,-1 1-1,1 2-27,-1 0-6,-1 0-28,-1 0-11,-1-1-1,-1-1-21,-1-1-5,0-4-46,0-1 0,-2-2 0,0-3 0,-2-3-127,0-3-97,1-2-117,2-3-1938,-1-2 2279,5-1 0,-3-9 0,3-1 0</inkml:trace>
  <inkml:trace contextRef="#ctx0" brushRef="#br0" timeOffset="73198">6838 10961 15552,'1'-7'6060,"-1"2"-4631,0 5-908,-10-61-107,2 40-129,-3-16 1,-4 3 95,-10 22-246,-1 1-18,0 6-22,6 4-33,-1 2 34,-1 4-46,-2 3-16,0 5 11,0 4-5706,-1 5 5661,-1 3 227,1 4-243,-9 21 634,9-8-630,7-4 1,1 0-11,2 9-12,2 13-5,10-21 5,10-3-1801,3-3 1807,12-5 705,6-5-700,9-6 258,7-7-246,7-4-9,-10-8 1,2-3 16,-9 1 0,-1-2-3,13-3 1,-2-1 5,-12 0 0,-3 0 5,29-14 12,-4 0 17,-6-3 16,-4 2 23,-7-1-1296,-6 2 1346,-5 1 23,-6 2 1603,-5 3-1525,-5 2 1224,-3 4-1208,-3 3 710,-3 2-760,0 3 3306,-2 2-3412,-2 1 31,-5 3-98,-12 9 6,-15 12-12,-2 3-2122,-5 7 2105,14-8 1,4 2-1,5 0-11,7 1 6,4 0-2687,9 9 2692,6-10-5,6 5-179,6-15 173,5-4-5,4-3 5,4-2 11,3-5 1,1-1 5,1-6-342,-1-1 342,0-7 17,-3-1 6,-4-3 16,-2-4 6,-5-1 22,-1-3 11,-6-1 29,-2 0 5,-4-2 0,-4 0 11,-3 0-17,-1 1 1274,-4-1-1200,-8-10-119,-1 11 3081,-7-7-3075,-7 8-39,3 9 0,-9-1 301,7 11-323,-1 3 16,1 1 636,1 4-664,-6 6-44,5 9-85,-2 13 18,13-1-583,12 27 257,9-24-534,10 18-26,4-23-437,6-1-6547,24 7 7987,-4-9 0,-5-4 0,-17-11 0</inkml:trace>
  <inkml:trace contextRef="#ctx0" brushRef="#br0" timeOffset="73847">7828 11067 23520,'4'-45'392,"0"-1"0,-1 4 0,0 10 952,-2 20-896,0 5 30,-1 3-534,0 2 220,-1 7-181,1 1 616,-1 7-593,1 3-12,0 18 6,0-5 6,0 14-550,0-9 544,-1 1 5,0 1-10,-1 0-1,-1 0-5,0-1 5,0-2-5,1-4 0,0-4 11,1-6 0,1-7 22,0-5-5,0-3 17,2-4 16,2-4 0,3-4 6,4-7-5,3-5 22,3-5 555,2-4-399,11-15 29,2-2-962,0 0 744,-3 6-40,-12 17 0,-1 4 0,-3 4 0,-1 4 0,-3 3 0,-2 5 0,-1 1 0,2 9 0,-1 1 0,4 9 0,1 16 0,-3-6 0,2 13-13,-5-11 13,-1 1 0,1-2 0,-1 0 0,5 6 0,-1-12 0,4 2 0,0-13 0,1-6 0,2-2 0,1-3 807,1-5-807,0-4-3392,1-6 3392,1-4-153,-1-3 153,-1-3 0,-1-3 0,-1-2 0,-1-1 0,-2-3 0,-1 1 0,-1-1 0,-1 4 0,-1 2 0,-2 3 0,-1 3 3316,-1 5-3316,-3 2 229,0 3-229,-2 4 0,1 1 0,-1 3 0,0 0 0,0 3 0,0 6 0,2 1 0,2 7 0,4 2 0,1 5 0,3 3 0,-1 5 0,1 1 0,-1 2 0,6 15 0,-5-9 0,4 11 0,-5-12-524,-3 1 524,-2-1 0,-2-2 0,-3-3 0,-1-3 0,-5-5 0,-2-2 0,-6-4 0,-3-3 0,-2-3-46,-2-3 46,0-3 0,-2-2 0,1-2 0,2-3 0,0-2 0,5-3-108,3-4-676,5-1-565,3-3-1413,8-1 2762,4-4 0,-2 9 0,2 0 0</inkml:trace>
  <inkml:trace contextRef="#ctx0" brushRef="#br0" timeOffset="74224">9324 10965 24284,'0'-9'2728,"1"2"-2314,-1 7 281,0 0-522,-65 8-21,34 2-46,-18 4 0,0 3-1764,14 9 1658,-9 11 0,17-8-933,3 1 933,4 1-231,3-1 231,4-1 0,3-1 0,5-3 0,4 7 0,6-10 1443,4 3-1443,4-11 0,12-1 0,-3-5 1082,8-2-1082,0-4 0,-8-5 0,4-2 0,-11-4 0,-3-3 0,0-3 0,-2-2 0,-1-1 0,-2-3 0,-3-11 310,-1 7-310,-3-8 0,-2 11 0,-2 1 0,-2 1-3392,-2 2 3392,0 4 0,0 1 0,-2 1 0,1 5 0,0 0 0,5 5 0,1 0 3392,1 2-3392,1 0 0,0 1-477,1 3-240,3 4-319,3 2-471,6 2-1417,6 0 2924,8 3 0,-11-7 0,0 0 0</inkml:trace>
  <inkml:trace contextRef="#ctx0" brushRef="#br0" timeOffset="74913">9472 11450 28671,'36'-21'0,"-1"0"0,-2 1 0,-4 0 0,-2-10 0,-8 3 0,0-2-5661,9-20 5661,-9 13 0,-1-2 0,-4 8 0,-2-1-539,1-3 1,0 0 538,1-2 0,0-1-220,0-2 0,0 0 220,0 0 0,1 0-187,-2 1 1,0 0 186,-1 2 0,-2 0 0,-1 4 0,-1-1 0,-2-4 0,-1 2 0,0-14 0,-5 0 977,-5 24-977,-1 13 1816,-3 1-1816,3 10 2715,-2 4-2715,-1 5-1954,-1 5 1954,-2 6 605,-2 3-605,-5 26-459,4-5 459,5-12 0,1 2 0,-2 23 0,3-10 0,1 1 0,3-9 0,0 1 0,-1 12 0,2 0 0,2-13 0,1-2-370,3 0 1,0 0 128,1-1 0,1 0-11,2-3 0,2-1-285,12 25-102,2-10-190,3-11 604,9-2-2290,-10-16-1921,6-3-208,-12-11 231,-1-5 3254,-1-4 1159,1-4 1624,-2-4 6878,4-13-4665,-7 6-689,2-8-157,-8 2-213,-3 1-1759,-3-1-638,-3 9-84,-2 6 99,1 7-396,0 0 0,1 3 0,1 0 0,0 1 0,5 0 0,2 1 0,7 0 0,18 0 0,-3-1 0,31-4-232,-22-2 232,12-4 0,-18 0 0,8-9 0,-3-7 0,-4-2 0,-7-1 0,-13 9-444,-1-1 444,-3 1 0,-2 2 0,-2 1 0,-2 3 221,-2 2-221,-2 1 0,-5 1 0,-1 3 0,-5-1 455,1 5-455,-2 2 0,-1 1 0,-2 1 0,-2 3 0,0 1 0,-1 6 0,-9 15 0,8-2 0,-13 31 0,18-17-1422,0 17 1422,10-14 0,4 3-173,11 19-133,1-30 0,3 0-192,-1-1 0,4 0-2060,8 0 1,3-3 2557,11 3 0,-6-7 0,-13-13 0</inkml:trace>
  <inkml:trace contextRef="#ctx0" brushRef="#br0" timeOffset="75082">10890 11389 20099,'5'-4'3663,"-1"1"-978,-4 3-2802,-36-12-421,27 9-67,-25-9-345,38 12-982,3 0-7899,9 0 8224,-5 0 0,1-1-1,-8 1 1</inkml:trace>
  <inkml:trace contextRef="#ctx0" brushRef="#br0" timeOffset="76214">11089 11401 23349,'3'5'3551,"-1"-1"-1780,-2-4-1771,22-40 0,-11 21-993,18-34 993,-15 27 0,1-4 0,3-6 0,2-6 0,1-5 0,3-6 0,-4 10 0,2-2 0,-6 11 0,1-2 0,2-3 0,1-4 0,-1 4 0,-3 3 0,-1 2 0,4-9 0,-2 0-786,0-8 786,-5 9 0,-4 6 0,-4 8 0,-3 4 0,-1 10 0,0 3 0,-1 9 0,-2 0 673,1 2-673,-2 3 1106,-2 3-1106,-1 6 0,-5 5 0,-3 9 0,-4 8 0,4-1 0,0 3-468,3-6 1,0 2 467,-8 27 0,1 2-1211,9-22 1,2 0 1210,-3 12 0,1 0 0,6-15 0,2-3-1141,-1 0 1,3 0 1140,6 8 0,4-1 0,7 17-136,-1-24 1,3-2 100,15 2-105,5-7-23,3-7-10,2-7 21,1-6 24,1-4 21,-1-7 46,0-4 27,-3-6 40,-3-3 10,-3-4-409,-3-2 443,-3-3 23,-4-1 1562,-3 0-1529,-4 0 6,-2 2-17,-3 2 354,-4 2-343,-2 3-11,-5 2-11,-1 3 523,-5 3-607,-1 2 3160,-6 4-3160,-4 2 700,-3 1-700,-14 10 0,6 0-235,-7 9 235,11-1 0,3 2 0,2 2 0,5 1 0,2 0 0,4 0 0,3 1 0,4 0 0,10 6 0,2-7-46,35 9 13,-16-18-1653,10-5 1,2-2 1685,-4-8 12,21-3-273,-35-6 295,-5-2 5,-4-4-10,-3-2-29,-3-4 0,-3-1 0,-1-3 0,-2-1 0,-2-2 0,-2 1 0,-1 0 12,-3 3-12,-4 1 0,-3 6 0,-4 1 0,-3 5 0,-11 1 0,6 5 0,-7 2 0,11 5 0,-5 9 0,6-1 3179,-4 9-3179,10 0 0,1 3 0,4 3 0,2 1 0,5 3 0,6 1-180,6 0-167,7-1-73,4-3 9,7-3-238,3-4-161,-4-8 1,1-1-93,20-1-119,-17-2 1,0-2 399,15-5 201,-2-1-274,-1-4 722,0-1 499,13-8-40,-15 4 152,9-6 72,-21 6 39,-3-1-43,-4 0-80,-1-1 503,2-12-783,-11 11 205,-1-9-366,-13 16 1175,-4 0-1361,-4 3 610,-5 2-610,-5 1 0,-18 6 0,5 3-868,-13 6 868,11 3-3011,-10 14 3011,10-5 0,-4 10-472,15-10 472,6 1 0,4-1 0,4 0 0,5-3 0,5-3 0,5-3 0,7-3 709,6-4-709,17-3 0,-7-4 0,24-11 0,-25 0 2448,8-11-2448,-15 3 0,-3-2 490,-2 0-490,-4 1 0,-2 1 0,-2 2 0,-3 3 0,-1 2 0,-3 3 0,0 2 719,-2 3-719,-2 1 268,1 1-268,0 8 0,-1 3 0,3 25 0,0 0-770,-1 19 770,0-6 0,-5-10 0,-1 1 0,0-7 0,0 0 0,-3 12 0,-2-1-1569,0-8 1,-1-1 1568,0 1 0,-1 0 0,-1 2 0,0 0-258,0-1 0,-1 2 258,-5 14 0,1 0 0,3-13 0,1-1-394,-5 11 0,1-2 394,-7 10 0,1-8-63,2-10-105,4-10 498,5-10-324,6-11 2727,5-8-2672,6-9 728,4-10-721,6-10 0,5-8-8,4-9-60,7-8 0,-13 24 0,1-1 0,2-2 0,1 0 0,1-3 0,1-1-85,1 1 1,0-1-196,0 0 0,0 1-322,-2 0 0,1 1-1095,-2 2 0,0 1 1697,2-3 0,-3 3 0,2-2 0,-2 5 0</inkml:trace>
  <inkml:trace contextRef="#ctx0" brushRef="#br0" timeOffset="77447">12729 12156 21993,'-10'18'684,"2"-3"-488,4-9-17,0 0-11,0-1-5,-2 0-12,2-1-17,-3 1-22,0-1 0,-1 0 123,-5 1-111,3-2-1,-4 1 11,3-2 191,-5-1-129,5 0 202,-8-6-213,9 0-17,-4-7-22,5-2-12,0-4-11,0-5-11,1-3-17,1-4-22,2-3-494,2 0 488,1-2 6,3 0-6,3 2-22,2 0-28,7 2-1,3 2-4,5 1-7,4 2-27,5 1-48,-2 7 0,3 0-93,20-9-910,-13 9 0,1 1 843,-6 5 1,0 0-138,2 0 0,2 0-202,1 1 1,1 0-483,0 0 1,-1 0-3376,-2 2 0,-2 0 4426,23-6 0,-28 7 0,-13 4 0</inkml:trace>
  <inkml:trace contextRef="#ctx0" brushRef="#br0" timeOffset="78121">13700 10433 14863,'10'-56'1079,"1"0"0,-1 5 0,-3 7-267,-3 6-123,-2 9 2109,-4 8-2322,0 5 858,-2 6-1043,0 4 424,0 3-614,0 2 1752,1 2-1831,-2 5 6,-2 5 11,-3 10 17,-5 10 23,-2 12-999,-5 11 1004,5-5 0,0 4-1480,4-10 0,0 0 1427,-5 17 0,1 1-9,5-15 1,3-2-1070,-1 0 0,2 1 1050,1 0 0,2-1-3,1-2 0,1 0-239,3-3 1,1 0 227,4-3 0,2-1-9,1-3 1,5-1-105,15 8 1,6-3-6,-5-10 1,2-3-269,14 7 0,3-4-62,-6-11 0,0-4 62,5-1 0,1-2-1687,2-1 1,2-3 2166,10-1 0,-3-1 1,-26-1-1,-2-1 1,32 0-1</inkml:trace>
  <inkml:trace contextRef="#ctx0" brushRef="#br0" timeOffset="80539">15246 10788 23442,'0'-45'591,"-1"-1"1,1 4 0,-2 6-227,-4 12 0,-1 1-85,-2 4-34,-1 2-55,0 4-57,0 3-44,-1 3-51,-1 4-5,-1 2-34,-4 4 11,-3 5-11,-5 6 0,-4 7 6,-4 6-2479,-2 5 2479,-1 4 0,1 3 10,2 0-27,4 2-99,5-2 82,7 11 17,9-15 6,10 6-7,10-18 12,10-4 0,6-6-11,26-4-413,-9-9 432,-13-2 1,1-2 524,2-7 0,-2-3-488,18-10-3,-19 7 0,-2-1 70,5-11 56,-6-2 183,-5-1-132,-6-1 10,-4-1-21,-5 1-1443,-3 0 1393,-4 4 882,0-4-1040,-4 13 0,0-2 0,-1 14 0,-1 5 0,2 1 2212,-2 3-2212,0 9 0,-6 14 0,1 6-913,-4 11 913,6-3 0,-1 3-3065,2 5 3065,0 2 0,1 4-147,1 0 147,0 3-375,1 1 351,1 0-791,1-16 1,1 0-440,0 20-3662,3-13 1,2-3 4314,0-1 1,3-4-1,-6-29 1</inkml:trace>
  <inkml:trace contextRef="#ctx0" brushRef="#br0" timeOffset="81390">16082 10653 16824,'-2'-4'5646,"0"1"-1614,2 3-3696,-59-49-201,42 36-46,-17-15 1,5 6-17,24 22-34,0 0-5,2 0-6,-2 2-6,1 0-5,-1 1-12,1 0-16,1 2 34,2-2-23,-1 2 0,2 1 0,3-1-17,2 3 34,6 1-12,3 2 29,7 1-23,4 2 11,20 6-27,-8-4 7,-6-2 1,1 0-3,13 9-5,-2-1-1337,-12 0 1347,-17-6-10,-3-1-12,-4 1 11,-3 1-27,-6 9-2928,-4-5 2950,-6 8 17,-4-7-606,-4 1 595,-2 2-6,-2-1-17,-2 1-28,0-1-84,1 1-124,1 0-1474,1-1 864,1 1-6396,-1 8-2202,8-11 9472,1 3 0,10-18 0,2-2 0</inkml:trace>
  <inkml:trace contextRef="#ctx0" brushRef="#br0" timeOffset="82216">17256 10588 13805,'2'-3'6139,"-1"1"543,-1 2-6526,-18-61-5715,7 46 5592,-1-18 1,-3 6 1409,-3 31-1421,-4 3 12,-6 7-1,-4 7 154,-5 6-148,-4 7-6,-3 6-2028,0 5 2001,22-21 0,0 1-4,2 0 1,0 2 535,-3 11 1,1 1-542,7-10 0,2 0 11,-2 9 1,3-2-4,6 11 1,8-2-340,8-4 357,10-4-1231,8-3 1219,8-5-17,7-4 1349,7-4-1354,4-6 11,3-5 0,-1-3 17,0-4 11,-22-4 0,-1-1 33,12-3 57,5-5 16,-27-1 40,-7-1 916,-5-1-916,-6 1-29,-3-1-38,-6 0-29,-3 0-22,-9 1-22,-5 0-12,-7 2-5,-8 2-28,5 4 0,-3 2 11,-4 0 0,-1 1-833,0 2 0,0 0 830,1 1 0,2 2 1921,-9 4-1996,4 2-90,7 1-230,5 0-436,4 3-931,5 2-4026,4 2 5791,1 3 0,8-9 0,1 0 0</inkml:trace>
  <inkml:trace contextRef="#ctx0" brushRef="#br0" timeOffset="83154">18399 11012 19686,'0'-6'3982,"0"2"-1349,0 4-2639,-3-26 6,3 28-5,-1-13 10,4 32 23,0 26-11,-10-7 0,-1 8-495,-11-10 506,-1-12 0,-5-1 0,-4-2 5,-3-1-3208,-2-6 3247,0-2 46,4-6 33,2-4 6,6-3 129,2-12-174,9-1 345,1-25-417,10 9 3380,4-16-3381,12-15-22,0 9-835,-3 14 0,1 0 851,9-18 7,4-2-2848,1 0 2831,0 1-4,-9 19 1,0 0-1881,8-16 1881,-11 20 0,-2 1-1201,2-5 1265,-5 2 424,-2 5-419,-5 3-33,-2 3 1492,-1 4-1486,-1 2 2210,-3 4-2193,-2 1 3260,-1 4-3339,-6 2 203,4 5-225,-4 1 22,0 4-11,-10 10 11,3 3-12,-8 8-10,-10 24 22,16-14-212,5-7 0,2 0 218,5 7-6,5-1-28,10 19 22,5-12-299,6-5 1,5 1 281,5-5 1,2-2-824,1 2 0,2-1 840,4 0 1,1-3-7,-8-7 1,-1-2-14,2 1 0,1-1-9,-1 1 1,0 0-9,0-2 0,-1 1-17,-1 0 0,-1 1-27,21 17-121,-9 2-40,-10-1-469,-12 17 116,-15-15-880,-10 13 108,-14-18-2123,-6-1 3318,-8 3 1,16-17-1,2-2 1</inkml:trace>
  <inkml:trace contextRef="#ctx0" brushRef="#br0" timeOffset="83740">19200 10977 23105,'20'46'84,"0"1"0,-1-5 0,-10-6 498,-31-5-531,0-9 10,-10 7 1,5-13 11,-1-3 530,-1-5-519,0-4 23,1-3 16,3-7 0,3-3 0,4-7-22,3-5 463,5-4-503,3-5-10,4-7-207,2-4 201,5-5 5,4-3 12,7-1-40,6 1 1,3-1-12,4 4 6,1 1 27,0 5 12,0 3-2417,-4 3 2433,-2 3 12,-3 3-18,-4 3 13,-3 1-12,-3 2 7,-3 1-110,-2-1 36,-3 1 0,0-1 0,-3 0 0,-2 2 0,-1 1 712,-2 3-712,-2 2 3282,0 3-3282,0 3 270,0 3-270,0 2 62,0 2-62,-8 0-3392,3 3 3392,-7 1 0,6 3 0,1 0 0,1 2 0,3-1 0,2 2 0,1 0 0,3 2 0,1 3 0,2 3 0,3 3 0,3 4 0,18 18 0,1-5 923,-6-12 1,2 0-924,17 17 0,5 1-1441,-20-20 1,0 1 1440,2 0 0,0 1 0,-1-1 0,1 1-129,-1 0 0,0 0 129,-2-2 0,-1 1-542,18 22 542,-8-3 0,-8 0 0,-8-1 0,-8-2 0,-3-1 0,-9-1 0,-3-3-141,-8-1-251,-5-2 454,-5-3-1070,-5-3-779,-4-3-2307,-4-5-5646,3-4 9823,5-5 1,15-4 0,6-3-1</inkml:trace>
  <inkml:trace contextRef="#ctx0" brushRef="#br0" timeOffset="84566">20682 10900 17300,'1'-6'4482,"0"1"-2338,-1 5-1673,14-66-1358,-9 42 1083,3-14 0,-1 2 157,-5 23 452,-1 3-548,-1 1 358,0 3-396,0 2 128,0 1-202,0 1 954,0 1-1038,-4 1 94,1 1-143,-5 0-1,0 2-6,-5 2-10,-3 3 10,-5 2 7,-2 4-12,-5 2-479,0 5 479,-3 2-11,0 4-678,0 3 683,0 2 0,3 3-1583,2 2 1589,2 4 5,5 1-462,2 2 451,7 0-16,4 0 22,5-1-17,7-2 0,4-1-11,10-4-22,7-3 5,7-3-11,6-5-1243,6-4 1238,5-3-1,3-4 1,0-3 16,-1-3 22,-6-3 23,-5-2 112,-7-2-62,-8-4 1276,-8-3-1225,-5-5-11,-5-1 5,-5-3-11,-2-1-11,-4 0 0,-3-3 438,-4 1-410,-15-10-73,3 8 1491,-11-6-1502,6 10-2601,-2 4 2590,-1 2-771,-1 4 776,-1 2 6,-1 4-17,-2 4-480,-1 3 475,-2 3 5,-2 3-6,1-1-11,6 2 0,0 2-33,-6 3-51,-15 11-78,35-14-79,6 0-162,5 1 72,4-1-766,10 0-903,6 0-3534,13-3-3915,3-3 10013,0-3 1,-13-4-1,-6-1 1</inkml:trace>
  <inkml:trace contextRef="#ctx0" brushRef="#br0" timeOffset="85021">21758 10802 20562,'-42'-31'82,"-1"1"0,4 0 0,6 11 2504,15 19-2535,2 0 1216,3 0-1217,2 0 680,3 0-691,2 0 2545,2 0-2561,1 0-1,0 0-11,1 0 0,-1 0 1,0 1-7,0 2-5,0 0 6,0 0-12,0 2 6,1-1 0,1 1 0,0 0 0,1 0 11,0 1 12,3 0 5,1 1-6,4 2 1,5 1 5,5 2 0,7 0-6,7 2-205,5-1 183,5 0-674,-11-3 1,1-1 673,14 7 6,11 3 5,-15 1-11,-15-5-11,0 5 11,-15-5-17,-6 1 206,-2 0-184,-3 1 1,-5 3 11,-3 0-17,-5 2 11,-6 0 0,-18 11-11,6-7 5,1-5 1,0 0-187,-5 3 175,-11 7 6,18-12-39,2-2-17,5-2-518,4-2 266,6-2-201,5-2-359,3-1-611,8-1-2492,6-1 3971,11-1 0,-10-2 0,3-2 0</inkml:trace>
  <inkml:trace contextRef="#ctx0" brushRef="#br0" timeOffset="85575">23163 10880 26715,'7'-32'308,"0"0"0,3-21-173,-16 43-23,0 0-17,-2-1-17,-1 0 1,-2 0 10,-9-2-55,2 4 5,-8-2-11,5 7-11,-4 2-6,-3 1 17,-4 4 22,-21 9-33,11 0-22,-15 10-7,17-3-16,4 2 28,4 3 0,4 1 17,3 11-17,10-7-39,2 19-23,23-10-1107,3-3 1124,13-4-16,2-14-1,3-3 29,4-4-2994,2-4 3032,0-3 18,-2-2-1979,9-10 2007,-13 0 22,4-8 72,-12-6 469,-8 3-513,1-8 28,-9 7-6,-1 0-38,-2 0-85,-2 2 0,-1 2 2269,0 2-2269,0 0 0,-1 6 3392,0 1-3392,0 6 0,0 0 0,-2 9 0,0 1 0,-1 11 0,-2 20 0,1-2 0,0 0 0,-1 1-2821,0 14 2821,1-18 0,1 1 0,-2 15-230,2 1 230,0 0-529,2 1-479,0 0-3908,0-18 1,-1 0 3949,1 10 1,-1-3-1,2-29 1</inkml:trace>
  <inkml:trace contextRef="#ctx0" brushRef="#br0" timeOffset="86107">24025 10425 23164,'0'-8'2426,"0"1"-1771,0 7 622,0 0-1003,5-61-44,-3 45-74,4-46-60,-5 61-7,-1 0-78,2 8 1,1 3-1,4 11 6,4 7-17,4 9-3392,4 10 3380,4 6 9,-10-23 1,0 1-151,1 1 1,0 1 149,0 3 0,0-1-346,0 2 0,0 0 343,-1 1 1,0 0-489,-1 1 0,-1 0 482,0-1 1,-2 1 5,0 0 1,-2 1-15,-2-1 1,-2-1-4,1 0 1,-5 0-82,-9 14 1,-5-1 5,1-13 0,-3-1-84,-11 11 0,-5-2-168,1-15 0,-3-3-367,-4 2 0,-3-1-2081,-4 0 1,-3-2 2797,9-5 0,-1-1 0,4-2 0,4-2 0,2-2 0,-1 0 0,0 0 0</inkml:trace>
  <inkml:trace contextRef="#ctx0" brushRef="#br0" timeOffset="105184">20725 6791 14813,'-3'-2'6424,"1"1"-2111,2 1-4005,-46-35-22,31 23-2289,-12-8 1,2 1 2226,16 13 697,-2 0-736,2 2-17,-1 0-23,1 1-21,1 1 72,-2 0-118,5 1-11,-1 1 3303,4 0-3286,1 0 129,0 1-185,1 4 11,1 7-17,3 3-11,2 3 6,4-2-6,3 3 12,4 2-18,2 1 1,18 12-6,-7-7-1155,14 10 1155,-11-11 5,0 1 1,6 9 11,-7-1 11,-2 15-12,-16-18 12,-12 3-5,-9-17 61,-15 8 39,-15 2-62,10-10 1,-2-1 425,-24 9-445,16-11 1,0-2-43,-6 1 0,-14 4 0,22-9 0,4 0-288,4-2 288,4-2 0,4 0 0,5-2 702,3 0-702,3-2 0,3-1 0,1 1 0,2-1 0,1 1 311,5-2-311,0 0 0,7-2 0,16-4 0,2 1-1122,17-5 1122,-4 1 0,5-2 0,-2-1 0,1-1 0,12-5-762,-13 5 1,-2-1 761,-5-1-2516,-6 2 2516,-6 0 0,-7 2-44,-6 1 44,-6 1 619,-3 0-619,-3 0 1134,-1-1-1134,-9-7 0,1 4 0,-9-6 0,-6-5 0,4 6 3362,-7-10-3362,-2-3 0,7 7-175,-7-7 175,3 4 0,6 8 0,-4-4 0,7 9 0,-3 2 0,-1 1 0,-4 1 0,-15-2 0,6 4 0,-11-2 0,12 5 0,-16-1 0,11 2 0,-5-1 0,20 4 0,10 0 0,1 1 0,2 0 265,2 1-265,2-1 0,1 1 0,1 0 0,1 0 0,1 0 0,7 0 0,0 2 0,9 1 0,2 2 0,23 5 0,-4-2-413,16 4 413,-10-3 0,19 6 0,-29-7 0,-1 0 0,1 0 0,-1 0 0,22 8 0,-22-4 0,-4 0 0,-6 0 0,-3 1 0,-5 1 0,-2 0 0,-5 2 0,-1 0 0,-2 9 0,-2-5 413,-2 6-413,-2-9 0,-3 1 0,-7 7 0,0-6 0,-6 6 0,2-6 0,-2-2 0,-14 8 0,5-6 0,-10 4 0,-5-4-754,8-6 754,-13 3 0,14-8 0,1 0 0,1-1-88,-5 0 88,12-2 0,-5 0 0,20-3 0,2-1 0,7 0 0,1-1 0,6 0 747,1 0-747,9 0 0,1 0 0,20 0 0,-6-1 0,15-1 0,-12-3-997,1 0 997,-1-3 0,-1-1 0,15-7 0,-11 2 0,9-6 0,-17 6-322,-5 1 322,-6 1 0,-5 1-2924,-3 1 2924,-6 0 0,-1 0 0,-3 0 705,-3-8-705,-2 4 241,-9-15-241,1 10 0,-5-8 3392,3 5-3392,-7-13 0,5 9-265,-3-7 265,7 12 0,1 3 0,0 1 0,-1 2 0,-1 1 0,-2 1 0,-1 1 0,-3 0 0,-3 0 0,-2 1 0,-3 1 0,-4 0 0,-13-3 0,9 4-572,-7-3 572,16 5 0,3 1 0,3 0 0,2 1 0,3 0 250,2 1-250,3 0 0,1 2 0,1-2 0,3 3 0,0-1 587,3 2-587,1-1 0,1 1 0,7 0 0,1 2 0,10 2 0,2 2 0,25 7 0,-6-2-1052,18 4 1052,-15-3 0,2 1 0,-1 0 0,-1 0 0,-2-1 0,-1 1 0,-2 0 0,-3-1 0,-2-1-545,2 5 545,-11-5 0,1 4 0,-13-5 0,-3 0 0,-1 1 0,-3 1 0,0 2 0,-2 2 0,0 1 990,-1 0-990,-1 0 0,-3 14 0,0-12 607,-3 9-607,3-14 0,0-2 0,0-1 0,-1 0 0,-2-2 0,0 1 0,-2-3 0,-4 1 0,-1 0 0,-4 0 0,-2 1 0,-15 3 0,7-3 0,-9 2 0,12-4 0,3-1 0,3 0 0,4-2 0,2 0 0,4-2 0,3 0 0,2-1 0,2 0 0,1-1 0,7-2 0,-1 0 0,7-3 0,0 0 0,5-2 0,4-1 0,2-1 0,2-1 0,1-1 0,1 0 0,-1-2 0,0 1 0,-1 0 0,-1 0 0,-2 0 0,-2 0 0,-2 0 0,-3 0 0,-1 0 0,-4 0 0,-2 0 0,-2-1 0,-4 1 0,0-2 0,-4-1 0,-8-9 0,-1 4 0,-9-7 0,0 9 0,-2 1 0,-5 0 0,-2 2 0,-1 0 0,-1 2 0,-1 1 0,2 0 0,0 1 0,3 0 0,1 1 0,-7-5 0,9 5 0,-6-6 0,13 6 0,0-2 0,2 1 0,-1-2 0,2 1 0,0 0 0,0 1 0,1 1 0,0 2 0,1 1 0,1 2 0,0 1 0,1 1 0,0 0 0,2 2 0,1 0 0,1 0 0,3 1 0,1 0 0,1 0 0,7 3 0,0 1 0,9 4 0,0 2 0,6 4 0,4-1 0,21 10 0,-7-4-305,15 7 305,-13-8 0,1 1 0,1 0 0,-1 0 0,-1 0 0,0 0-941,-4-1 941,-4-1 0,-5-1 0,-4 0-476,-6-1 476,-4 0 0,-3-1 0,-5 1 261,0-1-261,-4 0 0,-1-1 0,-1 1 919,-1 0-919,-3 0 0,-2 0 0,-3 1 0,-3 0 0,-2 0 542,-13 6-542,5-6 0,-11 6 0,10-7 0,-2 0 0,3 0 0,0 0 0,-5 3 0,8-4 0,-9 5 0,15-9 0,-3 1 0,8-5-3392,1-1 3392,1 0 0,1-1 0,0 0 0,1-1 0,-1 1 0,1-2 0,1 1 3392,0-1-3392,0 0 0,2 0-1351,0-1-413,4-6-8067,7-3 8645,0-2 0,0 2 0,-7 6 1</inkml:trace>
  <inkml:trace contextRef="#ctx0" brushRef="#br0" timeOffset="117451">15517 12341 19927,'-42'-8'896,"-1"0"0,4 1 0,10 2-520,24 5-102,2 0 600,2 0-774,8-1 12,1 0 12,10-1-29,7-2-34,11 1-16,10-3-22,11-1-958,-26 3 1,2 0 931,1 0 0,2 0-874,0 0 0,0 1 863,1 0 0,-1 0-14,0 1 0,-2 0-389,0 1 0,-2 0 249,27 0-112,-8 2-106,-10 2-197,-8 2-218,-10 3-325,-8 0-537,-7 2 7,-6 0 1656,-8 2 0,4-5 0,-5-1 0</inkml:trace>
  <inkml:trace contextRef="#ctx0" brushRef="#br0" timeOffset="117709">15882 12378 25865,'4'-44'44,"-1"12"646,-2 42-634,1 8 224,0 4-208,3 7-283,0 5 278,2 4 17,0 7-787,1 4 770,-2 7-5,0 5-23,-2 1-2900,1 0 2883,-2-1 1,0-6-1259,1-3 1236,0-3-199,1-6 171,-1-3-11,0-4-45,-1-5-78,-1-3 356,0-5-888,1-2-6235,0 1 6929,1-8 0,-1-2 0,0-8 0</inkml:trace>
  <inkml:trace contextRef="#ctx0" brushRef="#br0" timeOffset="119002">21304 12491 21416,'5'-33'-48,"0"0"1,4-15 2251,-9 81-2182,0-7-22,0 24 384,0-14-417,1 4-6,-1 1-29,0 3-44,0 0-95,0 0-118,1-1-185,1-1-263,2-2-504,0-2-463,2-2-7457,-3-7 8904,0-5 0,-1-12 1,-2-5-1</inkml:trace>
  <inkml:trace contextRef="#ctx0" brushRef="#br0" timeOffset="119229">21376 12423 19745,'-10'-45'472,"-1"0"1,1 4 0,4 7 531,9 16-825,1 2-67,4 3-39,2 2 454,2 1-493,4 3-12,1 2-22,3 2-5,2 1-29,1 2-39,1 4 185,0 1-353,-1 5-123,1 2-2865,-3 3 2467,-1 2-1240,-2 1-480,-2 1 2482,4 16 0,-11-21 0,2 10 0</inkml:trace>
  <inkml:trace contextRef="#ctx0" brushRef="#br0" timeOffset="119436">21429 12663 20776,'42'-17'190,"-4"2"1045,-19 13-1230,3-2 640,1 3-718,3 0-84,1 0-257,2 0-5537,14 0 5951,-8 0 0,-4 0 0,-15 0 0</inkml:trace>
  <inkml:trace contextRef="#ctx0" brushRef="#br0" timeOffset="134192">23621 12526 17608,'-7'0'2604,"2"0"-1814,5 0 1187,0 0-2044,-27-20-17,41 9 17,-18-16-79,51 16-218,-9 4 0,5 0-1288,7 1 1,2 1 1119,1-1 0,1 1-85,-1 1 1,-1 2-740,-5 1 1,-2 0-135,16 0 846,-25 2 0,-5 1-1460,-7 1 1577,-12 4 505,-18 2 218,-12 2-2305,-15 1 2601,-12 2 248,-8 2 892,-7 0-531,17-4 0,0 0-617,10-3 1,1 0-110,-7 3 0,-1 1 148,9-2 1,2 1-176,-12 5-79,-3 5-1305,22-9 1131,6-3-61,5-1 16,5-2 2197,4-2-2017,5-1 530,4-2-452,6-1 3330,6-1-3475,7 0-68,6-2-3442,8-1 3392,4-3-1,7-2-586,-13 1 0,1-1 570,21-5-973,-22 4 1,0 0 983,10-6 23,-4-1-744,-6-1 855,-6-1 1538,-9-2-1458,-6 0-1,-8-2-17,-4 0-17,-9-1 208,-15-7-191,-2 7 938,-14-4-882,4 10 103,-2 2-24,1 2 1409,2 1-1359,3 1 0,5 3-11,6 0-17,4 3 179,4 1-313,4 1-169,1 2-195,3 1 3362,6 4-3256,9 10-5,5 3-7,10 9 75,-1-2-63,16 18-12,-12-7 9,-11-12 1,-3 3 27,-4 10 0,-6 1-42,-3 12-800,-11 3 1,-6-1-573,-18 2-1311,7-16 1,-2-1-7132,-9 9 9017,6-6 0,13-19 0,6-9 0</inkml:trace>
  <inkml:trace contextRef="#ctx0" brushRef="#br0" timeOffset="137855">26080 12521 23551,'14'-44'703,"-1"0"1,-1 3 0,-1 7-351,-3 18-39,-2 2-34,-1 5-62,-3 3 29,-1 2-203,-1 3-44,-2 6 0,0 4 23,-3 10-12,-2 6-11,-2 9-25,1-3 0,-1 4-54,-1 5 1,0 1-194,0 0 0,1 3-20,3-1 1,0 3 0,2-5-1503,1-8 0,1 0 1382,-1 16 1,2-1-698,2-3-577,2-5 1686,3 7 0,-3-25 0,1 3 0</inkml:trace>
  <inkml:trace contextRef="#ctx0" brushRef="#br0" timeOffset="138057">26067 12625 7921,'-1'-12'2649,"-1"-25"0,0-3 303,1 8-2669,-1-11 0,1 1 125,2 11 803,1 3-1043,4 2 915,9-7-1094,0 10-11,8-4-18,0 13-161,18 0 2879,-8 7-2908,14 1-61,-14 7-73,1 3 217,-2 5-1522,10 13-308,-11-1-1403,7 10 3380,-11-2 0,-13-13 0,-1 0 0</inkml:trace>
  <inkml:trace contextRef="#ctx0" brushRef="#br0" timeOffset="138240">25999 12893 23299,'47'-21'388,"0"1"0,-3 1 0,-4 3-175,3 4 73,18-3-5851,-15 6 5632,10-1 1124,-12 3-1219,-13 3-79,5-1-167,-15 4-448,-4-1-934,-3 2 1656,-2-1 0,-6 1 0,-1 0 0</inkml:trace>
  <inkml:trace contextRef="#ctx0" brushRef="#br0" timeOffset="228088">3412 14166 19557,'0'-6'2750,"0"2"-627,0 4-1933,-58-61-1619,31 46 1454,-9-17 0,-3 6 476,8 33-456,-24 19-23,9 2-8,3 4 0,-1 4-581,17-11 0,1 1 567,-10 11 0,1 1-3,11-9 0,2 0 11,0 3 1,1 0-21,2 0 1,1 0-3,3 0 0,2 1-8,1-2 0,3 1-51,-2 27 11,6-5-5,12-22 0,4-2-167,8 12 189,21 2 14,-10-30 0,2-5 9,21 3 127,-15-6 0,0-3-111,20-7-5,1-5 5,-29 2 1,3-3-884,5-6 0,5-4 1,-4 1 879,0-1 1,0-2-4,1 0 1,3-4 0,-6 2-595,-5-1 1,-3 1 596,-1-2 1,0-1 5,-2 0 1,-1-1-76,-1-1 0,-1-1 92,-2 0 0,-2-1 5,0 0 1,-2 0 5,-2 0 0,-1 0-282,-1 1 1,-1 0 317,9-27 12,-3 4 1372,-3 6-1316,-1 5 45,-4 7 38,-1 6 2163,-3 6-2122,-2 7-29,-2 5-51,-2 5 432,0 3-645,0 3 1599,0 4-1604,-1 4 40,-1 6 27,0 7-5,-2 9 0,0 6-2578,-4 7 2573,-1 4-1,-3 6-792,-2 3 787,-2 3-3,8-28 0,-1 0-3,0-1 0,0 2 0,-3 10 0,0 1-639,-5 17 639,8-23 0,1-2-17,2 2-1704,4-9 1716,1-9 1158,2-6-1136,1-6 953,3-5-869,2-6 5,3-6-10,4-8 637,2-4-655,3-5-5,3-2 0,0-2-1,2 0 48,-5 6 0,1 0-80,4-4-144,11-10 116,-22 27-12,-2 6-6,-1 2-22,-1 3 3023,2 3-2995,2 3 0,10 13-5,-4 0-2353,9 8 2347,-7-4 0,0 1-343,0 0 343,1 1-6,1-2 0,0 0-22,3-2-179,15 4 39,-8-9-125,-2-6 1,0-1 163,7-4 45,12-6 39,-14-5 28,-2-8 22,-1-3 12,-1-3 5,-4-4 17,-1-2 5,-2-2-1700,-2-1 1723,-2 0-105,-2 0 145,-3 2 21,-3 4 194,-2 2 36,-4 3 2029,-3 8-2107,-3 3-162,-5 7-79,-1 3 3285,-7 3-3313,-2 4 292,-5 3-264,-14 12-16,4-4-12,-7 9 0,10-9-17,3 2 11,2-1 1,3-1-18,3 1-3380,3-1 3375,4-1 6,2-1-1,3-2-10,2-2 5,1-2-6,3-4 34,2-2 34,7-3 3492,11-12-3481,-2 0-6,5-12-11,-11 3-6,1-2 12,-1-2 11,1 0-6,-3-1 11,1 2 23,-4 1 6,-2 5 33,-3 2-12,-1 4-4,-1 3 16,-2 3-140,-1 2 16,-3 5 12,2 2-5,-4 6 10,2 1-49,-2 9 16,2-3-40,1 4-10,1-6-40,3-1-38,1-1-29,5 0-370,7 2 253,0-5 5,7 0 51,-3-7 44,3-3 34,1-4-5,13-10 167,-7-1 23,10-9 33,-14 4 107,9-13-23,-10 7 247,12-17-151,-18 18 11,3-5 16,-10 12 1,-3 2-23,-1 3-11,-4 4 62,0 2-208,-3 3-39,1 2-72,-3 4 10,1 2 29,-3 6-17,0 3 11,-2 3-6,0 4 12,-2 2-6,-1 14-17,3-9 0,0 9-95,5-2 34,6-9-3527,7 14 3515,3-21 17,6 3-14,5-11 65,-5-7 16,8-3 29,-10-7 5,9-11-6,-7 0 17,6-7 12,-8 7 94,1-4 3358,-6 6-3391,0 0 10,-9 8-21,-2 3-68,-2 1-89,-1 2-16,-1 4-7,0 0-38,-1 4-667,0 9-432,1-2-1987,-1 8-6628,1-7 9817,1-2 0,-1-7 0,1-3 1</inkml:trace>
  <inkml:trace contextRef="#ctx0" brushRef="#br0" timeOffset="228463">5262 14113 24122,'-3'-4'2000,"0"0"-1625,3 4-1014,-28-30-834,25 27-3596,-19-20-4598,31 33 9667,1 0 0,-5-5 0,-2-2 0</inkml:trace>
  <inkml:trace contextRef="#ctx0" brushRef="#br0" timeOffset="229058">5493 14502 21058,'-2'-6'3680,"0"2"-924,2 4-2779,-7-52 1,5 42 11,-4-37 16,9 57 12,6 14-17,-3-2 0,3 12 6,-5-6-1,-2 2-5,-1 2 0,-2 1-544,-1 0 549,-2-1 7,-1-4-1,0-3-6,0-5 134,1-6-128,1-5 23,1-3 218,2-4-17,-1-1 191,1-5 103,0-3-479,0-8-15,1-4-35,2-6 0,3-4 0,3-4-2324,3-1 2324,4-1 0,3-1-13,4 1 13,2 2 0,2 0-328,1 3 328,2 3 0,-1 3 0,1 3 0,0 4 0,0 4 0,10 4 0,-8 5 0,18 12 0,-11 15 0,-2 7 1948,-6 10-1948,-13-4-1631,-3 5 1099,-3 4-504,-1 3-1362,-2 2 2398,1 8 0,-6-28 0,1-1 0</inkml:trace>
  <inkml:trace contextRef="#ctx0" brushRef="#br0" timeOffset="230039">7817 14387 27163,'-6'-40'235,"0"1"1,-4-23-208,9 61-112,1 1-6,2 9 107,7 14-17,1 5 0,7 13-11,-2-6-573,-1 5 572,0 2-10,-1 2-40,-2 2 1,-3 1-847,-6-10 0,-1 0 852,-4 20 11,0-19 1,-3-1-12,-10 11 28,-3-4 84,-8 0 268,-3-18-223,4-9 34,1-32-96,17-7 476,1-11-482,6 2-5,5 0-5,3-4-18,8 1 9,7 1 0,4 1-36,10-8-822,-5 10 1,1 2 776,10 3-82,-11 11 1,2 1-1331,18-6 1311,-19 9 0,0 1-1217,29-5 734,-16 5-116,10 0-1053,-8 4 951,-14 1 164,5 0 279,-18 0 241,-3 0 477,0-6 83,-7 1 95,-1-5 62,-5 1 23,-2-2 3098,1-10-3143,-1 6-29,1-6 2096,-2 5-1838,0 1-437,0 2-61,-1 5 661,0 8-807,0 1-100,0 2-29,2 4 34,1 4 0,3 6 6,4 18-51,-1-1 50,1 15-21,-4-6-304,-2 3 331,-2 1-16,-1-1 5,1-2 0,-1-3-17,7 4 22,5-9 23,1-5-22,5-12 16,-3-12-10,3-1 4,2-6 12,3-4 0,0-6-5,4-5-3302,1-4 3330,0-5 83,9-17-394,-13 8 360,5-13 98,-12-2 15,-4 0-78,-2 3 5,-6 9 95,-5 16-190,-4 9 3061,-2 0-3224,-9 8 865,2 5-943,-7 0-157,5 5-213,-1 3-330,3 5-521,1 4-6443,5 14 7860,4-1 0,2-3 0,2-11 0</inkml:trace>
  <inkml:trace contextRef="#ctx0" brushRef="#br0" timeOffset="230713">9265 14713 28121,'11'-47'82,"0"0"0,-1 3 0,-1 6-31,-2 13 5,1-6-17,2-3-2332,0-7 2361,1-4-43,-3 7 1,1-3-26,-3 9 0,0-1 0,3-12 0,-2-1 0,-2 11 0,0 0 0,-1-1 0,0 0 0,0 0 0,-1 0 0,0 1 0,0 1 0,-1 2 0,0 0 0,-1-6 0,0 2 0,0-13 0,-1-5 0,-2 30 711,-1 6-711,-1 7 380,-2 5-380,1 5 0,-3 6 0,0 6 0,-11 23 0,4-2-1692,-5 20 1692,5-4 0,4 7 0,1 7 0,6-28 0,2 0-873,0 1 0,0 0 873,2 0 0,1 2 0,5 14 0,2 1-548,-1-13 0,1-1 463,6 12 1,1-2-40,-1-17 1,0-1-48,1-3 1,2 1-315,9 5 1,1-2-154,15 12 274,-14-18 0,0-4-852,12 0-420,13-9 903,-15-8-164,20-21 757,-30-5 185,4-17 392,-10-17-33,-6 11 128,1-16 518,-10 24-1,-2 2-331,1-7 351,-4 7 0,-3 3-856,-6 16 2232,-5-3-2384,-1 17-27,0 1 1715,-2 4-1738,1 2 838,2 6-866,1 1 12,3 4-18,3 11 18,2-7-6,5 8-1,11-3 12,1-7-5,9 4 10,-1-11 589,1-3-572,14-3 12,-1-9-1,0-3 18,-6-7 55,-7-10-44,-6 3 61,4-20-39,-12 14-11,-1-8 11,-6 10 67,-3-6-56,-2 8-33,-3-2-1,-3 10-16,-3 3-23,-3 3 6,-2 2-5,-4 3 5,-3 2-17,-3 2 11,-2 5-22,-12 11 0,11 1-1693,-7 12 1693,15-3 0,3 6-17,2 3 0,4 4-497,2 2 475,4 1-17,3 2-2961,7 19 2636,6-16-286,7 12-1034,5-22-221,6-1-2967,6-6 4889,12-2 0,-21-13 0,1-4 0</inkml:trace>
  <inkml:trace contextRef="#ctx0" brushRef="#br0" timeOffset="231075">10859 13887 23189,'-4'-2'2162,"0"-1"-1496,4 3-593,-64-6-1844,37 9 1790,-12-3 1,1 2 2,16 10-16,3 2 732,2 2-733,5 46 6,11-33-28,6 34 23,11-47-1,1-1 18,3-2-1,1-4 23,1-2 88,1-3-49,-2-3 1117,0-2-1073,-3-3 18,-2-2 16,-1-3 460,-3-2-281,1-8-195,-5 4 45,-1-6-6,-5-1-123,-2 5-16,-2-4-46,-2 9 0,-2 1 0,0 1 0,-1 3 0,0 0 0,-2 2 0,-1 3 0,-2 1 0,-1 2 0,-2 3-153,-11 13-188,5 2-348,-7 11-655,8-1-2577,2 6-5910,3-1 9806,5-2 0,4-15 0,4-7 0</inkml:trace>
  <inkml:trace contextRef="#ctx0" brushRef="#br0" timeOffset="231371">11063 14519 25103,'-45'9'91,"1"0"1,3-1-1,6 2-74,5 9 5,3 1 12,2 2-23,6 1-5,3-1-12,6-1 946,4-2-945,4-3 16,3-1-5,2-2 375,5-3-308,13 2 33,10-3-39,4-2-451,4-6 445,-11-5 12,-1-3 5,-1-3 34,-5-1-5,-2-2 553,-5 0-520,-3-2 10,-3 2-150,-3-1 0,-3 1 0,-2 0 0,-4 1 0,-3 0 634,-4 2-634,-5 1-1116,-14 2-777,3 3-4313,-11 4 6206,7 4 0,14-2 0,1 2 0</inkml:trace>
  <inkml:trace contextRef="#ctx0" brushRef="#br0" timeOffset="231872">2302 15471 23316,'-38'-23'9,"0"0"0,2 1 1,12 6-83,23 14-22,5 1 249,5 3-120,8 2-1,13 4-3869,11 2 3970,16 2-50,-21-5 0,2 0 19,6-1 1,3 1 8,7 0 0,2 0-36,-15-3 1,2 1 0,0-1 10,4 1 1,1-1 0,1 0-12,5 1 1,0-1 0,1 0 1,3-1 0,2 1 1,0-1-391,-12 0 1,1-1 0,1 0 0,0 0 357,2-1 0,2 1 0,0-1 1,1 0-381,2 0 1,2 0 0,0 0 0,0-1 363,-8 1 0,-1-1 0,2 0 0,-1 0 1,1-1-215,3 1 1,0-1 0,0 0-1,1 0 1,1-1 201,2 1 0,0 0 0,1-1 0,1 0 0,0 0-8,-9 0 0,1 0 0,1-1 0,-1 1 0,1-1 0,1 1 8,1-1 1,1 0 0,0 1 0,0-1 0,1 0-1,0 0 4,2 0 1,0 0-1,0 0 1,0 0-1,1 0 1,0-1-1,-7 1 0,0 1 1,1-1-1,-1 0 1,1 0-1,0 0 1,0 0 2,1 0 1,0 0-1,1 0 1,0 0 0,0 0-1,0 0 1,1 0-2,0 0 1,0 0 0,1 0 0,0 0 0,0-1 0,0 1-1,0 0-2,1 0 1,1 0-1,-1-1 1,1 1-1,-1 0 1,1-1-1,0 1-1,0 0 1,0-1 0,0 1-1,1 0 1,-1 0 0,0-1-1,1 1-7,0 0 1,0 0-1,0-1 1,0 1-1,0 0 1,0 0-1,0 0-3,-1 0 0,1-1 0,0 1 1,0 0-1,-1 0 0,1 0 1,0 0-2,-2 1 0,0-1 1,0 0-1,-1 0 1,2 0-1,2 1 0,2-1-1,-9 1 0,2 0 0,2-1 0,1 1 0,1 0 0,-1 0 0,1 0 0,-2 0 0,-1 0 0,-3 0-16,10 0 1,-2 1 0,-2-1-1,-1 1 1,1 0 0,1-1-1,2 1-26,-6 0 0,3 0 0,2-1 0,0 1 0,0-1 0,-1 1 0,-1 0 0,-3 1 0,-3 0-157,7 0 1,-4 1 0,-2 0-1,-1 0 1,0 1 0,0-1-806,-2 1 1,-1 0 0,0 0 0,-1 0 0,1 0-1,0 1 995,2 1 0,1 0 0,0 0 0,-1 0 0,-3 1 0,-5-1 0,13 1 0,-6-1 0,-2 1 0,-3 0 0,0 0 0,1 0 0</inkml:trace>
  <inkml:trace contextRef="#ctx0" brushRef="#br0" timeOffset="239196">14980 15441 19199,'3'-7'3668,"-2"1"-1887,-1 6-576,0 0-1177,3-43-11,-9 35-6,-4-30 6,-12 48-1,-7 1 7,-7 1-7,6-2 1,-3 0 0,-19 5 0,5-2 0,-2-1-3381,-8 2 3380,19-5 1,2-1 17,-11 1-1526,4-2 1565,7-2-693,7-3 721,6-1 118,2-3-113,9 0 2286,0-2-2291,8 0 2004,2 2-2038,0 0 1427,2 0-1578,0 1 50,0 6 34,0 1 11,0 9-11,1 0 6,0 5-6,0 1 17,0 3-3409,-1 1 3392,-2 1-589,-1-1 605,-3 2 1,-2-1-6,-2 0 6,-1 1-34,-2-2 57,-5 8-29,5-12 6,-3 4-12,8-14 34,2-3 3146,3-4-2866,2-2 898,1-1-1094,0-7-73,0 0-16,0-5-6,1-1-6,0-2 6,3 1-5,0-1-1,1 1-39,2 1-3364,0 0 3398,1 2-6,7-2-44,5 3 22,2 2 39,5 4-17,-3 4 0,4 3-17,21 10 1,-7-1-2269,14 9 2263,-16-4-51,-2 1 1779,4 11-1728,-15-6-17,-1 8-50,-23 3 33,-9-6-531,-24 23 486,-1-21-44,-15 11-85,7-17-111,-1-1 1626,0-4-2158,2-3-880,4-4-3322,3-3 5064,2-5 0,14-3 0,2-1 0</inkml:trace>
  <inkml:trace contextRef="#ctx0" brushRef="#br0" timeOffset="239647">15524 15509 22907,'-44'-27'227,"0"0"1,4 2 0,8 7 1740,15 14-1778,3 1 556,0 1-712,6 1 313,5 1-347,2 0 1123,1 2-1129,0 2-5,2 3 0,2 3 33,11 9-11,2-2-22,10 8 22,17 7-5,-7-7-1,15 10-16,-17-11-3019,-1 0 3036,-4 0-527,-4-2 527,-5 1-12,-4-3 6,-4 0-11,-3-1 22,-3 6-11,-4-6-22,-3 6 33,-6-9 0,-6 1 1,-5 0-1,-4 0-6,-5-1-16,-2 1 2209,-2-2-2248,0-1-432,-9 3-72,13-6-1356,-5 3-2055,22-8 3965,4 0 0,5-5 0,2 0 0</inkml:trace>
  <inkml:trace contextRef="#ctx0" brushRef="#br0" timeOffset="240231">16318 15623 27639,'-34'-27'314,"6"6"-247,28 20-17,0-1-22,0 1 23,0-1-12,0 0-5,0-1-1,0-1 1,0-1 5,0-2-5,0-1 10,0-1 29,0-2-28,0 2-17,0-1-6,0 5-10,0 1-7,2 1 1,0 0 5,0 0 0,2 0-5,1-1-1,2-1 1,1 0 5,2 0-5,9-4-12,-3 2 12,6-3-1,-6 3 8,2 1-13,-1 2 0,1 0 0,6 1 0,-6 2-13,4 4-9,-8 4 11,-1 5 5,3 14 12,-5-3-6,1 11-11,-6-7 11,-3 1-6,-1 0 0,-4 0 6,-11 15 12,-15 8-1039,-9 1 1016,14-24 0,-2-2-34,-18 15 11,20-19 1,-2-1 2,0 2 0,0-1 8,-1 0 1,0 0 14,1-1 0,0-1-1282,-21 16 1335,7-7-6,8-9 11,8-8 118,5-14-128,10-5-34,2-10 865,11 0-871,3-3 0,6 0 0,3 1 1412,2 0-1412,4 5-3392,0 1 3392,2 3-860,16 1 860,-7 5 0,0 2 0,1 1-208,12 5-19,-14-1 0,1 0-540,17 7-756,2 3-2712,0 1 3739,5 6 0,-28-10 0,-2 2 0</inkml:trace>
  <inkml:trace contextRef="#ctx0" brushRef="#br0" timeOffset="240963">17883 15935 26525,'11'17'123,"-5"0"-101,-13 0 12,-7 2-5672,-5 0 5683,-7 2-28,-9 0-553,2-5 0,-2 0 536,5-4 0,0-1 212,-11 3 0,-1 0-212,10-6 0,2-1-1286,-30 4 1309,7-4 61,8-4 1302,12-5-1302,10-3 0,10-6 1903,7-6-1937,6-3 12,7-6 10,5-4 80,19-22-91,-2 7-211,-9 15 0,1-1 189,11-15 6,1-3-6,0 1-5,0-1 16,-1 2-188,-3 0 217,-2 1-23,-3 0-670,-5 1 681,-3 0-5,-5 4 959,-2 2-965,-3 5 5,-4 5 6,0 5 6,-2 4 2764,-1 6-2803,-2 4 263,-1 4-297,-2 3 1258,0 1-1258,-2 2 309,-2 3-309,0 2 0,-2 4 0,0 3-3392,-1 4 3392,1 3-1092,0 4 1092,2 1-253,0 3 253,2 3 0,2 2 0,3 3 0,2 2 0,2 0 0,11 21 0,2-15 0,-3-13 0,2 0 0,10 13 0,4 2 0,3 1 0,-8-13 0,0 1 0,12 17-763,-12-17 0,0-1 707,6 12-39,-3 2-96,-3-1-117,-5 1-168,-6 0-240,-5 2 85,-6 0-1207,-6-2-2391,-6-1 4229,-7 1 0,8-22 0,0-3 0</inkml:trace>
  <inkml:trace contextRef="#ctx0" brushRef="#br0" timeOffset="241508">18428 16167 21138,'23'46'162,"0"1"1,-2-5-1,-6-7 1578,-15-17-1594,-3-1-1,-2-1 688,-9 2-732,1-5-2576,-12 2 2631,9-9 700,-3-2-705,7-5 12,1-4-18,2-5-27,3-6-40,2-5 68,2-20-84,5 4-368,2-16 348,3 18 0,1 1 25,7-24-400,-5 18 1,1-1 399,5-19-36,-7 29 0,-1 0 19,8-27 28,-5 19 1,-1 1 10,5-18-41,-6 22 0,0 1 36,0-11-12,0 1-4,-3 0-7,0 1-38,-3 2 16,0 3-17,-3 4 6,0 5 23,-1 3 2828,-2-1-2879,0 9 0,-4-1 0,2 12 0,-2 2 478,1 2-478,-1 1 1175,-2 3-1175,-2 3 0,-2 3 0,1 3 0,-1 1 0,1 2 0,1 2 0,1 2 0,2 2 0,4 2 0,0 4 0,3 3 0,5 7 0,3 2-1427,6 5 1427,5 2 0,4 3 0,4 3 0,2 3 0,1 1 0,-15-27 0,0 0-718,0 1 0,-1 0 718,12 27 0,-2 0 0,-5-2 0,-10-17 0,-2 1-13,1 16-121,-5-20 0,-2 0-404,-5 8-526,-2-2-1781,-4-6 2845,-2 0 0,5-18 0,0-1 0</inkml:trace>
  <inkml:trace contextRef="#ctx0" brushRef="#br0" timeOffset="242563">19926 15673 18184,'-2'3'3882,"0"-2"-470,2-1-3177,-30-59-2083,20 23 1906,-6-1 1,1 0 48,15 4-23,4 14-23,4 1-5,4 2-11,4 2 553,16 1-581,-5 5 0,12 2-17,-9 5 28,2 3-28,1 3 385,1 5-374,2 3-289,-1 5 278,0 3 0,-1 3-11,-4 2-6,-5 2 12,-7 1 1089,-15 33-1090,-31-7 9,15-23 0,-2-1 114,-33 9-117,20-21 22,1-2-336,3-2 331,2-2 11,3-2 22,2-1-2854,-2-3 3079,3-3-113,1-5 1,5-3-23,3-4-34,2-1-11,1 1-33,2 1 216,0 1-250,2 0 3386,0 4-3403,2-2-11,3 3 34,6 0-34,5 0 0,5 1-3392,6 2 3381,5 1 28,5 4-859,21 9 814,-14-2 28,13 8-11,-22-2-399,-6 0 387,-7 3-5,-7 0 0,-7 1 6,-6 0 33,-9 0 6,-4 0 5,-9-2 1,-6-1 5,-5-2-34,-4-1-16,-2-3-1,-2-1-55,0-2-29,0-2-259,3-4-143,1-1-516,4-2-1669,2-2-7120,6-2 9814,5 0 0,8 0 0,6 0 0</inkml:trace>
  <inkml:trace contextRef="#ctx0" brushRef="#br0" timeOffset="244087">22355 15422 24883,'-12'-19'264,"-4"5"-180,-7 19-6,-4-1-5,-1 0-11,-1 1-744,-2-1 777,-1 0 17,1-2 12,1 0 4,2-1 237,3-1-230,4 0 5,3-1 5,4-2 113,3 1-146,4-2-23,2 2-33,2 0-17,1 2 290,2-1-340,-1 5 11,-1 1 11,-1 6 11,-2 10-16,1-3-1,-3 10-10,2-7-1,-2 2 12,0-1-1,0 0 1,1 0 5,-1 0-11,1-2 6,0-1 5,-1 1-5,1-3-6,-1 0 22,1-3 51,-3 4 0,3-9-29,-1 2 40,4-7 40,1-3 458,1 1-134,0-2-381,0-5 28,0-4-61,0-2-6,0-2-17,2 2 13,2 0-24,3 1 0,3 0 0,3 1 0,2 1 0,2 2 0,10 0 0,-5 4 0,9 0 0,5 9-29,-7 2-5,10 8 23,-9 1 0,2 2 5,2 4 0,-1 0 6,0 1 6,-4 1-17,-2-2 0,-6 0 5,-5-1 17,-7 6-11,-9-7 11,-7 5 1,-25-3-1,3-6-22,-19 4-799,6-10 715,-3 0-157,-3-4-2066,0-1 946,3-4-3686,2 0 5058,1-2 0,20-1 0,3 0 0</inkml:trace>
  <inkml:trace contextRef="#ctx0" brushRef="#br0" timeOffset="245064">23746 16042 25500,'16'-23'101,"-2"6"-68,-10 27 1,0 3 11,-1 1 22,-1 2-17,-3 1 18,-5 2-1,-5 1 11,-8 0-22,-6 2 28,-24 7-653,7-9 636,-15 5 0,15-14 45,2-3-11,4-4 22,4-2 123,-1-12-145,12-1-56,1-11-11,14 0-23,3-4 0,2-5 17,10-23-6,0 7-407,-1 15 1,1-1 412,8-18-1595,2-1 1595,2-2-16,2 1-2148,0 3 2153,1 2 11,0 6-8,-1 4 8,-2 4 275,-1 3-264,-4 6 1596,-2 5-1590,-3 5-6,-3 5 2917,-3 3-2923,-2 4-5,-1 1-28,-2 2 385,-3 6-373,-1 0 4,-4 8-4,0 0 4,-2 5 1,-8 16-17,4-6-822,-6 11 827,8-10 1,1 1-459,3 0 459,3 2-17,3 1 22,5 1-28,13 19-11,2-12-384,-3-13 0,1-1 395,13 13 17,4 1 22,3-1-22,1 0 6,2-3-12,-2 1 6,0-2-11,-4-1-22,-3-1-18,-6 0-50,-7-1-152,-7 0 23,-6 0-128,-8 1-219,-5-1-207,-8-2-589,-5-1 1373,-18 11 0,22-22 0,-10 5 0</inkml:trace>
  <inkml:trace contextRef="#ctx0" brushRef="#br0" timeOffset="245617">24572 16214 22976,'-9'44'358,"-4"-8"-279,-10-30-18,-3-2 18,-2-2-1,0-1 1168,2-4-1151,2-1 433,2-5-282,-1-10-128,9 1-34,0-8-11,9 1-23,3-3-5,3-4-542,5-6 525,4-4-5,6-2 5,4-4-1140,5 1 1135,4-1 16,2 0 6,3 1 28,-1 2-402,-1 2 430,-2 1-28,-4 1-12,-1 1 7,-5 1-1054,-2 2 1081,-4 1-11,-4 5 1427,-2 5-1427,-5 4-5,-1 5-18,-3 3-5,-3 3 413,-2 2-436,-2 2 1,-3 2-23,-1 2 6,-1 2-12,-2 2 1,-1 2 11,-1 4-6,-2 4-11,0 3 6,0 3-12,1 1-1262,2 3 1268,4 1-11,4 3 11,4 4-1049,3 1 1054,7 4 6,5 0-348,8 4 342,7 2 1,9 2 5,5 2-3,-16-22 1,0 0-12,1 1 0,0-1 1020,1 0 0,0 0-1023,-1 0 1,0-1-18,20 19 18,-5-1-1,-8-3-16,0 10-6,-14-10-6,-3 6-67,-13-13-123,-9 1-2678,-5 0 2135,-10 2-658,-8 1-3319,-8-1 4372,-8 3 1,20-17-1,0-1 1</inkml:trace>
  <inkml:trace contextRef="#ctx0" brushRef="#br0" timeOffset="246263">26352 15863 21402,'9'-50'543,"-1"-1"0,-1-2 1,-2 7-298,-5 15 113,-9-16-225,0 22-28,-8-2 1143,0 12-1182,-5 2-22,-5 4 39,-27 4-776,7 5 706,14 2 0,-1 3 8,-21 7-5,-2 6-6,-1 4-5,1 2-12,22-6 1,1 1 10,-14 10-8,21-10 1,2 1-9,2 6 321,8 0-310,7-1 12,7-2 4,8-1 24,8 0-18,10-2 17,8-3-356,9-2 367,6-3-10,6-4-1,2-4 11,-17-3 1,-1-2 49,19-4-27,-23 1 0,-1-2 89,4-7 29,-7-4 5,-5-2-80,0-13 13,-10 5-11,1-9 11,-10 10-106,-2 2 793,-1 3-816,-1 4 0,-2 2 0,1 5 153,-1 2-153,0 2 1051,0 3-1051,0 1 297,0 1-297,0 7 0,0 2 0,0 9 0,0 5 0,0 6 0,-1 6-888,1 7 888,-2 4-1365,1 5 1365,-3 4 0,-1 2 0,-2 2 0,-2 0 0,1-1 0,0-1-256,3-19 1,2 1-887,-1 17-77,4-21 1,1 0-8613,4 4 9758,3-8 1,-3-15 0,-2-7-1</inkml:trace>
  <inkml:trace contextRef="#ctx0" brushRef="#br0" timeOffset="246849">27179 15535 18986,'-2'-6'4654,"0"0"-3763,2 6 828,0 0-1327,-18-62-2858,13 43 2606,-6-16 0,2 4 677,7 24-644,0 3-55,2 1-40,-1 2-27,1 0-51,1 5 2193,2 1-2182,4 4-17,6 3-5,4 3-6,7 2-16,5 3 33,7 1-1108,5 3 1113,5 0 1,1 0-6,2 0-2302,-2-1 2297,-5-1 10,-5-2 1,-8 0 5,-8-3-5,-8-1 5,-7 0 0,-6 0 0,-7 0 839,-5 2-839,-9 1 11,-6 0-10,-5 2-1,-3 1-6,-3 0 2269,-2 0-2291,2 0-1011,0 0 1022,4-1 1,4-1-1,5-1-218,-4 12-56,16-12-291,-2 8-544,15-16-1540,5-2-7163,0-3 9521,5 0 0,-5-4 1,-2 0-1</inkml:trace>
  <inkml:trace contextRef="#ctx0" brushRef="#br0" timeOffset="247633">28565 15645 11631,'2'-3'5814,"1"1"1137,-3 2-6492,44-64-1053,-32 43 782,12-16 0,-4 4 480,-19 23-153,-2-2-160,-1 5-159,-7-3-151,0 7-6,-6 0 563,-13 8-580,3 2 6,-13 8-5,7 4 27,-17 15-1308,11-3 1277,6-2 1,0 2 25,-5 10-26,7-3 1,-1 2-274,8-5 1,1-1 253,0 1 0,1-1-6,4-1 0,3-2 18,1 9-1,6-1-17,6-2 17,16 12-5,3-15-757,15 10 751,2-18 0,5-3 28,5-3-28,3-4-6,2-3 9,-17-8 0,0-1 42,15 0 11,9-5 106,-15-11-33,-16-1 11,4-7 1078,-18 4-1084,-4-1-38,-5 0 476,-2-1-421,-13-9-134,-2 6-3098,-29-14 3098,8 16-6,-18-4 312,9 10-312,10 8 0,0 1-17,-17-1-11,10 4 1,0 3-40,-3 4 5,-8 6-94,18 3-802,-13 12-2531,1 9-4705,3-2 7640,12-2 0,21-20 1,4-5-1</inkml:trace>
  <inkml:trace contextRef="#ctx0" brushRef="#br0" timeOffset="248622">29817 15892 21187,'9'-8'2459,"-2"0"-2213,-7 8 6,0 0-246,7 36 11,-5-17-4213,5 31 4252,-11-25 17,-3 2 854,-7 0-838,-4 1 18,-4-1 5,-5-2 0,-4-2 112,-19 5-84,11-10 44,-11 0 19,19-10 3413,5-4-3376,5-2-16,5-3-28,5-3-50,3-3-56,3-4 5,2-13-62,3 2-16,12-28-3370,1 13 3393,11-15 10,0 8-295,4-1 245,-5 11 0,1-1 0,-6 9 0,0-1-368,13-17 1,-1 0 372,2-4 9,-11 17 0,-2 1 48,2-6-6,-3-1 5,-5 4-10,-4 2 2858,-4 3-2808,-3-4 340,-8 5-413,-5-1 12,-11 10-52,3 8 1202,-1 6-1184,6 3-6,1 2 16,0 1-16,0 3 0,1 3 0,0 2 6,1 4-6,1 2-3392,1 4 3398,3 4-6,2 5 11,2 3-11,9 21-241,2-9 241,9 17-2192,1-14 2214,6 2-64,-3-10 0,2 0 305,-5-9 0,0 0-285,9 10 0,0-1-281,-7-11 0,0-1 297,1 0 1,0-1 2,0 0 1,0 1-7,7 8 1,1 0-664,-9-9 1,-1 0 660,4 6 0,-3 0-23,-3 9 840,-18 9-946,-14-14-45,-15 7-112,-9-19-134,-7-2-649,-6-4 10,-3-3-1086,-2-2-3056,1-3-4097,9-5 9355,7-2 0,20-2 0,8-1 0</inkml:trace>
  <inkml:trace contextRef="#ctx0" brushRef="#br0" timeOffset="249187">30759 16181 22327,'-44'0'73,"-1"0"0,3 1 0,5-1-17,6 2-6,-3 0 23,-1-1 179,-13 0-39,15-1 56,-5-2 989,20-1-749,2-9-352,8 1 276,2-5-276,11-10-101,2 3-11,9-11 45,15-10-1117,-2 7 1052,-8 12 1,1 0 7,16-14-2530,1 0 2492,2-2 10,0 1-974,-15 12 0,1 0 1031,10-14-26,-15 15 1,-1 0 36,1-8 77,-4 1-89,-6 0-5,-2 1 0,-6 1-11,-1 3 1839,-3 3-1851,-1 1-16,-2 3 6,-3 0-12,-2 2 2927,-1 1-2933,-6-2 6,4 7-5,-4 1 5,4 7-16,1 4 1183,0 1-1161,-2 1 243,1 3-249,0 0-22,0 4-6,0 3 12,2 2 10,1 2 1,2 3 0,1 3-12,5 19 17,4-6-970,7 18 959,6-7-6,5 5 6,6 4-1146,2 0 1151,-13-25 1,0-1-1,0 1 1,1-1-17,-1-1 0,1 1-3,8 10 0,0 0 8,-7-9 1,1-1-21,13 18 1,-1-1-25,4 6-907,-14-19 0,-3 0 828,3 10-67,-9-2-305,-5-1 59,-11-2-130,-8-2 442,-11-3-3510,-27 3 3640,1-11 0,5-4 0,18-12 0</inkml:trace>
  <inkml:trace contextRef="#ctx0" brushRef="#br0" timeOffset="249997">31479 15576 17708,'-4'-9'4095,"0"1"-3350,4 8 1792,0 0-2391,7-63-1579,-2 40 1469,0-14 1,2 3 14,3 18 326,3 3-344,1 1-5,2 1 0,2 3 12,10 1-29,-5 4 0,6 0-5,-8 6-1,-1 2 1,-2 4-17,1 3 5,-1 5-5,-2 2 0,0 3-6,-4 3-6,-2 1-5,-4 1-11,-3 0 1202,-3-1-1180,-5-2 17,-4-1 0,-5-1-6,-3-2 39,-2-2-27,0-1 11,-2-2 11,0-2-6,0-1 23,1-2-11,1-3 10,2 0 18,0-3 28,3-2 22,1-1 39,2-1 11,2 0-5,1-1 5,3-1 1,0-1-12,2-1-17,1 1-27,0 0-23,2 2-6,0 0-72,2 1-17,3 0 16,5 0-10,6 3 5,8 3 28,4 3-17,7 4-11,3 2 0,2 4-301,-11-4 0,-1 0 284,14 10-1033,9 9 1022,-24-11-2880,-6-2 2902,-7-1 0,-7-2-23,-6-1 40,-7 0-22,-5-1 11,-9-1 0,-6-2-28,-3 0-45,-3-3-7,-15 0-1237,-4-5 213,2-1-3718,5-7 5288,12-5 1,16 3 0,1-1-1</inkml:trace>
  <inkml:trace contextRef="#ctx0" brushRef="#br0" timeOffset="252371">32509 15398 21706,'-30'-36'1204,"-1"3"-991,20 28-34,-4-2 117,-6 0-184,3 2 6,-7-2-12,5 3 223,0 1-234,-1 1-22,1 1 131,-8-1-153,8 2 5,-4 0 29,10 0-29,2 0 112,2 0-128,2 0 38,2 0-11,3 0 17,1 0-56,6 1 11,1 2 1,6 3 27,10 6-44,-3 0 10,11 5-16,-5-3-17,2 1 11,0 1 6,13 9-6,-10-5-556,7 7 540,-15-7 5,3 9 11,-9 8 6,-2-7-12,-11 4 12,-9-18 22,-5 0-5,-6 0 11,-4 0 5,-5 0-11,-4 0-489,-3 0 495,-2 0-17,-2-2-2695,2 2 2673,3-4-28,-18 16-158,23-12-49,-7 7-175,28-15-397,6-4-4642,7 0 5443,3-2 0,-2 0 0,0-1 0</inkml:trace>
  <inkml:trace contextRef="#ctx0" brushRef="#br0" timeOffset="253035">32834 15546 17496,'-3'-3'4592,"1"1"-1981,2 2-2415,-2-1-185,1 1 62,-1-1-34,1 2-6,0 0-5,-1 1 17,0 0-11,0-1 11,1 0 134,0 0 1473,1 1-1388,2-8-214,-1 0 23,5-19-40,-1 5-10,3-11 5,0 5-6,0-1 6,2 1-11,1 1 28,7-8-34,-2 11-235,4-5 224,-4 14 0,0 3-11,0 3 0,0 5-1,-1 0 12,0 4 0,0 3 0,2 4 0,-2 6-16,8 15 16,-8-4-897,3 11 880,-9-7 17,-4 2 0,-3 1-11,-7 2 22,-6 0-537,-8 0 520,-9-1-10,-5 1 4,-8 1 12,-5 0-1391,-5 0 1399,25-18 1,-2-1-15,1 0 1,0 0-212,-26 12 222,22-13 1,0-2 39,-9 5 718,-2-2-662,28-13 11,6-3 449,5-2-444,8-11 1714,3 2-1787,9-10 12,6 4-770,6 0 781,5 2 1,4 0-340,2 4 328,-1 1 0,1 4-22,-3 3-18,-1 2-3,-3 4-13,-5 3 0,-1 5-2919,-5 2 2919,-2 3-74,-5 1-589,-1 3 210,-5 1-1866,0 3-6,-3 0 2364,0 6 1,-3-15 0,-1 0 0</inkml:trace>
  <inkml:trace contextRef="#ctx0" brushRef="#br1" timeOffset="263846">13949 16514 12872,'-56'4'658,"0"0"1,0 0 0,11-1 0,3 0 0,2 0-1466,-5 1 0,6 1 1260,-12 1-55,4 0-68,1-1 290,4 0-384,3-1-12,5 0-22,4-1 39,7 0-1,7-2-44,5 0 449,6-1-354,3 1 14,14-1-53,5-1-17,18-1-22,10-1-11,13-1-129,-22 2 0,2 0-843,4-1 0,2 1 792,5-1 1,1 1-893,4-1 0,2 1 881,3-1 0,1 0-549,-19 2 1,2-1 0,0 0 539,1 0 0,1 0 0,0 1-4,1-1 0,1 0 0,0 1-8,2-1 1,0 1 0,1-1 3,0 1 1,1 0-1,0-1-2,2 1 1,0 0 0,1 0-3,-1 0 1,1 1 0,0-1 1,1 0 1,0 1-1,1 0-294,-1 0 0,1 0 0,0 0 291,0 0 0,0 0 0,1 0-84,-1 0 1,1 0 0,-1 0 84,0 1 1,0 0 0,-1-1-2,0 1 0,-1 0 0,-1 0 1,-1 0 1,0 1 0,-1 0 7,-3-1 0,-1 1 0,2-1-6,11 2 1,2-1 0,-3 0-122,4 1 0,-1-2 134,-12 1 1,1 0 0,-5-1 13,-4 0 1,-5-1 395,-4 0 0,-1 1-404,21-1 0,-14 0 12,-10 0 38,-11 0 1531,-7 0-1542,-7 0 1817,-5 0-1923,-7-1-28,-9 0-5,-8 1-18,-9-1 2730,-9 1-2763,-8 0-361,-9 0 439,26 0 0,0 0 26,-3 0 0,-1 0 5,-3 0 0,-1 0 11,-3 0 1,0 0-1435,-4 0 1,0-1 1450,-3 1 0,-2-1 6,-2 0 0,-1-1 8,-2 1 0,-2-2-6,19 2 1,1-1 0,-4 1-476,-2-1 0,-4 0 0,0-1 0,3 1 485,-4 1 0,2-1 0,-3 0 3,4 0 0,-4 0 0,1 0 0,3 0-186,1 1 1,2 0 0,0 1 193,1-1 0,-1 0 0,0 0-2,2 1 0,0 0 1,-2-1 12,-13 1 0,-3 0 1,2 0-31,15 1 1,1 0-1,0 0-211,-12 0 0,-1 0 0,4 1 212,0 1 1,3 1-6,1-1 0,0 1-10,2 0 0,1 1 7,1-1 0,0 0-6,-18 3 1,1 0 5,15-1 0,1-1 2,-13 2 1,2 1 146,19-3 0,2 0-146,-13 1 0,1 0-1,14 0 1,0-2 5,-7 2 1,2-1-15,-3 1 23,9-2-11,8 0 1102,9-2-1169,10-2 2311,21 1-2104,8-1-12,24 0 1916,8 0-1991,-20-1 0,1 1-1119,6-1 1,1 0 1089,6 0 1,2 0-3,3-1 1,2 1-624,3 0 1,4 0 612,-2 0 1,5 0 0,-3 0-10,-12 1 1,-1-1-1,2 1-404,-3-1 1,4 1-1,0-1 1,-4 0 394,3 1 0,-4-1 0,1 1-249,1-1 1,1 0-1,1 0 252,-1 0 1,0 0 0,1 1 135,0-2 1,0 1 0,0 0-135,0-1 1,-1 1 0,1 0-52,0-1 0,-1 1 0,1 0 44,-1-1 0,0 0 1,-1 0 1,0 1 0,0-1 0,-1 0-2,0 1 0,-2-1 0,1 0-4,-2 0 1,-1 0-1,0 1-2,18-2 0,0 1 2,-4 0 0,-1-1 6,-5 1 0,-1 0-3,-5 0 1,0 0-26,8 0 0,-2 1-31,-16 0 0,-3 0-87,6 1 0,-3-1-542,-5 2 440,-11 2-4082,-11 2 4330,-6 3 0,-3-3 0,-2 0 0</inkml:trace>
  <inkml:trace contextRef="#ctx0" brushRef="#br1" timeOffset="264375">14850 17078 17537,'-29'-10'336,"8"3"1980,29 9-2120,5 0-28,4 0-39,7 0-34,6-1-22,4-1 5,25-1-50,-13-1 0,14-2 0,-18 0-1959,14-2 1937,-14 2-57,11-2-66,-19 3-113,-3 0 701,-3 1-1294,-5 1-533,-5 1-790,-3-1-1164,-6 1 3310,-4 1 0,-3-1 0,-2 2 0</inkml:trace>
  <inkml:trace contextRef="#ctx0" brushRef="#br1" timeOffset="264722">15162 17192 24967,'-41'-39'925,"8"7"-841,33 31-78,0 0-1,0 17 23,0-4-17,0 26-11,0 1 6,0-1-937,0 2 936,-1-12-33,1 0 45,0 10-28,3 14 11,0-8-659,2 5 670,-2-22-11,-1-1-17,0-1 17,-2 0 40,0-3 10,0 8-28,-2-8-50,0 3-2221,0-11 2266,-1-2 0,1-3 5,0-2 498,1 0-520,0-4-39,0 0-3153,1-3 3192,-3 0 0,1 0 0</inkml:trace>
  <inkml:trace contextRef="#ctx0" brushRef="#br1" timeOffset="267772">19832 16704 16782,'-56'-2'834,"1"1"1,4 0 0,10 0-511,24 0 11,4 1-145,4 0-15,4 0-74,3 0 93,1 0-15,6 0 112,1 0 0,9 0-11,7 1 129,31 0-246,0-1-635,-13 1 0,3-1 575,18 0 1,1 0-1589,-11-1 1,2 1 1502,-5 0 1,3-1 0,-2 1-3,10-1 1,-1-1-477,4 1 1,0 0 468,-19 0 1,1 1-1,0-1-578,1 0 1,0 0 0,1 0 569,1 0 1,-1 1 0,1-1-10,1 0 1,0 0 0,0 0-304,0 1 1,0-1 0,0 1 289,0 0 1,0-1 0,0 1 1,-1-1 0,0 1 1,0-1 5,-1 1 0,-1 0 0,1 0-195,-2-1 1,-1 1-1,0-1 171,19 0 1,0-1 61,-10 0 1,1 0 0,-3-1-139,5 0 1,-2 0 36,11-1 1,-3 0-326,-26 1 1,-4-1-2277,22-2 2677,-6-1 0,-24 3 0,-5 1 0</inkml:trace>
  <inkml:trace contextRef="#ctx0" brushRef="#br1" timeOffset="268238">20685 17431 20755,'-1'-4'2936,"-1"0"-808,2 4-2117,-3-20 17,3 21 0,-3-11-16,3 30-24,0 6-4,1 5-3388,-1 3 3399,-1 5-2336,-2 2 2206,-1 2-456,-2 2 149,1-1-1654,1 1 1049,2-3-4481,3 13 5782,5-12 1,-2-8 0,1-18-1</inkml:trace>
  <inkml:trace contextRef="#ctx0" brushRef="#br1" timeOffset="268496">20681 17547 21324,'0'-48'597,"1"0"1,-1 3 0,3 8-150,5 15-51,2 2-72,1 1 134,9-4-312,-3 5-52,6-2-34,-6 8 234,1 2-278,0 2-11,10 1-163,-6 4-123,8-1-257,-7 4-578,0 3-1248,1 1-6891,-3 4 9254,-5-1 0,-7-3 0,-4-1 0</inkml:trace>
  <inkml:trace contextRef="#ctx0" brushRef="#br1" timeOffset="268721">20615 17710 23076,'45'-17'84,"-1"-1"0,-2 2 1,-5 3-13,-2 8 1,0 0-28,-3 1 1018,9 0-1029,-13 3-377,5-1 310,-17 2-10,3 1-713,-8 2-1389,0 2 2281,-8 4 1,-1-4-1,-2 1 1</inkml:trace>
  <inkml:trace contextRef="#ctx0" brushRef="#br1" timeOffset="274121">23107 15371 19031,'13'-37'1635,"-2"8"-1478,-11 18-6,0 1-6,-2-3-16,-1-1-11,-1-2-29,-1-2 1,0 0 95,-1-14-101,1 6-17,1-9-5,3 6 22,0 1-3380,1-3 3413,0 0 18,0 0 33,0-1 173,-1-10-5,-1 0-168,0 2 112,-2-2-168,2 21-45,0-4-16,2 10-12,0 2-17,0 1 3393,0 1-3398,0 3 33,0-1-56,0 4-134,0 0 17,0 4-594,0 1 745,1 9-5,3 2-18,2 5 1,2 0 0,0-5-6,2 1 5,2-2 23,2 1-5,3-1 5,3-1-3398,4-1 3376,4 0-357,4-2 1,2-1 350,11 2 5,-7-3 1,-1 0 11,5 0-6,1-2-473,2 0 473,1-1-11,3-1 0,-12 0 0,1-1 5,5-1 1,1 0-6,0 0 0,0 0-610,0-1 1,-1-1 614,-10 1 1,1 0 10,17-1 1,1-1-17,-11 1 0,1 1 8,14-2 1,0 0-9,-16 1 0,1 1-110,19-3 1,3 0 105,-17 2 0,0-1 1,0 1-273,0-1 0,1 1 0,0-1 285,-1 0 1,-1 0-1,-2 1-9,7-1 0,-3 0 0,2 0 0,-1 0 49,1 0 0,0 0-41,-2 0 1,3 1 4,-6 0 0,3 0 0,-1 1-13,6-1 0,0 0-2,-8 1 0,2 0 1,-3 0 6,4 0 1,-3 0 151,1 1 1,0-1-153,1 0 1,-1 0-28,0 0 0,0 1 16,1-1 0,-1 0 308,0 0 1,2 0-298,-3 0 1,3 1 0,-2-1-265,9 0 0,0 0 261,-7 1 0,2-1 0,-3 1-2,7-1 0,-3 2 579,2-1 1,0 0-586,1 0 1,0 0-679,-1 0 0,1 0 681,0 1 0,0-1-5,0 0 0,0 0 5,-1 0 0,2 1-212,-5-1 1,3 0 0,-2 1 208,7-2 1,-1 1 5,-8 1 0,3-1 0,-4 0-3,2 0 0,-2 0 6,0 0 0,0 0 397,-1 0 1,1 1-401,-5-1 0,3 0 0,-2 1-3,6-1 0,0 1-374,15-1 1,-1 0 376,-20 1 0,0 0-6,18 0 1,0 1 128,-14-1 0,0 1-129,13-1 1,-1 1-1,-18 0 1,0 0 370,17 0 0,2 0-365,3 1 0,0-1 2,0 1 1,0 0-505,-4 0 1,-4 1 498,-15-1 0,-2 0 3,-1 1 0,2-1 28,14 0 1,0 0-24,-12 0 1,0-1 71,11 1 1,0-1-78,-16 0 0,-1 0 16,1-1 1,-1 1-17,0-1 0,2 0 9,6 0 1,4 0-1,-3 0-9,-1 1 0,1-1 0,0 1 0,3-1 0,-5 1-3,-7 0 1,-2 0-157,2 0 0,-1 0 170,0 1 1,0 0 695,0 0 1,0 0-697,1 1 0,-1-1-128,1 1 0,0 0 125,0 0 1,0-1 2,0 1 0,1 0 334,-1 1 1,1-1-341,-1 0 1,0 0-1,0 0 1,-1 1-3,0-1 0,-1 0-3,0 0 0,0 0 14,0-1 0,-1 1-12,-1 0 1,2-1 8,12 1 1,1 0-7,-12-1 1,1 0 5,11 0 0,0 0-3,-13 0 1,-1-1-335,0 1 1,1-1 330,0 0 1,-1 0 2,1 1 1,0-1-284,-1 0 0,1 0 286,30 0 0,-2 0 0,-3 0 1,-3 0 16,-4 0 0,-3-1 0,-4-1 0,-6 0-6,-4-1 1746,-7-1-1707,-5 1 107,1-6 557,-9 4-646,0-3 2871,-7 3-2900,-2 1 1493,0-1-1532,-1 1 0,1-1-11,2 0 6,1 0-6,4-1 0,5 0 6,4 0-6,5 0 5,1 0-5,2-1 0,-1 2 6,-3 0 11,-2 1-6,-5 1 6,-4 0-1,-4 1 1,-4 1 6,-2 1-264,-3 0 252,-2 8 11,-1 0 1,-2 9-12,1 1 0,-1 2 0,-2 18-16,2-5-1481,-3 14 1436,3-10-387,-4 22-336,2-13-1932,-3 16-6509,3-22 9214,-1-5 0,4-17 0,0-8 0</inkml:trace>
  <inkml:trace contextRef="#ctx0" brushRef="#br1" timeOffset="274714">29156 14071 19111,'22'-43'577,"1"1"0,-2 3 0,-5 8-201,-9 15-18,-1 4 1159,-3 2-1237,-1 3 402,-1 3-710,-1 2 172,-4 3-144,-2 4 712,-5 6-684,-4 4-16,-4 4 4,-6 4-4,-3 3-7,-4 3-720,8-7 1,-1 1 708,-14 13-8,12-13 0,1 1-70,-8 8-678,0-2 538,3-2-117,1-1-130,2-4-223,3-1-410,1-3-3491,-3 4 4595,8-7 0,3-3 0,9-8 0</inkml:trace>
  <inkml:trace contextRef="#ctx0" brushRef="#br1" timeOffset="275023">28567 13894 23461,'58'3'183,"0"-1"0,-4 1 0,-6 4-15,-6 20-442,3 3 453,2 0-1544,2 2 1561,1 0-34,1-1-5,1 0-17,-1-3-39,-2-2 17,-3-2 88,-3-4 24,10 5-113,-16-10 1,7 4-6,-20-9 0,-3-1-28,-3-2 62,3 2-90,-8-3 195,1 0-195,-7-2 1312,1 0-1335,-2-1 397,1 2-430,-3-3-56,-1 1-89,0 0-1351,-1 0-3578,-1 0 5074,0 0 0,-1-2 0,0 0 0</inkml:trace>
  <inkml:trace contextRef="#ctx0" brushRef="#br1" timeOffset="278355">10297 18115 19669,'-3'0'2986,"1"0"-1228,2 0-1797,-2-32-40,11 22-5,5-24-28,15 29-3023,8 2 2951,3 1-2025,5 2 1918,0 0-45,0 2-100,-3 1 33,-4 2-63,-3 1-110,-5 0-175,-5 2-1433,0 2 873,-12 0-50,-1 2 1607,-12-2-1383,-5 0 235,-6 1 3652,-6 0-3002,-6 1 297,-4 1 190,-3 0 157,-2 1 852,-18 6-1176,11-5 909,5-1 1,-1 0 7,-3 1-72,-11 8-230,18-9-16,3 0-130,3 0-111,3-1-68,2-1-55,3 0-51,3-2 89,1-1-245,6-5 839,0 0-923,7-3 149,-1-1-77,7 0 39,2-2-11,10 0-44,5-4-57,10-3-16,7-2-29,7-1-28,6-1-1897,1-1 1853,3 0 22,-4-2-1061,-3-2 1150,-7-3 40,-5-2 33,-9-3 186,-4-14-318,-13 9 508,-6-22-2533,-11 23 2359,-6-8 1354,-11 4-1309,4 9 6,-6-6-938,3 8 938,6 7 122,-1-1 95,6 7 1956,4 3-2308,1 1-34,3 4-167,0 2-79,2 3 28,2 2 33,3 6 1,6 5-6,3 5 3111,3 5-3128,2 4-55,0 4-29,1 5-3203,-3 3 3024,-2 2-326,-7-11 1,-1 2-2093,-2-1 1,-2 0-6,1 0 1,-1 0 2621,0 26 0,-2-39 1,-1-2-1</inkml:trace>
  <inkml:trace contextRef="#ctx0" brushRef="#br1" timeOffset="278654">11601 17897 24793,'-14'58'-47,"0"0"1,1-11-1,4-3 14,8 7-29,1-16-33,0 0-17,0 0-62,0-1-157,0 0-946,0 15 107,-1-12-3138,-2 20 225,0-27 4083,-1 5 0,2-23 0,2-3 0</inkml:trace>
  <inkml:trace contextRef="#ctx0" brushRef="#br1" timeOffset="278873">11609 17908 17820,'0'-7'4499,"0"2"-3144,0 5-280,0 0-907,8-63-90,-3 43-92,4-17 0,2 2-47,2 24-46,9-1-10,-2 5-79,4 3-84,0 2-107,1 0-1013,7 8-2202,-4 6-184,-1 2 3786,-8 5 0,-13-12 0,0 0 0</inkml:trace>
  <inkml:trace contextRef="#ctx0" brushRef="#br1" timeOffset="279098">11620 18103 15317,'-2'2'5601,"1"0"-1013,1-2-4510,13 0 12,0-3-18,15-1 7,-2-3 55,16-5-78,-10 2-1651,10-4 1623,-16 4 0,-2 2 350,-1 0-428,-3 1-1945,14 0-2060,-15 3 4055,9 0 0,-21 4 0,-2 0 0</inkml:trace>
  <inkml:trace contextRef="#ctx0" brushRef="#br1" timeOffset="307927">21126 15575 16454,'4'-8'4257,"-1"1"-3625,-3 7 1329,0 0-1518,-27-28-231,15 19 1,-20-22 11,21 27-5,1 1-12,-1-1 112,-6-1-66,-3-1-125,0 0-16,2 1 107,0 1-124,7 2-28,-2 0-16,8 1-23,2 1-12,2 0 7,6 3-6,-1 0 16,6 3 6,-2 2-5,4 1-6,2 3-6,3 0 1,2 4-1,2-1-633,2 1 616,1 1 18,2 0 10,10 10-22,-8-6-16,6 6 5,-13-7 11,-2-2-5,-3 1-6,-1-2 11,-1 6-6,-5-5 35,-1 9-24,-6-11 24,-3 4 16,-3-7-2753,-1 0 2753,-3 0 6,0 0 44,-7 6-67,2-3-5,-5 5-34,3-5-11,-2-2 11,-3 2-135,-13 5-139,7-4-415,-8 3-1131,11-6 1820,0-1 0,11-6 0,2-1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8T14:15:30.08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1560 2485 21523,'11'-46'1058,"0"0"1,0 3 0,-4 10-718,-5 22-55,-1 2-50,-1 4-91,1 2-122,-1 1-46,0 9 23,-1 2 6,0 9-6,0 4 11,-2 4-11,0 4 0,-3 6-11,-1 3-892,-3 3 802,0 2-107,-2 1-189,1 1-303,1 1-2437,5-15 1,0-1-488,1 16 3624,1 13 0,4-39 0,0-2 0</inkml:trace>
  <inkml:trace contextRef="#ctx0" brushRef="#br0" timeOffset="905">2075 2414 16975,'2'-5'4486,"0"1"-1153,-2 4-3294,9-11-17,-10 19-5,6-3 0,-13 23-6,-1 2-264,0 2 231,0 0-12,0-1-50,1 2-95,3-3-549,2 14-1087,6 0 174,3-2-790,5-7-1551,0-16-4128,0-5 7855,-2-4 0,-4-4 0,-2-4 0</inkml:trace>
  <inkml:trace contextRef="#ctx0" brushRef="#br0" timeOffset="1285">2258 2102 23612,'-35'-28'118,"5"8"-90,26 34 11,1-2 37,0 2-23,1-2-21,2 0-5,-1-1 14,1-1-9,1-1 20,2 1-17,0-4-17,3 1 43,-2-5 32,3-1 38,0-1-4,1-3 2,1-1-10,2-5 80,4-9 217,-5 3-31,2-5 199,-7 5-119,-2 2-49,-1 0-84,-2 3-47,-1 0-135,-2 2-372,-6-1 91,1 4-165,-4-2 193,3 4 97,-2 2 76,0 1-65,0 1 37,-1 3-1703,-5 7-358,4-2 1287,-4 6 1,10-9 0,1 1-1</inkml:trace>
  <inkml:trace contextRef="#ctx0" brushRef="#br0" timeOffset="1632">1813 1863 24636,'-5'0'2818,"1"0"-348,4 0-808,-71 11-2106,45-1 985,-15-2 0,2 2 2,23 6-543,2-1 0,0 6-664,7-6 647,1 4-479,5-7-510,7 2-817,0-4 134,6-1 1759,-1-5-451,0-2 588,2-1 256,-1-2 3793,1-3-3176,-1-2-1080,-1-2 0,0-9 0,-4 2 0,-2-5 0,-4 3 0,-1-2 0,-3 0 0,-2 0 0,-2 2-795,-1 2-459,2 4 91,-2 2 511,2 4 556,-3 2 873,-2 7 1133,-4 11-637,4 3-1273,0 9 0,8-3 0,1 2-4155,8-1 3973,6 5 0,-4-16 0,2 1 0</inkml:trace>
  <inkml:trace contextRef="#ctx0" brushRef="#br0" timeOffset="2057">2741 2505 18448,'-5'0'3383,"2"0"275,3 0-3585,-41 1-4263,31 0 4251,-30 1 872,43-2-866,4 1 28,2 0-39,5 0-6,2-1-5,4 0 6,16 0-29,-6 0-5,11 0-2086,-12 0 2086,-1 0-6,-2 0-5,-3 0-6,-3 0 11,-4 0 0,-4 0 2356,-2 0-2372,-4 0 3065,-2 0-3116,-2 0-735,-2 0-194,0 3-1379,-1 0 2364,-2 4 0,1-4 0,0 0 0</inkml:trace>
  <inkml:trace contextRef="#ctx0" brushRef="#br0" timeOffset="2622">4464 2562 14872,'7'-60'939,"0"1"0,0 4 0,-1 5-244,0 0-135,-1 5-123,-3 7 2029,-1 5-2208,-3 3-45,-1 5-18,-1 4-15,-2 3-24,2 5-16,-1 2 1037,2 5-1093,-1 2 551,2 2-635,1 1 1863,0 1-1880,-1 4 158,0 3-135,-3 7 5,1 6-11,-3 5-240,0 8 245,-1 5-989,-2 6 984,0 6-1383,-1 4 1366,1 3 0,0 2-2552,2 0 2513,0 2-84,2-2-95,1-2-246,2-3-233,2-4-770,0-5-2559,4-5 4043,2 1 0,-2-21 0,2-1 0</inkml:trace>
  <inkml:trace contextRef="#ctx0" brushRef="#br0" timeOffset="2891">5036 2181 23617,'8'-43'474,"0"1"1,-1 3-1,-2 10-194,-5 19 442,0 3-587,0 4 117,0 1-196,0 1 52,0 6-97,0 2-3118,0 6 3140,0 5-5,-1 5 17,0 7 11,-1 4-495,2 6 495,-1 4-964,1 4 964,0 0-17,0 2 2146,1-1-2152,0-1-38,1-1 5,-1-1 0,-1-1-17,0-1-62,-2 0-128,-1-2-319,-2 1-769,0-4-2564,0 1 3859,2-1 0,1-17 0,1-3 0</inkml:trace>
  <inkml:trace contextRef="#ctx0" brushRef="#br0" timeOffset="3940">7368 2068 14317,'-10'-43'498,"1"0"1,0 4-1,0 10 2258,3 21-2627,-2 5 1369,0 5-1380,-9 16-29,1 4 26,-9 17-26,3 2 18,-4 8-79,12-20 0,0 0 0,-1 4 0,0 1-9,1 2 1,-1 2-15,1 1 1,-1 1 5,2 2 1,0 0-12,2 0 0,1 0-12,1 0 1,2 0 79,2-1 0,1 0-105,0-3 1,4 1-104,7 9 0,4-1-167,-2-14 1,3-1 127,8 7 0,5-3-465,22 4-1584,-3-17 0,4-3 564,-9-6 1,0-2-2600,12 3 1,-1-3 4262,13-3 0,-30-5 0,-13-3 0</inkml:trace>
  <inkml:trace contextRef="#ctx0" brushRef="#br0" timeOffset="4307">8376 2595 11614,'21'-44'1317,"0"1"0,0-1 1,-1 0-1,-1 1 1,-5 7 443,-5 1-933,-3-4-166,-7 19-3871,-4 6 3590,-3 4 805,-6 4-945,-1 3 247,-5 3-308,-2 6-1,-6 5-34,-2 6 74,-19 20-135,11-4 1296,13-10 1,0 3-1323,2 3 1,2 1-1258,-9 18 1210,11-15 0,2-1 12,-1 14-12,6-1 0,5-1 0,4-3-217,16 9 229,1-16-4,9-10 1,3-4 19,15-3-11,0-6 0,5-5-3,-4-7 1,-1-3-707,2 1 1,-1-2 699,-2-4 1,-4-1 36,10-12 357,-5-2-324,-7-5 29,-3-3 5,-14 5 0,-3-2 426,6-15-471,0-16 73,-12 2 6,-6 3-48,-15-7-47,-5 20 1538,-12 14-1539,-14 10-35,11 8 185,-12 1-185,16 7-16,4 1-16,2 4 736,5 1-725,2 4 268,3 2-411,3 2-153,2 3-1502,3 13-854,4-3 2646,6 13 0,-2-21 0,3-1 1</inkml:trace>
  <inkml:trace contextRef="#ctx0" brushRef="#br0" timeOffset="4660">9179 2325 23097,'0'-6'2969,"0"2"-2258,0 4-711,1 7 0,7 10-6,3 11 23,8 8-1184,1 4 1123,2 2-40,-2 1-40,1 1-712,-3 0 719,-3-1 27,-4-3 17,-5 10 73,-8-15 12,-6 4-24,-7-17 24,-3-6 10,-3-4 23,0-4 11,-1-4 28,3-3-6,2-6 788,5-5-765,3-6-22,5-7-18,5-4 12,6-6 61,17-23-251,-5 25 0,2 1 136,0-1 1,1 1 0,2 2 0,-1 3 2,13-8-11,1 3-22,-1 3-11,-1 5-585,-3 2 490,-2 4-270,-3 5-189,-2 3-668,-3 4-1887,-1 1-6459,-4 2 9139,-3 2 1,-6-1-1,-4 1 1</inkml:trace>
  <inkml:trace contextRef="#ctx0" brushRef="#br0" timeOffset="5257">10668 2574 20823,'3'-12'3036,"-1"2"-2364,7-50-5801,-7 36 5322,4-12 1,-3 3 64,-6 17 983,-4 5-1134,-4 4 790,-5 4-841,-5 1-11,-4 5-6,-4 3-264,-4 6 253,-2 6 1430,1 2-1453,0 6 7,2 3-214,3 4 202,3 3 5,3 3-5,5 3-5,4 1 5,6 0 0,4-1-6,5-2 12,6-4-6,8-4-6,7-5 58,7-4-52,24-3 6,-8-9-603,16-2 614,-17-11 5,-3-5 34,-3-5 6,-6-5 1092,-5-3-1059,-4-3 0,-5-3 6,-4-5 0,-4-3-12,-2-5-22,-4-3-14,-2 8 1,-1-2-21,0-17-315,-1 17 1,1 1 343,-1-8 72,-5-6-72,-1 18 0,-6-1-3,-1 18-37,-2 5-5,-3 5 964,-3 2-987,-2 6 6,-1 3 0,-2 6-16,-1 5-12,1 3-194,0 4 59,4 4 1170,2 4-2306,3 21-73,9-9-3120,4 18 4492,12-11 0,-4-24 0,3-1 0</inkml:trace>
  <inkml:trace contextRef="#ctx0" brushRef="#br0" timeOffset="5781">11239 2770 23999,'13'-44'894,"-1"1"0,-1 4 1,-2 6-526,-5 14-78,-3 6-89,0 3-84,-1 5-40,-1 2-56,0 2-22,-1 5 12,0 5-18,-1 7 12,-1 8 5,-1 8-11,1 6-528,0 7 528,1 4 0,1-11 0,0 1-1117,-1 22 1117,2-20 0,0 1-6,-2 17-5,1 1 22,0-1-28,-2 1-5,2-1-6,-2-1 17,1-3-12,0-5-2852,2-7 2853,-2-5-17,0-7-580,-2-5 597,0-8 289,0-6-278,-1-6 700,1-5-711,1-8 3045,-1-5-3063,1-9 12,1-7 467,0-8-467,2-7 23,2-8-7,4-5-762,3-6 779,-2 29 1,0 0-12,1-1 1,1-1-627,4-13 1,0-2 631,-2 13 0,-1 1-6,4-11 1,-1 2 10,4-12-5,-2 3 11,-2 2-1266,-5 18 1,-1 1 1259,5-16-10,1-10 275,0 24-258,1 3 458,3 4-459,2 3 0,3 1-11,2 4 976,3 2-982,1 3-28,4 2 23,0 4 6,2 3-7,0 4 1,-1 2 0,-1 5 5,9 11 23,-13 2-39,10 20 11,-22-10-12,-1 11 6,-12-9 17,-7 0-16,-7 0 10,-8 0-5,-8-1 0,-4-1-1,-5-1-29,-2-3 24,0-1 0,0-3-5,2-3-274,1-3 229,4-3-45,2-3-67,3-3-84,3-3-163,3-1-202,1-4-307,4-4-504,2-2-1625,4-4-5965,2 0 9029,2 0 0,4 6 0,1 3 0</inkml:trace>
  <inkml:trace contextRef="#ctx0" brushRef="#br0" timeOffset="7024">12091 2597 22319,'17'39'550,"2"-8"1059,9-32-1508,-4-2-23,11-5-5,-9 0 11,0-4-115,-1-2 121,-2-1 0,-2-2 381,-3-2-399,0-1 787,-4-3-797,-2 1-3156,-1-9 3167,-5 8 331,0-3-348,-6 11-5,-3 2-6,-2 2-17,-4 3 11,-4 2-17,-2 2-5,-1 2-6,-4 1 0,0 2 6,-12 5-11,9 1-1,-9 7-5,12-1 6,2 2 3397,2 1-3403,1 3 6,0 12-6,5-7 0,1 10 11,7-9-11,2 1-6,2 1 1,2 1-1,5 1-16,2-1 16,4-2-16,2-2-1,12 5 7,14-1 4,-8-6 7,4-7 10,-21-13 1,1-1 11,-1-3-12,0-3 12,1-4-6,8-10 1,-8 2-7,7-10-3397,-10 4 3398,2-4-1317,-2-3 1322,1-1 0,-1-1-5,2 4 0,0 2-1,-2 3 1,0 4 5,-2 3-5,-1 3-6,-1 3 11,-2 1-6,-1 3 1306,0 1-1294,0 2-23,0 1 6,1 1 6,1 0-6,0 3 3381,8 6-3392,-4 1-12,6 7 23,-7-1-11,0 3-6,0 1-5,-1 3-6,0 1-11,0 1-23,-2 0-16,0 1-46,-2-1-32,-1 0-35,-1-2-27,-1-2-292,4 3-67,1-4 50,6 0 331,-1-9 51,2-5-3342,-2-5 3431,3-4-921,1-1 977,2-5-560,0-2 604,12-12-16,-8 3 17,7-10 28,-11 6 11,0 0 45,0 0 339,3-7-170,-7 9 4,0-4 8,-10 12 2614,-3 2-2638,-2 1 1252,-3 3-1226,-4-1 657,-1 3-957,-5 1 75,-5 4 13,2 2 44,-5 3 31,-4 7-40,5 0-12,-6 6-23,7-2-30,2 2-66,0 1-53,0 9-62,4-5-18,1 6 23,7-9-13,6 6-17,2-6 35,14 5 51,-5-12 49,7-1 27,-6-8 53,7-2 30,-6-4 60,11-7-13,-14 0-46,5-5-28,-10 3-47,0-1-26,-2-1-43,0 1-12,-2 0 45,0-2-26,-2 5 30,0-1 35,-3 8-64,1 1-8,-1 2-1,-2 6 11,0 1 0,-2 6 17,0 0-19,2 3 2,1 2 43,1 1-50,3 0 29,2 0-14,6-2 27,2 0 0,5-1 16,18 3 21,11-3 14,1-2 18,2-6-12,-5-8 20,-11-5-22,6-3 4,-16-4-34,-2-2-15,-2-3-244,-3-4 224,-1-3-32,-2-6-18,0-4-9,-1-5 13,-4 8 1,-1-2 8,3-22-222,-4 20 0,-2-3 260,-2 0 1,-2 0-836,1-18 830,-2 21 1,-1 2 17,-4-6 6,-1 8-454,-2 6 463,2 7-2620,0 6 2602,0 5 283,4 4-268,-2 3 846,2 2-563,-3 12 170,1 2-384,-3 27-34,4-8-60,1 2 0,2 2 2,4 13 1678,-2-15 1,2 0-1989,6 16-844,-2-14 1,2 0 1053,6 19 56,-5-20 1,0-2-787,9 12 833,0-3-4,1-3-2731,8 10 2478,-8-15-132,4 6-148,-11-18-1390,0 2 101,-6-10 2106,-1 0 0,-5-13 1,-2-1-1</inkml:trace>
  <inkml:trace contextRef="#ctx0" brushRef="#br0" timeOffset="7525">13805 2551 25180,'8'-38'-47,"0"1"1,1 2 0,5 9-4,29 26-1879,3-1 1911,4 1 12,0 1-4,-1 0 38,-3 2-35,-5-2 29,-5 1 581,-5-1-598,-6 0 33,4-1-10,-11 1 298,3-1-287,-10 0 7,-1-1 5,-1 0 1010,-1-2-980,-2 2 47,0-1 32,-2 1 24,-2 0 269,0 1-384,-10 5 8,1 1-11,-8 7-2,2 1-13,-1 1-33,1 2 9,0 7-12,6-5 14,1 5-15,10-6 5,4-1 7,7-1 13,7 0 45,20 3-60,-7-6-10,15 1 12,-13-9-1453,0-1 1460,-3-3 11,-4-1-2,-3-4 28,-4-2 26,-4-2 5,-3-3 10,-6-1-2,-2-1-34,-4-1 26,-7-7-63,-4 4 6,-7-7 1,-3 8 39,-15-8-49,7 7-521,-12-4 518,12 9-4,0 2-6,1 1 1357,4 3-1385,3 1 12,4 2-23,2 1-39,0 2-34,3 1 571,-1 3-672,4 2-111,0 2-68,1 4-151,2-1-201,0 3-270,2 2-497,2 1-791,2 1-2380,5-1 4660,8 2 0,-8-9 0,2-1 0</inkml:trace>
  <inkml:trace contextRef="#ctx0" brushRef="#br0" timeOffset="7884">14707 2459 19703,'0'-9'4564,"1"1"-3684,-1 8-174,6-61-157,-3 37-334,0-11 1,0 0 366,-1 14-402,0 8-62,-1 0-22,0 7-56,1 3-16,-2 1-11,2 1-13,1 2 11,3 3 4,4 2-10,5 7 6,5 4 10,5 6-649,3 4 626,3 5-1089,2 3 1085,3 3 13,0 1-7,2 1-11,0-2 6,-2-1-1,-2-3 6,-4-2-22,0 5 10,-13-13 1,-2 2 11,-12-16 6,-3-3-1,-4-3 18,-10-2 5,-1-4 0,-7-3 555,4-4-533,2-5-16,-1-3 1179,3-3-1174,3-4 0,4-2-11,3-1-5,2 0-1,6 0-11,2-1 1,6 2-7,4 2-10,3 1-35,3 2-365,2 2 382,2 4-10,1 3 5,2 2-56,2 4-40,2 3-324,17 2 68,-11 3-119,10 0-139,-17 2-208,-2 0-504,-3-1-1171,0-1 2521,-1-1 0,-12-1 0,-1 0 0</inkml:trace>
  <inkml:trace contextRef="#ctx0" brushRef="#br0" timeOffset="8124">15740 1857 24995,'-33'-42'968,"0"1"1,2 3 0,8 9 1452,15 22-1842,4 2 205,1 3-773,2 1 535,0 1-1120,3 6 819,2 4-381,4 10-264,5 8 160,4 9-439,-1-1 0,1 4 667,-4-8 1,0 2-259,5 13 0,-1 2 406,-5-10 1,-1 0-148,-1 2 0,1 1-1034,-1 2 1,-1 1 943,0 0 0,0 0-96,-1 1 1,-1 0-155,-1-2 1,-1 1-109,-1-2 1,-2 0-519,-1-3 0,-2 0 150,-3-2 0,-3-1-801,-3-2 1,-3-1 1675,-8 3 0,-1-3 0,-2 2 0,-3-3 1</inkml:trace>
  <inkml:trace contextRef="#ctx0" brushRef="#br0" timeOffset="13357">16648 2092 19736,'0'-4'2963,"1"1"-767,-1 3-2196,2-28 33,-5 26 46,-2-16 5,-8 37-34,-3 3-11,-3 2-16,0 2-424,-1-1 412,4 1-3259,2-2 3254,5-3-12,5-1-143,2-2 143,6-2 1,2-4 5,7-1 84,10-3 12,-3-4 116,19-3-83,-15-6 34,8-4 322,-13-2-227,-1-2 3326,-3 0-3321,-3-2 199,-4-1-272,-2-1-11,-4 0-55,-1 0-35,-4 1-22,-1 0-22,-4 1-6,-1 1-16,-3 1-1,1 1-5,-1 2 0,1 1 0,1 3-17,2 0-28,2 3-51,1 0 97,1 3 1,0-1-63,-2 3 11,-1 4-215,-2 4-346,-1 5-506,-2 4-1102,1 4-3022,0 3 4357,0 8 1,6-16 0,1 0 0</inkml:trace>
  <inkml:trace contextRef="#ctx0" brushRef="#br0" timeOffset="13710">16685 2705 19626,'-2'25'34,"0"-4"2128,2-13-2146,3-1 12,1 1 906,3 0-884,3 0 495,1-1-461,2-1 1679,1-2-1657,0-2 24,1-1 4,-2-1 23,0-1 179,2-2-123,-4 0 16,1-1 40,-8 0-6,0 2 140,-3-2-279,0 0-29,-4-1-11,0 0-23,-3 0 1,0-2-23,-2 0-5,-2 0 11,1 0-17,-1-1 11,1 1-11,0 0-6,1 0-16,1 2-29,0-1-5,1 4-56,0-2-50,-1 4-667,-3 0-364,0 3-2963,-4 3-5703,3 2 9828,1 0 1,4-4-1,3-1 1</inkml:trace>
  <inkml:trace contextRef="#ctx0" brushRef="#br0" timeOffset="15314">16733 2778 22604,'10'-48'1154,"-2"9"-852,-8 38 1060,0-1-1267,-2 2-34,1 0-21,-4 0-18,3 0-16,-4 0-1,0 0 6,-2 1 1,-2 1-1,-1 1 6,0 1-12,0 3 1,-1 0 5,2 2 0,-2 0-22,4 2 17,-3 5-1,3 3-5,1 0 6,4-1-23,2-7 17,1 0 11,2-1 0,2 1 12,2-3 5,2 1 5,3-2-5,1-1-16,1-1 16,3-2 5,0 0 6,2-2 29,1 0-7,9-1-38,-5-2-12,5-1 34,-8-1-1,-2-2 29,-1 0 146,1-6-91,-7 3-16,1-4 23,-7 3-46,-1-1-5,-3-1 2,0 1-28,-1-3 54,-1-5-73,-2 4-16,0-3 22,-2 6-6,0 1 6,0 2-3,-1 1 13,-3-2-27,1 3 28,-2-1-6,-2 2-44,4 2-23,-6 1-34,4 2-72,-2 1-157,-1 1-476,-3 4-1932,-2 4-7143,2 2 9668,1 2 1,7-7 0,3-1-1</inkml:trace>
  <inkml:trace contextRef="#ctx0" brushRef="#br0" timeOffset="23673">4124 4851 24956,'4'-42'377,"1"0"1,0 3-1,-2 11-198,-3 22-78,0 2-90,0 3 0,-1 10 23,1 2-6,-2 12-6,-1 2-22,-1 7-5,-1 4-2062,-1 2 2039,1 4-39,0 1-691,1 1 472,2 0-190,0-1-1112,5-2 244,2-3-1110,4-4-3953,3-5 6372,3-2 0,-7-14 0,0-2 0</inkml:trace>
  <inkml:trace contextRef="#ctx0" brushRef="#br0" timeOffset="24043">4458 4409 19577,'-24'38'46,"-1"1"1,2-3 0,10-7-2,20-15 17,3-3 10,2-1 18,1-3 1558,1-1-1508,1-2 6,1-3 44,0-1 619,0-3-579,1-3 332,-1-4-293,-1-3 22,-1-3 994,-4-3-999,-4-2-40,-3-2-28,-4-1-38,-4-1-29,-4 3-34,-3 2-21,-3 3-12,0 4-34,-1 3 0,1 4-10,-1 3-12,1 1-12,0 3-10,1 2 125,0 3 290,-7 17-33,8-5-85,-5 13-58,12-10-155,1 4-540,2 14-16,6-8-2092,10 23-667,2-21-6219,6 6 8498,-6-17 0,-8-10 1,-2-6-1</inkml:trace>
  <inkml:trace contextRef="#ctx0" brushRef="#br0" timeOffset="24414">4838 5096 27214,'25'-22'280,"-3"4"-230,-2-13-739,-2 4 739,1-5 46,9-24-46,-8 9-25,-8 14 0,0-1 17,-3-4 0,-2 0-28,0-3 0,-2-1-480,0 1 1,-1 0 484,-1 5 1,-1 2 36,-2-8-5,0 7 10,-3 7 379,0 6-361,-3 6-7,1 5-4,0 4 4,0 3-38,2 3 309,-2 4-343,-1 4 962,-1 8-956,-3 7-6,-1 8-1600,-1 9 1594,-1 7-10,1 6 4,1 6-4,1 3 4,6-30 1,1 1 0,0 1 0,1 0-12,1 0 1,0 0-20,1 0 0,0 0-70,6 30-50,3-2-57,7-6-38,2-4-152,4-5-73,2-3-89,1-3-270,0-4-189,0-4-549,-1-5-1435,-2-8 3014,0-4 0,-11-9 0,0-2 0</inkml:trace>
  <inkml:trace contextRef="#ctx0" brushRef="#br0" timeOffset="24594">4730 4968 24380,'31'-30'4,"0"0"0,1 1 1,11-12-1,0 7-91,-6 21 1,-1 5-1158,21-7 1023,-19 6 0,1 0-681,14-1-1277,0 2 2179,5 1 0,-28 4 0,-2 0 0</inkml:trace>
  <inkml:trace contextRef="#ctx0" brushRef="#br0" timeOffset="26014">7195 5124 17249,'2'-6'3416,"-1"2"-2200,-1 4-768,5-65-1582,-5 42 1299,2-14 0,-2 2 93,-4 24 768,-2 2-752,-3 4 212,0 2-402,-14 12-56,4 2 17,-10 12-426,5 1 415,-2 5-6,-1 4 5,1 2-22,2 2 1073,0-1-1062,-1 14-33,8-14-3132,2 7 3137,10-19-27,5-4 66,5-4 554,4-5-491,4-5 139,16-4-128,-4-7-12,13-5 0,-8-8-11,3-3 2600,-2-4-2583,0-2-3104,-4-1 3121,-3-2 83,0-18-323,-7-6 195,-2 1 83,-8-7-49,-5 32 138,-1-6-127,-2 22 484,0 1-546,-1 8 3155,0 3-3239,-1 1 465,0 3-375,-12 21-62,1 10-6,-6 8 1,6 3-1,4-12-544,2 3 516,2-1 34,1 1-5,2-1-6,2-1 5,9 9-11,0-14-431,19 8 442,-7-23 17,10-2 1,-4-10 4,17-14-10,-7-3-1528,-4-5 1,0-4 1538,7-12-6,-13 10 0,-1 0-252,7-16 241,-1-4 22,-3-2 0,-4-5-1288,-1-3 1316,-4-5-42,-10 30 1,-1-1-4,0-1 1,-2 0-1,0 0 1,0-1-115,2-11 0,-1-1 112,0 2 0,-1 1 11,0 1 0,0 3 2171,1-22-2151,-5 32 0,-7 6 656,0 11-690,-14 8-28,4 13 28,-8 8 6,2 9 1995,-1 6-1967,-1 6-844,2 5 788,2 4 22,1 3-986,4 2 986,2 5 0,8-14 0,1 0-6,0-10 0,1 1-30,4 23 0,3-1 10,-1-24 1,2-3-12,2 10 1,3-3-25,11 7-62,20 3-592,-7-17 675,16-1 1,-14-19 17,0-6 11,-1-6 5,-1-6-2258,-1-6 2269,0-7 7,12-19 148,-11 6-149,-13 10 1,-1 0 286,4-13-276,-2-1-1322,-4-1 1334,-2 2-6,-2 3 1839,-2 5-1805,-5 5 961,-1 7-945,-3 6-38,-2 4-24,-2 5-16,0 0 418,-3 7-418,-2 1 3398,-5 6-3432,-2 5 34,-2 3-5,-1 4-23,-3 15 17,6-8-12,1 22-421,9-23 433,6 8 5,3-15-22,16 5 17,-1-9-6,11 2 0,12-13 6,-9-4 14,-4-6 0,0-2-3,4-5 16,10-8-454,-19 0 466,-3-3 0,-2 0 6,-3-1 5,-4 0 475,2-5-458,-9 7 16,1-2-4,-7 11-1,-1 3-11,-1 3-28,0 2 464,0 1-514,-3 2 10,0 1 7,-4 4-6,-1 3 5,-2 3 0,-5 11 6,4-4-11,-2 6 0,8-8-6,3 0-5,0-1 11,5-1-6,2 0 0,4-3 28,4 0-33,3-2 16,16 1-5,-4-7 22,13 1 17,1-12-5,-12-1 16,7-7 78,-10-8-33,-9 4 0,2-8 12,-11 7-67,-1-1-29,-3 0 0,0 0 0,-2 1 0,-1-1 0,-1 2 0,1-7 0,-2 12 0,0-3 0,0 13 0,0 2 0,0 2-35,-2 10-99,2-1-62,3 10-73,4-4-95,6 2-157,5-2-196,4 1-319,5-3-549,5 0-1054,4-4-2478,3-2 5117,7-2 0,-20-2 0,-2-2 0</inkml:trace>
  <inkml:trace contextRef="#ctx0" brushRef="#br0" timeOffset="27044">9446 5026 18784,'2'-3'4683,"0"1"-998,-2 2-3607,-73-27-1346,41 27 1293,-13-11 0,1 4 9,16 23-12,3 2 257,3 1-285,4 1 6,4 1-11,2-1 11,4 0-6,4-2-16,4 7 253,5-8-231,4 2-11,7-8 11,4-3 5,6-3-5,3-2 17,4-2 73,0-5-74,0-2 12,-2-6 0,-3 0 17,-3-4 17,-3-1 90,-4-1 78,2-10-85,-8 5 1,2-6-1,-9 11 1,0 1-23,-2 3-15,-1 3-108,-1 2 608,-1 3-608,0 4 55,0 0-55,-1 2 0,-1 2 0,-2 2 0,-2 4 0,-2 4 0,-2 2 0,0 4 0,0 3 0,0 0 0,2 3 0,0-1 0,4 0 0,2-1 0,1-1 0,4-2 0,3-1 0,6-2 0,3-4 0,4-2 0,4-4 0,2-3 0,3-2 0,2-5 0,2-2 0,-2-6-239,0-2 239,-3-3-522,-3 0 522,-3 0 0,-4 1 0,-5 1 0,-2 2 0,-3-1 0,-4 7 0,-1 0 226,-2 6-226,-1 1 535,-3 5-535,-1-1 0,-3 7 0,1-1 0,0 8 0,2-2 0,2 13 0,5-9 0,4 6 0,12 0 0,-1-8 0,9 4 0,-1-11 0,2-3 0,2-3-29,2-2 6,0-3 18,-2-2 38,-3-3-16,-2-4-10,3-11-7,-9 2 0,3-9 0,-10 5 0,-2 1 0,-1-1 0,-1 2 0,-2 0 0,0 2 0,2-3 0,-4 6 0,2 0 0,-3 9 0,0 2 0,-1 2 0,0 1 0,-1 5 0,2 1 0,1 8 0,1 4 0,3 6 0,-1 5 0,2 5 0,-2 4-453,2 3 453,0 2-2902,0 1 2902,1 1 0,0-2-102,0 3 102,-2 0-290,-1 4 290,-3 5 0,-1 3 0,-5 3-314,-3 2 314,-6-1 0,-5-1-13,-3-6-59,-1-8 1574,0-11-1485,4-12 11,4-11 0,2-8 127,3-11-149,-3-20-6,4-3-533,0-17 533,5 4 0,6-4 0,3-3 0,7-1 0,6 2 0,4 1 0,5 6 0,1 1 0,-6 17 0,1 1 0,13-10 0,-12 13 0,1 2 0,11-3 0,-8 7 0,0 0 0,18-5 0,-17 6 0,0 0 0,12-4 0,-4-1 0,-2 1 0,-3-3 0,-4-1 0,-3-3-1931,5-20 1931,-11 8 0,4-15-740,-13 14 740,-1 0-1532,-4 2 1532,-1 2 374,-4 4-374,-2-3 0,-2 12 1717,-2-2-1717,0 13 1663,1 2-1663,0 2 3392,1 2-3392,1 2 0,0 0 0,0 4 0,1 11 0,2 3 0,3 13 0,5 2 0,3 8-263,4 4 263,4 6-987,2 2 987,5 3 0,-1 0 0,0-2-1719,-3-3 1719,-6-3 0,-8-2-1171,-6-2 929,-11 1-1059,-11-2-390,-13-1-5417,-14-2 7108,13-18 0,1-1 0,-4 0 0,-2-1 0</inkml:trace>
  <inkml:trace contextRef="#ctx0" brushRef="#br0" timeOffset="28172">13294 5561 23187,'0'-51'642,"0"0"0,-1 4 0,-1 5-199,-2 5-68,-2 5-56,-3 2-61,-1 4-40,-3 6-44,-1 3-28,-2 5-34,-1 2-28,-3 5-28,-3 2-12,-3 5-16,-2 4-480,-2 7 475,-2 5-1,-1 5-5,1 4-17,-1 3 11,2 2-17,3 1 18,3-1-18,5 1 6,7-2-6,5-3 1,5-1-66,9-5 82,5-3 28,28-4 40,21-12-1626,-28-4 1,2-2 1565,4-3 1,-1-3 36,19-13-487,0-1 527,-5-3 10,-5 1-406,-6-1 418,-8 2-92,-1-4 114,-13 10 2456,-1-3-2596,-13 13 654,-2 3-654,-2 2 1074,0 2-1074,-3 4 494,-1 1-494,-4 6 58,-4 5-58,-2 5 0,-3 6 0,-2 4-612,-1 7 612,-1 4 0,1 7 0,0 4 0,7-18 0,1 1-723,-9 22 0,2 1 723,9-23 0,1-2 0,0 2 0,1 1 0,-1 1 0,0 0 0,1 1 0,0 1 0,-1-1 0,0 1 0,1-1 0,-1 0 0,1-1 0,-1-2 0,1-1 0,-1-2 0,-7 27 0,-1-10 0,1-7-144,0-9 144,0-9 0,2-9 0,1-7 0,2-6 511,3-9-511,3-7 1296,2-10-1296,4-8-3143,6-8 3143,7-5 0,10-5-880,8-1 880,-14 25 0,4 0-68,12-12 0,3 0 40,-9 10 0,1 0 0,10-8 0,1 1 0,-12 12 0,-1 1 8,1 0 1,0 1-1,-1 0 1,1 1-1,-1-1 1,0 1 10,-1 1 1,0-1 8,0 0 0,-1 0-6,21-19 12,-1-1-6,-6 0 39,-2 1-33,-6-1 22,-3 3-12,-5 2 18,-5 6 33,-5 4 6,-4 5 17,-4 3-113,-3 2 30,-1 4-7,-2 1 0,-1 1 124,-2 2-124,0 1 2896,0 2-2896,0 1 1322,2 2-1322,0 0 177,0 1-177,1 0 0,-1 2 0,1 3 0,-2 5 0,-1 5 0,0 5 0,-1 4 0,0 3 0,-1 4 0,1 2 0,1 2 0,0 0-97,2 0-216,1-2-135,0-1-202,1-1-307,0-3-718,1-2-2778,1-3 4453,2-2 0,-1-10 0,-1-2 0</inkml:trace>
  <inkml:trace contextRef="#ctx0" brushRef="#br0" timeOffset="28351">14114 5033 22997,'-17'-30'-1635,"3"14"-2167,11 63 3802,2-4 0,-1-6 0,2-15 0</inkml:trace>
  <inkml:trace contextRef="#ctx0" brushRef="#br0" timeOffset="28672">14163 5384 19955,'4'-3'3635,"-1"0"-577,-3 3-3036,37-1 1,-22 12-12,31 2-22,-30 12 0,3 2-5661,1-1 5650,4 2-6,0-2 1288,14 8-1260,-9-10 0,11 4 875,-16-13-858,-2-3 0,-5-3 50,-4-4 3418,-4-1-3311,-4-3 11,-2 0 280,0-9-331,0 0-5,0-8-6,-1-1-5,0-3-12,0-4-11,-1-2-16,0-1 38,4-14-72,-1 10-6,2-8-5,2 7-28,-2 11-12,1-2-33,-3 13-68,-1 4-77,0 2-96,0 2-135,1 1-212,3 2-342,2 3-560,5 2-8302,8 8 9243,-6-4 0,0 1 0,-12-8 0</inkml:trace>
  <inkml:trace contextRef="#ctx0" brushRef="#br0" timeOffset="28999">14963 5443 27046,'50'16'72,"-4"-3"-1138,-20-10 1066,2-1 0,1-2 33,1 0 1,-3-3 393,5-6-383,-10 0 29,2-5 17,-12 2 11,-2-3 11,-3-2 134,-2-11 76,-2 6-14,-7-19-27,-6 11-281,-8-5 0,0 13 0,-1 8 0,5 8 0,0 2 548,1 2-548,1 1 0,0 1 0,1 2 0,0 1 0,2 3 0,0 2 0,1 3 0,1 2 0,1 3-3392,3 2 3392,1 3 0,2 3 0,4 0 0,11 15 0,0-9-349,12 11-283,-4-13-500,2 2-1898,3-2 2758,4 4 1,-15-15 0,0-1 0</inkml:trace>
  <inkml:trace contextRef="#ctx0" brushRef="#br0" timeOffset="38410">16588 5391 25970,'1'-36'-112,"1"9"129,2 33 6,1 3-1,4 2-11,1 3 6,1 0-11,3 0 16,-1 0-11,3 0 0,0-2 6,4 0-6,-1-2-4245,2-2 4262,-1-3 593,1-1-570,-2-2 21,-1-2 24,-1-3 38,-1-1 0,0-5 23,-2-2-6,-2-3 112,-1-12-44,-5-6-124,-1-3 6,-8 0-6,-3 10 0,-4 1-5,-2 2 11,0 3-12,-1 3-5,0 3-22,0 4-23,1 3-17,2 1-10,0 4-29,-3 1 11,3 4 3244,-4 3-3249,4 4 420,-2 4-431,1 4-6,0 5-28,0 18 5,4-8-10,1 13-12,7-14-45,4-1 6,5 0-17,7-1 1,6-2-24,6-1 12,3-3-281,4-3 253,3-5-488,1-2 471,1-6-145,16-4 251,-15-7 29,9-5 50,-20-6 11,-5-5 34,-3-1 11,-4-3 11,-4-1 23,-3-3-12,-3 0 17,-2 0 6,-3-1 5,-1 2-5,-1 0 22,-1 5 23,-1 1-12,0 5 23,0 3 240,0 4-307,0 3 456,0 2-552,-1 2-10,-1 0-12,0 3-6,-2 3 34,0 6-6,-1 2 1,1 4-6,1 4-6,1-1 0,2 3-17,5-1-5,4 0-17,5-1-3381,3-1 3404,5-1-1178,4-3 1205,1-2 6,14 0 17,-11-6 0,7-1 22,-15-6 6,-1-6 2806,-3-1-2779,-1-4 7,-2-3 10,0-1-5,-2-3-22,-2-2 0,-1-2-18,-2 0-4,0-2 1779,0 1-1791,-1 1 0,1 0-11,-1 4 0,-1 1-6,0 4-11,-1 1-51,0 1-139,-1 4 39,0 1-56,0 3-45,1 2-124,1 3-256,4 1-371,3 4-4019,2 1 1729,3 1-6538,-1-1 9777,-2-1 0,-6-4 1,-5-3-1</inkml:trace>
  <inkml:trace contextRef="#ctx0" brushRef="#br0" timeOffset="39053">18153 5469 22123,'6'-1'3186,"0"0"-2665,-6 1 683,0 0-1176,6 0 0,0-1 12,7-1-29,1-1 0,2-1 11,4-1-5,0-2 62,9-5-40,-7 1 17,3-3 112,-5-1-67,-8 2-6,2-4-11,-8 1 0,-1 0 5,-3-2-5,-1 0 79,-6-5-102,0 7 1,-7-2-28,-1 10 5,-4 2-6,-3 3-5,-3 1 23,-13 3-40,-1 7-11,0 1 11,8 7-16,13-1-7,3 3-10,-1 11 0,5-6-6,1 8-12,6-8-16,3-1-22,4 0 0,3 1-230,17 10 67,-2-9-1592,14 6 1458,-5-12-34,3-3 1,3-3 66,-1-4 96,2-4 89,-2-3 89,-1-6 68,-3-4 146,9-14-527,-15 2 577,5-9 0,-16 5 17,-4-1-6,-2-2 17,-2 0-5,-1 0-1,-1 2 17,-1 3-16,-1 5 189,0 3-284,-2 7 1337,-1 2-1517,-1 6 51,0 8 10,0 2 629,2 9-617,0 3 6,2 2-1,1 17-47,2 5 0,1 3 13,2 5-332,-2-8 1,2-6 332,-2-22 17,0-4 5,-1-5 11,-1-3 12,-1-4 16,1-2 1,2-5-1,4-3 6,3-7 17,3-4-12,3-4 142,1-3-147,1-2-3208,11-11 3152,-6 11 0,7-7-655,-10 17 655,-1 2 0,0 3 0,-1 4 321,0 4-321,-1 2 0,-2 2 0,1 3 3050,0 3-3050,0 3 0,-1 4 0,0 2-35,0 2-765,8 13-113,-8-4-496,4 10-4315,-11-7-4067,-5-3 9791,-2-3 0,-4-11 0,0-4 0</inkml:trace>
  <inkml:trace contextRef="#ctx0" brushRef="#br0" timeOffset="39477">20631 5236 28003,'-6'-30'0,"1"13"-5,7 47-1,2 4-5677,1 3 5616,0 2-62,0 0 1286,1 1-1644,0-2 389,1 1-1941,1-2 1857,2 3 0,-4-19 0,-1-2 0</inkml:trace>
  <inkml:trace contextRef="#ctx0" brushRef="#br0" timeOffset="39814">20907 4983 26038,'-49'32'-40,"15"-2"35,48-10-1,5-1-5,3-3-437,4-1 442,2-3 6,1-3 11,-2-2 17,-3-4 168,1-1-33,-10-4 171,-2-2-150,-8-5 244,-3-10-293,-1 1-29,-5-9-11,-2 4-22,-4-1 11,-3 1-17,0 1-11,-1 2-11,0 4 0,1 3-11,1 4-23,1 2-28,2 3 179,1 1-262,3 2-46,1 1-44,0 4-85,0 3-145,0 6-280,1 4-499,1 3-4887,2 4-3351,4-1 9308,1-1 1,-1-11 0,-1-5 0</inkml:trace>
  <inkml:trace contextRef="#ctx0" brushRef="#br0" timeOffset="40213">21541 5007 19946,'-14'45'28,"1"0"0,1-1 0,3-1 493,7-7 1,2-1-522,0 3 0,2 0-6,1 1 1,1 2-23,3 0 0,2 2 0,0-2-23,2 10 1,1 0-124,-1-6 1,1 3 0,0-2 49,0 8 1,0-1-109,-2 3 0,0 0-109,-2 1 0,-2 0-73,-1-1 0,-2-1-186,-3-2 1,-2-1-300,-2-3 0,-4-1-518,-2-4 0,-4-1-152,-3-4 1,-2-2 341,-2-3 0,-3-2 947,0-5 1,-2-2 382,0-4 1,0-3 921,-27 8 1119,1-12-649,1-11-33,3-13-106,4-12-216,16-7 0,3-6-673,7 7 1,3-3-59,-4-13 0,4-2-65,9 9 0,3-1 227,5-18 1,4 0 84,-1 13 0,3 1-458,3-13 1,3 3-54,-1 17 1,1 4-34,0 0 0,2 1 45,18-23-56,3 4-39,5 5-23,6 3 220,-22 21 0,2 1-256,1 1 0,1 1 2,0 1 1,3-1 3,5-1 1,5 0-1,-4 0-4,-1 1 1,-1 1 0,20-9 0,0 0-6,-21 8 0,-3 0-23,15-8 0,-19 8 1,-2 2 532,4-6-600,-6 4-95,-6 3 782,-6 3-2793,-6 3-198,-5 5 2394,-7 0 0,2 3 0,-2 0 0</inkml:trace>
  <inkml:trace contextRef="#ctx0" brushRef="#br0" timeOffset="42340">24146 5420 20429,'13'-41'637,"0"-1"0,1 0 0,2-10 0,-5 5-401,-14-7 1219,-8 24-1315,-5 15-39,-4 2 493,-17 4-555,4 4 236,-14 5-225,-9 15-38,13 1-516,-13 12 510,20-1-6,5 3-6,4 4-16,1 18 11,12-13-2971,2 11 2965,11-18-5,8-2-848,4-2 853,7-2-51,6-3 73,6-2 78,4-3-71,4-3 4,0-4 2605,12-4-2430,-8-7-79,-3-5 28,-13-7 1261,-12-4-1306,-3-2-2926,-2-4 2893,-1-3 531,-4-4-509,-2-18-50,-1 8-12,-3-11-307,-1 15 307,-1 4 6,-2 5-5,0 5 5,1 7 3103,-4 3-3137,2 6-5,-4 3 252,-6 14-325,-3 10-84,-5 16 39,7 0 507,7 1-546,9-10-1372,6 0 1238,5 0-90,7-1-337,5-2 185,5-3-22,5-3 40,3-4 100,1-5 124,1-6-205,-2-3 434,0-6 56,-1-4 62,-2-6 39,1-4 202,8-16-73,-10 5 44,6-12 29,-16 11 39,-3-1 604,-2 1-610,-3 1 18,-2 4 619,3-13-693,-6 18-16,3-7-51,-8 19 308,0 3-425,-2 2 557,1 2-642,0 5 294,-1 3-277,0 6 6,0 5 11,0 6 11,1 19-39,1 8-1110,-1 2 1110,2-4 0,-2-17-414,1-3 431,-1-3-23,1-4 17,1-3 0,-1-4 6,0-5 1033,1-3-999,0-3 490,2-3-435,1-1-16,5-5-6,3-3-11,4-5 83,19-15-72,-7 3-1138,14-11 1110,-10 9 28,2-2-6,0 0-11,1 1 1,1 1-6,-1 4-62,-2 2 0,-3 5 0,-3 4 0,-5 3 0,-2 4 0,2 3 0,-6 3 0,2 5 0,-5 5 0,-1 4 0,1 4-34,-1 3-95,-3 3-73,1 2-61,-2 1-146,0 2-229,1-1-336,-1 1-679,1-2-1168,0 0-6629,0-4 9450,-1-5 0,-6-9 0,-1-5 0</inkml:trace>
  <inkml:trace contextRef="#ctx0" brushRef="#br0" timeOffset="42726">25640 5349 21500,'-2'-3'3372,"0"0"-1193,2 3-2145,-3-2 5,7 6-11,1 0 11,9 8-16,4 0-7,3 1-4,3-1-18,1-2-716,2-1 722,1-3 6,-1-3 27,11-3-5,-10-4 17,7-3 112,-9-11-68,-9 2 1,0-9 100,-13-10-94,-4 5-7,-5-10 6,-7 11 96,-14-7-102,2 12-3182,-10-3 3155,4 14-6,1 4 265,-15 2-321,12 4 0,-8 3 0,16 6 0,2 3 0,3 6 0,-1 18 0,8-3-1525,0 14 1525,9-7 1890,7 19-1908,5-14-122,7 14-78,5-20-113,7-1-173,4-2-224,5-2-459,3-2-1221,4-5 2408,7 0 0,-23-13 0,-2-2 0</inkml:trace>
  <inkml:trace contextRef="#ctx0" brushRef="#br0" timeOffset="43557">27514 5633 19108,'41'-47'485,"0"1"1,-3 4-1,-8 5-25,-18 13-12,-3-1-2586,-2 2 2490,-4 2-60,-1 1 1459,-3 3-1538,-2 1-51,-2 0-22,-2 2 974,-1 1-991,-1 1-11,1 1 833,-1 1-877,1 2 3391,-1 1-3409,0 2 1,1 1-12,-2 0-17,1 1 6,-2 1-11,0 0 5,-3 2-22,-2 0 17,-2 0 0,-2 1-11,-1 1 33,-8 6-34,8-2 7,-3 5-7,10-1 1,3 1-6,1 2 11,4-1-17,1 2 12,3 0 0,1 1-6,2 1 11,3 1 0,5 2 0,2 2 0,6 1 1,14 13-1687,-4-6 1681,13 10 5,7 4-642,-10-10 628,-13-11 1,0 0-4,20 23 6,-14-11-11,6 8-12,-18-15 7,-4-2-7,-3-4 6,-6 4 17,-5-8-16,-7 3-46,-22-8 34,-4-5-287,-19-1 228,14-7 0,-1-2-497,7 0 1,0 0 510,-11-3 0,1-1-95,-14-9-98,5-2-25,9-2-2291,9-1 1994,9-2-348,10 1-720,7-2-1458,6 1 3114,9-2 0,-4 12 0,4 0 0</inkml:trace>
  <inkml:trace contextRef="#ctx0" brushRef="#br0" timeOffset="43775">28169 5468 27309,'-26'26'25,"1"0"1,-14 22-32,42-22-50,3 2-39,2 1-297,7 12 11,-3-10-1126,7 20 1507,-7-13 0,-3-12 0,-5-6 0</inkml:trace>
  <inkml:trace contextRef="#ctx0" brushRef="#br0" timeOffset="43960">28224 5268 20211,'0'-4'1254,"-1"1"-4512,1 3-1095,17 12-5478,-7-3 9323,13 9 0,-16-10 0,-3-3 0</inkml:trace>
  <inkml:trace contextRef="#ctx0" brushRef="#br0" timeOffset="44698">29087 5483 22929,'-50'-19'175,"0"0"0,3 1 1,5 6-53,-3 13-39,0 4-17,1 1-22,2 6-22,4 0-12,5 4 1707,5 2-1718,6 1 11,4 1-11,4 2-2964,5-1 2947,4 1 987,3 0-965,4 0-16,6-1 5,6-1 1,7-1-12,7-2 285,7-3-240,4-2-28,3-5 0,0-3 0,-2-3 11,-2-6 34,-4-4 17,-3-6 16,-1-5 12,-4-5-1,-3-3 7,-2-7-1,-4-3-2143,-2-6 2121,-3-4-17,-1-5 1496,-1-7-1521,-4 29 0,-1-1-9,0-2 0,0 0 3,0 0 1,0 0-15,0 0 1,0 0-12,-1 2 0,0 1 0,1-25 0,-1 8-364,-3 7 364,0 9 0,-3 5 235,-1 6-235,-2 5 0,1 5 0,0 4 2778,0 4-2778,1 3 0,-2 6 896,0 6-896,-1 10 0,-1 7 277,0 9-277,1 6 0,3 8 0,1 5-377,2 4 377,1-29 0,2 0 0,-1-1 0,2 1 0,2 0 0,0-1-1353,8 28 989,3-3-79,0-5-2751,1-5 2618,-2-4 4,-1-5 239,-2-5-93,-2-5 62,0-7 533,-1-7-320,8-4 1066,-3-10-780,8-5 55,-5-8 12,2-5 33,0-5 0,0-3 3393,0-1-3404,0 0 33,-1 3 12,1 2 17,-3 5 296,4 1-319,-8 7-44,1 1-57,-9 6-55,-2 2-23,-2 1-79,0 0-5,1 2 6,3 2-17,2 3 11,3 3 5,3 2 6,4 0-27,2 1 10,3 0-5,2-3-6,3 0 23,1-2-23,0-4 6,-1-1 11,-2-2 50,4-7-16,-10 0 10,1-6 12,-13-2 0,-1-1 0,-4-4-11,-1-2-22,-4-1 16,-1-1 6,-3 0 5,-2 3 17,-7-2-39,2 8-5,-5 1 27,4 10-22,-1 2 0,-1 4-21,0 4-7,-2 5 0,-1 3 0,1 3 0,-5 12-35,4 5-49,4 1-56,7 0-582,14 5-253,6-9-1411,9 10 2386,11-10 0,-15-15 0,3-1 0</inkml:trace>
  <inkml:trace contextRef="#ctx0" brushRef="#br0" timeOffset="45561">31511 5634 21371,'-4'-44'1051,"-1"0"0,-2 0 1,-5 8-794,-8 19-51,-8-2-22,7 10 62,-12 3-152,8 2-34,-9 5-5,11 4-16,0 5 4,0 4-4,2 3-296,0 4 273,4 2-11,0 3-1,3 1-5,3 1-222,3 1 216,4 0 6,2-2-6,5 0 1,4-1 38,16 8-5,-2-9 17,13 2 6,-5-13 5,2-4 11,3-4 22,0-4 152,13-6 67,-3-12-179,-4-3 11,-12-9-17,-17 2-45,-4-2-5,-4-17-40,-6 10-5,-2-9 6,-5 16 11,-2 5-12,-1 4-10,0 3 22,1 2 189,0 4-234,3 2-5,1 3-40,3 2 194,2 1-317,0 2-426,2-1 56,1 7-369,2 1-667,3 7-1467,7 1 3041,6 5 0,-7-10 0,1 1 0</inkml:trace>
  <inkml:trace contextRef="#ctx0" brushRef="#br0" timeOffset="45857">31774 5503 23777,'23'-41'237,"-1"0"0,-2 3 0,-2 11 790,-9 23-994,1 1 317,2 4-344,12 13-1,-2 3-324,11 15 319,-4 1-575,2 7 564,3 6-23,-10-9 0,0 1 14,-5-8 1,-1-1-6,4 11 0,0-2-14,2 14-6,-6-5 17,-7-5 5,-6-6 85,-36 12-17,13-26 28,-28 6 16,24-28 29,3-5 139,1-15-150,10 0-12,1-13 0,13 3-821,4-6 787,10-3 1,7-3-60,-2 13 1,4 1-42,17-13-12,-13 16 1,0 1-168,16-4-364,-1 6-1032,-3 4-4278,-6 4 5892,-1 4 0,-19 5 0,-3 1 0</inkml:trace>
  <inkml:trace contextRef="#ctx0" brushRef="#br0" timeOffset="47264">6670 7092 12354,'-1'-3'5842,"0"1"-28,1 2-5417,-1-62-44,1 46 213,-1-47-370,1 62-50,-1 1-62,-1 0-50,0 0-23,-2 3 0,-2 4 0,-5 7 23,-5 8-238,-5 6 220,-5 9-1464,-3 4 1465,-1 5-17,1 2 0,2 0-6,6 0-10,5-2-1,6-3 11,5-4-45,7-3 35,5-4 16,6-6-6,7-5-2659,22-3 2682,-5-9 2,0-7 1,2-4 145,-5-6 1,-1-2-135,2 1 0,-2-2 19,-3-3 1,-2-1 218,15-22-345,-15 9 451,5-24-196,-22 20-44,-2-9-29,-11 12-22,-5-1-22,-4-1-18,-5 2 7,-3 0 10,-2 3 2861,0 1-2883,-1 4 12,-9-1-40,7 10 1058,-8 1-1147,-4 12 22,8 4-28,-8 6-67,12 4-3013,2 4 2760,2 3-355,3 3-2428,6 13-1670,10-7 4857,13 11 0,-3-26 0,3-1 0</inkml:trace>
  <inkml:trace contextRef="#ctx0" brushRef="#br0" timeOffset="47694">7440 7154 21221,'-23'-23'-6,"1"0"0,-16-7 2497,35 68-2479,-1-5-1,-2 16-11,-2 6-1879,2-12 1879,-1 12-746,3-19 740,0-2 1050,2 10-1016,0-5-34,2-2 6,0-11 6,0-14 5,0-4 2280,0-3-2151,2-2 3386,-1-3-3386,1-3-17,0-2-44,1-5-51,0-5 0,10-32 11,3-6-620,-7 20 0,2 1 615,9-24-12,-4 19-5,1 2-5,1 4-12,0 2 0,-1 5 0,-1 3 0,0 4 0,0 3 0,-2 4 0,2 2 1179,7 4-1179,-4 2 0,8 6 0,-7 3 0,3 5 0,-1 3 0,1 4 0,-2 3-3405,-1 3 3321,-1 1-50,-3 2-2711,3 14 2229,-6-10-769,2 10-486,-5-16-3013,0 0 4884,3-1 0,-7-13 0,1 0 0</inkml:trace>
  <inkml:trace contextRef="#ctx0" brushRef="#br0" timeOffset="48057">8210 7162 27006,'-23'28'11,"0"-1"1,-15 19-12,41-29 0,2-2 254,3-2-254,2-2-4090,4 0 4090,0-4 847,4 0-847,1-4 97,2-1-92,2-2 12,1-3 17,-1-3 5,0-3 34,7-11 3350,-9 3-3204,12-33-141,-19 21 1,1-20 5,-12 22 56,-2 0 22,-5-6-10,-5 3-123,-3 5-29,-5 10 0,0 11 0,-13 6 0,-8 14 0,-1 1-1058,3 10 1058,13-4 0,3 3 0,2 0 0,3 3 0,2 18 0,6-10-767,2 14 414,9-14-285,4 0-527,6-1 1165,4-8 0,1-2 0,-3-1 0,11 9 0</inkml:trace>
  <inkml:trace contextRef="#ctx0" brushRef="#br0" timeOffset="49560">10596 7294 21847,'0'-9'3031,"0"2"-2286,0 7-140,0 0-112,3-62-4330,-2 42 3993,1-15 1,-1 5 84,-1 25 759,0 1-984,0 4-44,0 4 23,0 5 5,0 8 11,0 7 6,2 6 2822,1 8-2816,3 4-34,1 5-3,-1-13 0,2 2-26,2 1 1,1 0 16,-1 0 1,1-1 11,2-3 0,0-4-17,8 8 17,2-7 5,3-6 17,11-2 6,-9-13 11,5 0 0,-14-14 6,-2-3-3210,-2-8 3216,-1-5-1,1-7 6,-1-3 11,-1-5-703,-1-3 720,-2-2-40,-3-3 6,0 1-5,-2 0-29,1 2 23,0 4-6,0 4-22,0 7-11,0 5-17,0 6-45,0 4-28,1 4-201,7 3 89,-1 4 2824,9 4-2941,-3 4-23,2 4-112,0 2-112,0 3-90,1 2-105,1 0 970,1-1-1033,3-2 107,3-1-242,2-3 668,4-3 207,0-3 106,0-2 123,-3-2 85,-1-3 105,-5-3 102,-1-2 90,-4-4 61,-2-1 55,-3-1 651,1-7-711,-8 4-96,0-4 504,-8-4-740,-4 9 941,-2-5-1041,-4 13-45,-1 2-44,-3 2-23,-4 2 28,-4 5-40,-4 4 7,-2 6-6,-2 5-23,1 3-511,1 4 506,2 0-6,3 3-5,3 0-12,3 0 6,4-1-5,4-1-68,7 8 67,4-11 6,8 4 28,4-15-11,5-3 17,4-5-12,1-3 12,2-4 16,1-4 34,9-11-11,-8-2-186,5-9 214,-13 4-2801,-2-3 2801,-2-2 28,-2-1-327,-4-1 344,-2 1 16,-3 2 12,-3 3 5,-2 6-105,-1 5 86,-1 5-132,-1 4 3224,-1 3-3224,-3 1 507,-2 4-507,-3 3 0,-3 5 0,-1 3 0,0 3 0,1 3 0,2 2 0,2 0 0,2 0 0,5 0 0,0-1 0,2-2 0,3-2 0,8 3 0,2-6 0,9 1 0,0-8 0,5-4 0,5-3-3392,3-3 3392,2-4 0,0-4-222,0-7 222,-2-2 0,-1-7-549,-4-3 549,-1-7 0,-7-5 0,-1-3 0,-8 14 0,-1 0 0,6-19 0,-3 0-613,-3-11 613,-2 0 0,-2-1 0,1 2 0,-2 4 0,1 3 0,1 7 2087,-2 7-2087,1 6 0,-3 9 0,0 6 253,-3 7-253,-1 5 704,-1 3-704,-3 8 955,-1 2-955,-8 24 0,1-2-1035,-5 22 1035,1-5 0,4-7 0,2 2-384,2-10 1,0 1 383,0 12 0,2-1 0,3 17-1048,9-1 701,6-2-107,10-3-83,9-5-68,6-5-1894,6-8 1932,4-7 136,0-7 157,1-8 162,-4-6 117,-5-5 370,-6-6-235,-5-5 391,-5-7-330,-3-4 6,-3-4 35,-1-4-7,-3-2 6,-2-1 0,-1 0-17,-2 1 0,-1 3 5,-1 2 6,-2 5-16,-1 3 660,-2 7-756,0 3 2342,-2 3-2409,-11 15-2013,1 1 1990,-12 14-5,3 0 66,-8 17-128,5 5 17,3 0-5,10-7 22,10-17-11,4-4 22,4-4 6,6-3 22,30-3-22,-12-10-6,24-5 11,-20-10 2,2-4-8,-2-4 40,0-4-1465,-3-2 1499,-3-3 5,-2-2-5,-3-3-1,-2 0-81,-2 0 44,-2 2-52,-4 2 0,-4 3 0,-2 5 0,-5 5 0,-3 3 2576,0 4-2576,-2 3 102,0 3-102,-2 1 2201,1 2-2408,-1 2 108,0 1-181,1 4-538,1 12 197,3-2-180,1 8-1574,10 3 145,-1-4-1797,7 5 4027,-1-5 0,-9-12 0,1 0 0</inkml:trace>
  <inkml:trace contextRef="#ctx0" brushRef="#br0" timeOffset="49873">13423 7322 27802,'0'20'128,"0"-4"-88,3-13 10,5 0 0,2-1 6,6 0 0,3-2-22,4 0-6,0-3 6,0-1-6,-1-3 22,-3-2 12,-2-2 78,1-10-56,-6 3-55,1-8-29,-8 4 0,-2-1 0,-1 0 0,-1 2 0,-2 1 0,-1 4 0,-1 1 0,-2 4 0,0 2 0,0 4 0,-3 1 0,-4 5 0,-1 3 0,-14 13 0,7 0-1924,-7 11 1924,7-2 0,2 4-491,1 3 491,4 3 0,2 2 0,4 1 0,4 3 0,4 1-1208,6 0 441,6 0-398,7 0-824,3-5-7842,13 7 7938,-12-19 1,-1-3 0,-17-18 0</inkml:trace>
  <inkml:trace contextRef="#ctx0" brushRef="#br0" timeOffset="50574">15328 7614 22053,'10'-43'505,"-1"1"1,1-1 0,3-15-1,-1 7-45,2 0 997,-2 8-1144,-1 9-38,-2 6-51,-2 8 334,-2 6-452,-2 6 140,-1 4-262,-2 2 551,0 2-563,1 9 22,0 3 6,0 12-11,0 6-786,-1 6 769,0 6-34,-2 5-27,-2 1-102,-2 3-156,0-1-1629,2-1 878,2-1-1031,2-5-3315,5-5 5444,3-2 0,-1-18 0,0-3 0</inkml:trace>
  <inkml:trace contextRef="#ctx0" brushRef="#br0" timeOffset="50744">15756 7040 23273,'-45'-33'-1255,"10"12"989,39 39-2277,4 2 2543,5 4 0,-5-12 0,1 0 0</inkml:trace>
  <inkml:trace contextRef="#ctx0" brushRef="#br0" timeOffset="51147">16209 7018 22772,'0'-4'3014,"0"1"-1245,0 3-1758,-58 27-11,43-8 8,-15 1 1,4 3-9,31 6-5,5 3 5,3 2 0,3 2 0,3 2-12,2-1-2371,-4-10 1,0 0 2365,9 12-6,7 10 903,-11-20-986,-3-2-17,-2-4-56,-4-3-79,-3-4 759,-4-4-888,-2-4-156,-2-4-292,-2-3-218,-2-6 2484,-1-4-3095,-7-17 1351,2 3 290,-4-12 130,3 6 122,1-3 113,-1-3 616,-1-18-802,3 12 432,-1-9 6,2 21-45,0 5-68,-1 6 556,-10-3-819,6 10-55,-7-2-40,8 11-33,0 2 772,0 3-806,0 2-5,-2 6 44,-6 16-89,3-2 5,-6 14-577,6-5 533,-2 6-46,0 3-246,-2 3-689,2 1-3343,2 1-5333,2-5 8887,4-9 0,4-15 1,2-9-1</inkml:trace>
  <inkml:trace contextRef="#ctx0" brushRef="#br0" timeOffset="51840">18122 7413 20329,'6'-57'925,"0"1"1,0 0 0,-2 3-1295,-1 10 0,-2 1 601,1 0 1,-1 1-23,-1 0 0,1 1-6,-1 2 1,0 1-1,0 1 1,0 2 170,-2-27-22,1 11-73,-2 11-50,1 10 474,0 10-704,0 7 592,0 6-592,1 4 464,0 1-464,1 5 1335,0 6-1335,0 9-117,4 35 117,-3-14 0,1 2-1281,0 3 1,0 0 1280,-1 5 0,0 2 0,-2 4 0,-1-1-1209,1-12 1,-1 1 1208,0 14 0,-1-1 0,1-16 0,1-1-371,-1 0 0,1 1 130,0 0 0,1 0-249,0-1 0,1 1-574,1-2 0,0 1-2703,1-2 0,1 1 3767,1 2 0,0-2 0,1 3 0,0-4 0</inkml:trace>
  <inkml:trace contextRef="#ctx0" brushRef="#br0" timeOffset="52326">17931 7494 20884,'-4'-7'3512,"1"1"-2756,3 6 286,0 0-745,-29-62-3329,21 41 3085,-8-15 0,4 3 241,15 20-283,5 1-278,7-1 228,5 0-22,8-1-35,5 2-44,5 1-61,5 2-29,3 3-39,3 1-22,1 1-34,-1 1-34,-2 0 1,-4 1 33,-5-1-2232,-6 1 2445,-5-1 1335,-7 0-1139,-5-1 442,-5-1-291,-4-1 67,-3-2 274,-2 0-206,0-1 3235,-1 0-3229,0 0 472,-1 1-507,0 0-21,-1 2-29,1 0 207,0 2-313,0 1-45,1 1-56,0 2-112,3 2 22,4 3 12,6 4-17,7 5-45,7 4-3415,3 6 3387,3 4-120,-5 3 0,-2 2-170,6 10 276,-9-8 0,-4 0-92,-9 4 33,-4-2 17,-8-1-399,-4-3 522,-4-3 39,-3-6 29,-2-5 38,1-6 35,1-5 3405,-4-11-3394,6-5-29,-1-11 34,8-2-22,3-4-23,0-3-39,5-3-23,2-1-1076,6 0 1049,4 1-238,17-11 226,-6 14-28,-1 5 1,2 3-51,6 0-56,14-4-112,-12 11-734,18-3 113,-10 5-377,13-1-559,-17 4-1502,-2 2-441,-4 0-875,-3 0-1450,-6 2 6077,-6 0 0,-9 2 0,-5 0 0</inkml:trace>
  <inkml:trace contextRef="#ctx0" brushRef="#br0" timeOffset="52623">19314 7117 13497,'6'-4'9830,"-1"0"-8262,-5 4 739,0 0-2144,13 6-51,-12 4 22,6 16-106,-13-3-22,-1 8-1,4-7 7,1 1-7,1-1 1,3 1-6,1-2-28,10 8 28,-1-9-39,17 9 50,-7-18 0,11 0 95,7-9-55,-9-4 16,10-6-447,-13-5 492,-3-4 6,0-4 28,-3-2-1,-2-2-10,-2-2-62,-4-1-73,0-1 0,-3 2 0,1-12 0,-4 11 0,-1-5 0,-4 13 0,-1 4 0,-2 3 0,2 4 0,-2 2 0,0 2-7,0 2-1505,2 6 16,1 2-2492,2 7 3988,4 3 0,-5-7 0,1 0 0</inkml:trace>
  <inkml:trace contextRef="#ctx0" brushRef="#br0" timeOffset="52965">20100 7219 23735,'0'-5'2650,"0"1"-1939,0 4-532,23 12-123,-9-9 6,19 9 61,-8-15 62,1-4-73,0-1 17,-4-5 5,-9 1-16,-1-2 16,-1-1 180,1-8-285,-6 5-3421,1-5 3392,-6 10 0,0 1 0,-1 2 0,-3 2 0,-2 0-2269,-2 2 2269,-3 1 0,0 3 1881,-1 0-1881,-2 1 0,-2 1 0,0 2 0,0 3 0,1 4 3201,0 3-3201,1 3 0,0 3 0,0 3 0,-5 29 0,9-16 0,-2 22-92,10-24 92,5 2-101,3-1-734,7 0-587,5-1-2443,2-2 3865,7 0 0,-14-15 0,1-1 0</inkml:trace>
  <inkml:trace contextRef="#ctx0" brushRef="#br0" timeOffset="53132">20754 7484 26077,'3'0'2594,"-1"0"-2594,-2 0 0,-3-19 0,2 13-606,-3-15-4597,6 17 5203,3-3 0,-2 3 0,2 0 0</inkml:trace>
  <inkml:trace contextRef="#ctx0" brushRef="#br0" timeOffset="53639">21964 7019 22677,'-1'-3'2593,"0"1"-375,1 2-2218,6-19 6,7 14-29,13-15-867,15 17 801,13-1-352,-23 1 0,4 1 228,23-2 0,3 0-1377,-14 1 1,1 0 1419,-5 0 0,2 0 0,-4 0-197,4-1 0,-3 1-1040,-1-1 0,-2-1 696,-2 1 0,-1-1-591,-4-1 1,-2 0-2945,23-5 4246,-7-4 0,-22 8 0,-6-1 0</inkml:trace>
  <inkml:trace contextRef="#ctx0" brushRef="#br0" timeOffset="53825">22508 6869 20179,'-3'0'3388,"0"0"-5486,3 0 2305,-47 67-61,27-33-87,-9 11 0,1 1 330,9-6-345,2 3-16,1 0-39,2 1-22,4 0-40,4 1-45,3-1-67,7 1 423,4 0-803,7 1-1359,4-1 260,4 1-1663,3-3-6044,-3-6 9371,-2-7 0,-10-15 0,-5-7 0</inkml:trace>
  <inkml:trace contextRef="#ctx0" brushRef="#br0" timeOffset="54207">22488 7829 21128,'37'-43'37,"-1"0"0,-1 3 1,-2 7-33,3 16 2192,5-2-2242,6 2 17,-10 4 0,0 1-11,22-8 25,-20 8 0,-2-1-110,14-6 90,-3-1 34,-4-3 17,-3-3-11,-3-5 16,-5-3 23,-2-3 5,-3-3 23,-3-1 28,-3 0 16,-3 1 46,-4 2 44,-4 1 11,-2 2-10,-4 1-35,-2-1-33,-2-1-105,-1-1-35,-2-1 409,-1 6 0,-1-1-409,0-15 0,-3-9 0,6 30 0,1 16 1794,0 4-1794,0 3 108,0 3-108,0 0 1258,0 6-1258,0 3 0,0 25 0,1 1-1217,0 21 1217,1-4 0,0 7-1292,-2 4 1292,0-30 0,-1 1 0,-1 0 0,-1 0 0,0 1 0,-1-1 0,-1 0 0,0 1-1280,0-1 0,1 0 1280,-1-2 0,0 1 0,-1 30-288,2-5-496,4-20 0,1-1-644,6 12-1507,3 7 2935,5-27 0,-7-14 0,1-3 0</inkml:trace>
  <inkml:trace contextRef="#ctx0" brushRef="#br0" timeOffset="54352">23225 7355 26939,'-15'-41'222,"-1"-1"0,1 6 1,10 4-156,49 4-123,-9 11-578,-2 4 0,2 1 410,13 2-302,5 2-583,-1 2-2457,3 0-6180,-7 3 9746,-8 0 0,-19 2 0,-9 0 0</inkml:trace>
  <inkml:trace contextRef="#ctx0" brushRef="#br0" timeOffset="55235">22550 7739 10640,'-5'-6'4705,"1"2"-3215,4 4 4934,0 0-6043,-32-20-22,15 13-29,-28-15-3408,21 20 3352,-1 0-5,-1 1-45,2 1-11,2 0-17,2 0-50,4 0-23,2 0-45,6 0 3365,1 0-3415,3 0 17,2 1-29,0 0 7,1-1 10,0 2-16,0 0 56,-1 0-39,0 1-34,-1 0 5,2-1 12,0-2 0,3 2 22,3-2 28,5 0-11,7 0 0,21 0-33,-3 0-776,17-2 770,-13-1-3104,0-1 3093,-4-1-42,-1 0 160,-13 2 38,-4 0 152,-13 2 377,-3 0-646,-10 0 3264,-1-1-3309,-12 1 266,0 1-266,-5 0-6,-3 1 23,-3 1-312,0 1 290,1 2 5,-10 1 5,13 0 1,-6 1-6,14-2 0,4 1 11,-4 1-5,7-1 11,-1 1-23,8-4-11,2 0-5,2-2 5,2 0 273,0-1-256,10 0 39,22-2-28,9-1-380,-9 0 1,3-1 328,15-3 1,1 0-992,-10 1 0,0 0 801,13-2 1,-2 1-354,-16 1 1,-3 1-4140,27-5-5109,-12 1 9181,-11 1 0,-18 4 0,-9 2 0</inkml:trace>
  <inkml:trace contextRef="#ctx0" brushRef="#br0" timeOffset="56888">25201 7400 21222,'12'-42'470,"0"0"1,-1 3 0,-3 8 1326,-6 17-1533,-3 3 727,-2 3-845,-6 2 328,-2 4-446,-7 2-6,-2 4 12,-4 4-17,-5 6-12,-3 5 18,-2 4 38,0 4-55,2 5-1,3 1-5,4 4-16,5-1-1,5 1-6,5-1-10,6-2-6,4-2 11,8-2 113,19 7-136,1-12 18,17 2-231,14-13 283,-26-11 1,0-1-571,0-1 0,-1-2 591,24-8 4,-23-5 24,-6-5 1067,5-16-1046,-13 5-10,2-14-1,-15 10-27,-2-4 33,-7-20-51,-3 14-420,-7-13 410,-2 23 241,-3 3-247,-3 7-1,0 4 1,-2 6-22,0 5 5,0 3 0,0 4 0,2 3-23,0 3-38,-9 10-7,9 1 1248,-4 7-1252,12-3-24,5 3-4,3 2 68,7 3-141,7 4-62,9 1-471,9 1 146,10 0-213,8-2-1157,9-3 1443,-24-15 0,1-3-3,1 0 0,1-2 24,1-2 1,0-1 73,-1-2 0,1-1-31,12-3 1,-1-3-940,-12 1 1,-1-2 1509,8-3 0,-3-2 334,5-9 96,-7-2 167,-8-2 39,-6 1 0,-6-2 477,-5 2-34,-4-7-762,-3 8 647,-3-5-793,-3 10-39,-1 3 3325,-1 2-3398,0 2-39,0 3-44,2 1 32,0 4-133,2 0-79,0 1 17,0 3 5,-2 13 34,1 2 0,-2 14 0,0-3 0,1 4 0,-3 17 0,2-13-17,-3 24 12,3-28-223,0 9 212,2-19-12,0-3-6,2-5-11,0-4 17,2-4 0,2-4 23,5-3 10,6-4 228,19-12-205,-5-4 0,2-2 11,19-15-22,-19 13 0,-2-1 44,10-14-27,-12 13 5,4-5-11,-15 16-17,-3 5 1,-4 2-40,-3 4 0,-4 2 11,0 2-11,-1 0 33,1 10-5,1 0 0,2 10-11,0-2 0,2 1 11,-1 1 11,2-2-11,1 1-11,2-3 11,2-1-11,2-3 28,4-2 11,30-4-23,3-15 0,-20 4 1,-1-1-270,21-18 281,-16 0-1134,-3-3 1128,-1-5 6,-1-3 0,-2-5 11,-1-5-2922,-1-5 2934,-3-4-1,-1-1-439,-8 15 0,0 0 445,6-18-76,-9 22 1,0 1 30,4-14 627,-7 20-627,-2-1 2772,-5 20-2772,-2 4 1469,-1 3-1469,-1 2 403,-2 2-403,-11 10-3392,0 1 3392,-9 14 0,2 3-816,0 6 816,0 6-192,1 3 192,4 3-307,3 2 307,4 0 0,6 0 0,2-2 2091,7-2-2091,6-3 0,9-4 0,7-4 0,6-5 0,5-5-129,3-6 28,2-6 801,1-6-734,-3-3 34,-2-8 11,-4-1 34,-3-8 6,-4-3-12,-4-4 62,3-14-45,-8 8-33,2-10 253,-11 14-276,-2 3 480,-2 4-480,-2 3 0,-1 5 0,-3 4 780,1 2-780,-1 1 318,-1 13-318,1-2 0,0 13 0,0-2 0,4 15 0,2-7 0,5 8 0,11 0 0,-1-11 0,10 6 0,13-10 0,-7-9 0,-5-5 0,2-3-401,19-13 401,-2-2 0,0-22 0,-26 9 0,5-11 0,-7 1 0,-7 9 0,2-5 0,-9 14 0,-1 2 0,-2 5 401,-2 2-401,-3 3 0,0 2 0,-3 6 0,-1 4 0,-3 10 0,-2 8 0,-10 32-2227,3-5 2227,0 0 0,0 3-1151,5-19 1,2 0 1150,-4 14 0,1 1 0,5-14 0,1 1 0,1 21 0,1 2-225,2-13 1,1-1-291,0-6 0,1 3 0,1-1 515,2 6 0,2-1 0,-1-5 0,-2-11 0,1-1 0,2 13 0,0 0 0</inkml:trace>
  <inkml:trace contextRef="#ctx0" brushRef="#br0" timeOffset="57739">29234 7650 19847,'4'-57'454,"0"1"0,-1 5 0,-3 6-163,-6 6-39,-5 6 1529,-5 3-1608,-1 4-33,-4 6-61,-2 5 5,-2 3-17,0 5 865,-1 3-876,2 2-2281,0 6 2236,2 3-17,3 7 1006,1 2-1000,-2 13 225,7 4-185,5 11-18,12-11-5,9-2 28,5-13-383,4-1 450,3-4 28,2-5 184,13-5-172,-10-7-1,10-6-55,-5-13-96,-8 5 0,3-7 0,-13 9 3170,-3 2-3170,-2 2 0,-1 0 0,-5 6 0,-1 1 0,-4 4 671,-1 1-671,0 6 0,0 3 0,0 8 0,-2 5 0,-1 7 0,-3 6 0,-2 6-1117,0 5 1117,-4 3 0,-1 2 0,-2 3-1612,-2 2 1612,-1 2 0,-4-2-411,1-9 1,-1-1 410,-7 7 0,7-14 0,1-3 0,3-14 0,0-7 0,7-8 818,1-5-818,7-17 0,3-1 0,4-13 0,4 1 0,6-4 0,7-5 173,-1 7 1,2 0-174,-3 5 0,3 0 0,19-20 0,3 1-60,-15 17 1,1 2-14,10-8 1,0 2 4,-12 11 1,-1 2-17,25-16 288,-7 4-232,-5 4 5,-7 3 6,-6 2 12,-4 3 27,0-5 29,-3 1-40,-3 2 28,-5 4-5,-5 6 1322,0 2-1272,-2 0 11,1 0 950,1-2-1045,-2 3 0,0-1 0,-3 4 0,-1 0 0,-1 2 0,0 1 0,-2 8 0,-1 1 0,-1 8 0,-2 1 0,2 5 0,0 3 0,1 35 0,6-20-380,-1-7 1,2-1 9,7 3-178,3-1-192,2-1-363,2-2-662,2-2-2469,0-6 4234,3-1 0,-12-12 0,0-2 0</inkml:trace>
  <inkml:trace contextRef="#ctx0" brushRef="#br0" timeOffset="57918">29878 7037 24049,'21'15'-3764,"1"3"-162,-1 13 3926,2 5 0,-11-17 0,0-1 0</inkml:trace>
  <inkml:trace contextRef="#ctx0" brushRef="#br0" timeOffset="58223">30284 7319 28121,'4'10'-23,"0"0"12,15 45-11,-5-16-2721,7 15 2727,-4-15-7,2-1 1,1-2-12,0-3 732,-1-5-704,-3-6 17,-3-5 23,-5-5 457,-2-4-446,-3-5 11,0-2 62,2-5-73,0-2-12,4-5-5,1-2 6,2-3-1,0-2-10,2-1-12,0-2-5,0-1-18,1-1-16,1 0 6,2 0 1393,0 3-1550,0 1-151,2 1-286,0 4-347,2 1-634,1 4-1898,1 2 2673,5 3-1,-14 2 1,0 2 0</inkml:trace>
  <inkml:trace contextRef="#ctx0" brushRef="#br0" timeOffset="58807">31078 7526 22207,'-3'5'2884,"1"-2"62,2-3-2913,-6 0 7,6 0-24,2 0-4,7 0-1,9 0 0,0-1 17,5 0-6,0-1-10,1-2 10,-2 0-33,-2-2 44,-3-2 12,-2-1-22,-3-2 21,-3 1-10,-1-2-6,-2 2 22,-2 0 1,-1 1 5,-2 1 0,-1 1-38,0 2-18,-1 0 0,-1 1 0,-2 1 0,-2-1 0,-2 2 0,-3-1 0,-10 2 0,4-1 0,-9 3 0,8 3 0,-1 3 0,1 5 0,1 5-3392,-1 2 3392,2 3 0,3 2 0,2 1-2269,6 2 2269,2-1 0,6 1 0,4-1 0,8 0 2269,6-1-2269,6-1 0,3-3 0,4-2 0,0-3 1773,1-4-1773,-2-5-2856,-2-3 2856,-1-3-163,9-7 163,-9-1 0,7-6 0,-12-3 0,0-3-1856,-2-6 1856,0-4 0,-2-4-771,7-23 771,-7 11 615,-5 6 1,0-1-616,0-5 0,4-11-1311,-9 21 1311,-2 4 556,-3 3-556,-1 4 1517,-3 3-1517,-1 5 0,-1 3 0,-1 3 287,0 4-287,-1 2 2603,1 3-2603,0 0 1999,0 6-1999,3 2 0,1 9 0,4 5 0,4 8 0,3 6-3009,4 5 3009,2 6 0,2 3-498,0 2 498,1 3 0,0-1-1771,-3 0 1771,-1-2 0,-3-3-218,-9-17 0,-1 0 218,0 14-741,-7 9-1734,-8-21-7356,-6-5 9692,0-7 1,6-10-1,4-5 1</inkml:trace>
  <inkml:trace contextRef="#ctx0" brushRef="#br0" timeOffset="60914">4662 8721 17836,'-2'-52'836,"0"0"0,-2 0 1,-2 7 1296,-5 17-1831,-7-1-39,4 15-61,-2 5 883,-1 4-978,0 3-51,0 6-40,-1 4 7,-2 8-23,2 7-2296,-1 7 2307,1 6-11,2 9 374,1 6-368,2 8-6,8-28 0,0 3 16,-3 18 1,2 2-23,1-11 1,1 0-489,-2 16 1,1 0 473,2-13 1,1-1-4,1 4 1,-1 1-12,1 4 1,0 1-594,1 3 0,0 0 523,0 3 1,0 0-40,0 0 0,0-1-50,1 0 0,0 0-68,0-1 0,0-1-67,0-2 1,0-1-18,-1-1 1,-2-1 56,0-3 0,-2-2 100,-2-4 0,0-2 124,-3-4 0,0-3 97,-15 23 79,-2-15 45,-4-15 50,-3-12 1891,-2-12-1868,-2-14-23,1-12-39,0-14-14,14-2 0,2-3-194,6 8 0,2-2 68,-4-13 0,5-4-3,8-7 0,5 0-75,3 12 0,2 1 41,3-16 1,4 3-15,2 16 1,3 4-23,1 0 0,2 1-33,2 1 0,2 1-48,1 1 0,2 1-40,1 1 1,1 0-34,1 2 1,1 0-26,1 1 0,1 0-31,0 2 0,1 0-34,0 1 1,1 1-43,-2 2 1,1 0-57,-1 1 1,0 1-59,-2 0 0,0 1 494,-2 1 0,0 0-478,-2 1 1,-1 0 100,-1 0 1,-1 1-1759,24-19 1974,-5 2 196,-3 1 530,-5 2-233,-4 2 134,-5 3 157,-6 5 163,-4 5 2269,-5 4-2359,-7 8 294,-2 1-782,-6 7 2524,-3 3-2635,-5 5 27,-4 5 18,-6 6-1,-4 3-2900,-2 4 2817,0 0-1572,2 2 1477,2-2-1773,3 0 1744,4-2-398,5-3 398,3-2 1570,4-4-1575,2-3 1356,2-3-1328,2-4 3058,2-3-2975,4-3 1188,2-1-1131,1-4-12,4-4-22,2-6 0,3-4 45,2-4-3325,1-2 3453,-1-2 35,-2-2 5,-3 0-17,-4 0-22,-3 1 184,-3-9-285,-4 9-12,-1-4 7,-3 14-7,0 4-5,0 3-33,-1 4-40,0 3-28,-1 1 3364,1 1-3453,0 1 11,-1 1-12,1 1 12,-2 4 11,0 3-6,0 6 1,-3 16 10,2-3 1,-1 12-6,3-8-1291,-1 1 1285,2 1-2975,0 0 2964,1-1-28,3-2 6,3-5 0,5-3 5,2-4 12,4-6 5,0-3 34,2-6 0,1-3 11,1-7-6,2-5 6,2-7-1410,2-5 1404,2-4 1,2-4 1427,0-3-1422,0-3-6,-2-3 23,-1-2-6,-3-4-6,-8 10 1,-1-2-34,-4 8 0,0-1 22,2-10 1,0 0 5,2-19 17,-2 1 22,-3 2-6,-7 21 1,-1 1 34,0-14-7,-2-7 19,-5 26-108,-3 3 0,1 10 0,-2 3 2978,5 11-2978,-1 1 1249,1 1-1249,0 4 0,-5 14 0,2 4 0,-4 15 0,3 0 0,-1 6 0,1 7-932,2 5 932,1 4 0,2 4 0,1-32 0,0 2-1542,2 12 0,1 1 1542,0-13 0,2 0 0,1 9 0,2-1-66,9 7 66,5-7 0,3-6-663,3-7 663,1-5 0,0-6 0,-1-5 551,12-5-551,1-10 0,2-4 1921,-3-10-1921,-11-3 0,-1-3-128,-2-3 128,-3-3 0,-4-3 0,-3-2 0,0-20 0,-7 11 0,-1-13 0,-6 16 0,0 2-1964,-2 3 1964,0 2 0,-5-4 0,2 14 0,-2-1 791,3 14-791,0 5 0,1 3 0,1 0 182,0 2-182,0 7 3392,2 2-3392,2 11 0,7 18 0,4 14-358,3 2 358,0 1 0,4-3-1331,-4-14 1331,7 9-454,-5-17 454,0-2 0,2-2 0,-2-2 0,0-1-572,2 16-1063,-13-6-186,-3 6-2949,-17-13 4770,-8-8 0,9-8 0,-2-2 0</inkml:trace>
  <inkml:trace contextRef="#ctx0" brushRef="#br0" timeOffset="61451">6652 8888 19669,'-5'1'3837,"2"0"-1076,3-1-2554,-13 31-134,10-18-11,-10 24-1,14-27 68,5 3-50,1-5-23,6 3 28,-1-5 5,2-2 6,1-2 34,2-1 67,9-5-117,-6 0 16,7-7 22,-10 1 40,0-2 6,-3-2 178,-1-10-190,-5 4-110,-3-7-41,-4 6 0,-5-6 0,-1 8 0,-5-5 0,-3 9 0,3 4 0,-3 1 0,2 6 0,3 2 0,-3 2 0,-1 9 0,-5 11 0,1 3 0,-3 8-709,8-3 709,-1 0 0,3 1-288,4 2 288,2 0 0,8 2 0,6-1 0,9 0-740,7-2-520,7-1-1653,6-3 2332,10 1 0,-23-13 0,0-2 0</inkml:trace>
  <inkml:trace contextRef="#ctx0" brushRef="#br0" timeOffset="62299">8755 8953 26648,'-8'9'106,"-8"25"-100,2 9-3361,-4 16 3349,9-17 0,4-3-585,2-1 585,5-5 755,4-1-754,5-5 10,5-4 12,3-4 22,4-5-22,3-4 6,4-6 16,14-8 17,-10-5-1365,9-8 1371,-15-3-18,-3-3 57,-1-4 1207,5-16-1117,-9 8-23,1-11-28,-13 14-6,-3 0 754,-2 2-759,-2 3 11,-1 5-17,0 6-27,-2 5-96,-2 5 1813,-1 6-1813,-2 5 330,-1 5-330,0 4 577,-1 5-577,0 3 0,2 2 0,2 1 0,3 0 0,1 0 0,2-1 0,3-2 0,3-2 0,4-2 0,4-2 0,2-3 0,5-1 0,3-5 0,3-2 0,4-3 0,-1-5 0,1-3 0,-2-4 0,-2-4 0,-2-2 0,1-12 0,-8 4 0,1-9 0,-12-6 0,-5 8-233,0-10 233,-6 15 0,0 2 0,-4 5 0,-1 3 0,0 4 0,-2 2 0,2 4 0,-1 2 0,-1 2 233,3 1-233,-1 3 0,3 2-220,1 9-177,1-1-130,1 6-139,6-5-169,4 0-196,5-2-1915,17-1 387,-4-5-1844,12-2 3570,-4-4 1,-16 1-1,0-1 1</inkml:trace>
  <inkml:trace contextRef="#ctx0" brushRef="#br0" timeOffset="63281">9737 8837 17135,'9'-47'1034,"0"0"0,-1 5 1,-2 4 1035,-2 5-1493,-1 4 1125,-2 6-1265,0 5 571,-1 6-789,0 4 1509,-1 3-1728,1 3 692,-2 2-692,0 1 0,0 3 0,-1 4 0,-1 6 0,-3 21 0,1-1-1521,-1 17 1521,3-7 0,1 3-606,1 1 606,1-12 0,0-1 0,0 19 0,0-11 0,1 2 0,3 15 0,0-3 0,3-13 0,-2-28 0,0-4 0,-1-9 0,0-5 1415,1-3-1415,3-6 712,1-4-712,4-5 0,8-15 0,-2 7-556,7-9 556,-7 14-336,10-4 336,-7 9 0,5 1 0,-9 11 0,-3 3 0,0 2 0,5 6 0,-5 0 0,7 7 0,-6-1 0,1 3 0,-1 1 0,1 0 0,0 1 0,2-1 0,1 0 536,1-2-536,16 0 0,-7-7 356,25 0-356,-7-15 0,0 0 0,-5-8 0,-15-1 0,-2 0 0,-3-5 0,-1-1 0,-3-2 0,-3-2 0,-1-1 0,-4 1 0,-3 0 0,-2 3 0,-3 4 0,-1 3 0,-1 4 0,0 5 0,0 2 0,0 4 0,-2 2 0,1 1 0,-3 3 0,0 1 0,-3 6 0,-1 2 0,0 5 0,-2 2 0,2 3 0,0 3 0,2 1 0,2 1 0,3-1 0,2-1 0,3-1 0,4-2 0,4-1-3392,3-3 3392,3-1 0,1-5 0,0-1-251,0-5 251,-2-2 0,-1-2 0,0-3 0,-2-3 0,0-3 0,-2-2 0,-1-2 0,-1 0 0,-1-1 3268,-2 0-3268,-3 0 375,0 0-375,-2 0 0,-1 0 0,-1 2 0,0 1 0,0 1 0,-1-1 0,0 3 0,-2 1 0,1 1 0,0 2 0,0 0 0,0 1 0,0 0 0,2 0 0,-2 0 0,2 0 0,-2 0 0,0 1-7014,1 0 1934,0-1 5080,-1-1 0,1 1 0,-1-1 0</inkml:trace>
  <inkml:trace contextRef="#ctx0" brushRef="#br0" timeOffset="63791">10681 8957 28037,'14'0'11,"1"-1"6,1-2 0,4-1-23,1-1 17,1-1 6,-1-1-6,-1-2 28,-2-1-5,-3 0 11,-3-1 16,-2-1 7,-4 0 4,-2-3 136,-6-17-179,-3 11-29,-6-12 0,-1 17 0,-2 0 0,0 2 0,-1 3 0,0 2 0,0 2 0,-1 3 0,5 1 0,0 2 0,5 2 0,0 3 0,-1 2 0,-10 18 0,2-1 0,-7 13 0,4-3 0,-6 21-264,14-24 1,1 1 263,-1 0 0,3-1-1450,-2 27 1450,9-19 0,6-1-395,23 11 395,3-14-183,-7-13 1,5-2-2361,11-4 1,4-4 2107,-4-3 1,-1-1-1,-3 0 1,-4-2 0,9-3-1</inkml:trace>
  <inkml:trace contextRef="#ctx0" brushRef="#br0" timeOffset="64322">11076 9110 25777,'4'-43'248,"0"-1"1,-1 4-1,0 9-146,0 21 864,-2 3-966,-1 2 347,0 3-347,0 1 178,0 6-178,0 1 556,0 8-556,2 14 0,-1-1 0,2 12 0,-3-7 0,1 1 0,-1 1 0,0 0 0,-1 0 0,-1-4 0,-1-3 0,0-3 0,1-6 0,0-4 0,2-6 0,0-3 0,0-3 0,0-2 0,2-2 0,2-4 0,4-5 0,2-6 0,4-5 0,3-5 0,6-5-763,2-2 763,5-3 0,3 0 0,3 0 0,3 2 0,1 2-1352,2 4 1352,-2 5 0,-2 5-438,-3 4 438,-2 6 0,9 5 0,-12 7 0,10 4 0,-12 7 0,0 4 0,0 1-210,9 16 210,-11-6-192,6 11-525,-14-9-935,-4 0-3619,-2 0 5271,-2 4 0,-5-17 0,0-1 0</inkml:trace>
  <inkml:trace contextRef="#ctx0" brushRef="#br0" timeOffset="65369">13670 9373 22171,'15'-53'476,"1"1"0,-3 3 1,-2 7-186,-6 6 269,-2-8-319,-2 14-34,-3-3 1100,-1 18-1156,-2 4 387,-1 5-437,0 2 201,0 3-269,-2 4-16,-3 3 5,-4 7 695,-5 5-666,-16 21-40,6-6-1713,0 6 1,2 1 1661,2 2 23,7-8 1,2-1-12,9-1 0,3-2 11,3-3-11,13 4 22,-1-10 40,13 1 72,11-15-61,-5-7 0,27-17-312,-21-3 318,11-12 5,-16 5 11,-3-5 67,6-19-106,-13 8 1213,-7 14 0,-2-1-1207,1-14-1,-3 0-15,-2 2-18,-2 3 0,-1 6 0,-1 7 0,-2 6 0,0 10 0,-1 4 0,-1 6 0,0 2 421,-2 3-421,-2 5 818,-2 4-818,-1 6 0,-2 5 0,0 3 0,0 4-573,1 1 573,1 1 0,2 16 0,2-12 0,4 9 0,5-17 0,5-2 0,6-3 0,6-3 0,6-6 0,6-4 0,6-6 0,4-6 0,3-7 0,2-6 0,1-8 0,-13 1 0,-1-3-638,-8 5 1,0-2 637,7-7 0,0 0 0,11-17 0,-4-3 0,-21 22 0,-2 0 0,-1-2 0,-1 0 0,0-2 0,-2 0 0,0-1 0,-1-2 0,3-16 0,-1-1 0,-4 12 0,0-1 0,2-12 0,-2 1 0,-4 16 0,0 1 0,1-9 0,-1 0 0,3-14 0,2-7 0,-9 35 0,-2 8 0,-1 8 0,-2 6 0,0 4 497,-3 2-497,-2 6 1351,-4 5-1351,-4 10 0,-4 8-3392,-4 7 3392,-1 8 0,-2 7-394,12-23 0,1 1 394,-2 2 0,1 0 0,0 1 0,1 2 0,-6 17 0,1 0 0,5-12 0,1 0 0,-4 12 0,3-1 0,5-16 0,3-1 0,-2 28 0,7-4 0,8-7 0,9-7-264,9-7 264,7-8 0,8-7 0,6-9 0,2-7-1777,4-7 1777,1-7 0,0-8 0,-1-8 0,-16 2 0,-1-2 328,-10 6 0,0-2-328,7-8 0,-1-1-1143,7-15 1143,-5-5 0,-3-3-78,-17 24 0,-1-1 78,-2-1 0,0-1 0,-1 0 0,-1-1 361,-1-1 1,-1 0-362,0-1 0,-1 1 0,-1-1 0,-1 1 0,0 1 0,-1 1 0,2-26 0,-2 9 0,-2 11 0,-1 10 1170,-2 10-1170,-1 7 2611,-1 6-2611,-3 2 741,-2 6-741,-4 5 0,-3 7 0,-4 7 737,-3 7-737,0 7 0,0 7 0,0 7-3100,3 5 3100,10-25 0,1 0 0,0 1 0,1 1-270,1 0 1,0 1 269,1 1 0,0 0 0,1 0 0,1 1 0,1-1 0,1 0-493,0 1 0,2-1 50,1 0 1,2-1-272,1 0 0,2-1-902,2-1 0,3-1 1351,3 4 0,0-4 0,3 3 0,0-4 0</inkml:trace>
  <inkml:trace contextRef="#ctx0" brushRef="#br0" timeOffset="65799">17127 9084 20287,'3'43'108,"1"0"0,-2-4 0,1-10 1766,-1-24-1443,-2-3 738,1-1-77,-1-8-689,0-2-50,0-8 276,0-3-366,2-4-50,0-4 1015,5-5-1015,6-25-118,-1 9-559,-4 15 0,0-2 481,1-5 1,-1 1-18,-2 8 0,-1 0 0,2-11 0,0 2 0,-2-13 0,-1 8 0,-3 9 0,0 12 0,-4 9 0,0 9 0,-5 9 0,-3 7 0,-4 11-190,-5 8 190,-3 10 194,-2 8-194,0 7-1443,1 5 1443,12-28 0,1 1 0,0 2 0,1 1 0,0 0 0,1 1-790,0 1 1,1 0 789,0 1 0,0 1 0,-1 17 0,0 1-989,3-13 1,0 0 988,-1 12 0,0 2-29,2-1 1,1-2-729,1-13 1,-1 1 523,0 12 1,0-1-137,1-17 0,-1-2-169,1-1 1,-2 1-1693,-3 8 1,-1-1-2207,-4 15 1660,3-23 1,1-4-1617,-2-4 4392,1-9 0,6-9 0,2-4 0</inkml:trace>
  <inkml:trace contextRef="#ctx0" brushRef="#br0" timeOffset="66424">16719 9722 13971,'-9'-41'880,"-1"-1"1,0 1 0,-4-16 0,3 5-46,2-3-146,3 6-112,2 6-51,1 5-78,2 4 1578,0-4-1774,3 14 454,1-4-605,4 13-73,4 1 279,5 1-290,5-1-6,6 0 29,8-3-51,9-1 8,-4 3 0,2-1-613,-7 3 1,0 0 623,14-5 1,1-1 2,-11 5 0,-2-1-972,1-1 1,1 0 971,0-1 0,0 0 3,-1-1 0,1-1 8,-2 0 1,0-1 19,-2 1 0,-1-1-557,-2 0 0,-1-1 619,-3 1 0,0 0 255,20-18-34,-6 3 28,-8 4-6,-7 5-6,-8 5-33,-6 4-22,-4 5 769,-4 3-864,-2 4 1802,-2 1-1898,-1 3 1763,0 0-1863,-1 5 644,-1 4-622,-1 9-1,-3 7 1,-3 10-548,1 0 1,-2 1 530,-7 26 0,1-4 0,-1 2-3,6-22 0,-1-1-1325,-3 13 0,0 0 1328,4-16 0,0-1-6,-1 1 1,0-1-116,1-2 0,0 0 116,-9 27-12,4-7 17,2-6-6,7-8-11,3-8 17,4-5 6,3-13 757,5-1-740,6-14-18,4-4 18,6-7-18,4-5-5,3-4 0,0-3 34,13-16 1767,-11 11-1750,6-11-28,-16 19 308,-4 5-331,-2 4 0,-7 7 0,-3 3 0,-6 5 0,-1 4 0,0 1 1148,1 5-1148,0 3 0,2 2 0,1 1 0,1 1 0,3-1 0,0-1 0,2-2 0,9 0 0,-2-4 0,8-2 0,-6-5 0,1-4 0,-1-2 0,0-5 0,-1-2 0,-2-3 0,-1-3 0,-2-1 0,-1-1 0,-2 1 0,-2 1 0,-1-3 0,-4 8 0,0 1 0,-3 7 0,0 2 0,0 2 0,-2 7 0,0 0 0,-2 7 0,0 1 0,-2 18 0,2-3-1156,-2 13 1156,3-7 0,2 3-556,2 1-2163,5 2-3442,7 1-3670,3-6 9058,2-5 1,-9-15 0,-2-7 0</inkml:trace>
  <inkml:trace contextRef="#ctx0" brushRef="#br0" timeOffset="68232">20232 9297 17588,'18'-59'821,"0"1"1,-2 4 0,-2 7-184,-5 10 1402,-3 3-1497,-3 5-99,-3 5 448,-5 3-634,-4 6-90,-5 2-34,-3 6-33,-4 3-45,-3 3 17,-4 7-40,-1 2-5,-2 9 0,-1 3-2832,0 6 2821,1 4-11,3 5 485,0 3-497,4 2-304,4 2 298,4 0-4,5 2 4,4-3-10,4 1 0,7-4-12,6-2-11,9-3 12,6-5-18,7-2-1054,-2-12 0,2-3 1083,20 4 16,-15-8 0,-1-2 1565,20-5-1554,-1-7-5,-1-5 17,-3-6 0,-3-4 17,-4-3 16,-3-1 6,-7-2 22,-4 2 18,-8-2 134,-5 2-95,-7 1 10,-4 2 1,-4 3-12,-5 4 245,-2 2-205,-15 4-101,0 5-6,-10 1 6,3 8 3103,-13 7-3148,9 3 883,-7 6-905,16-1-6,3-1-17,0 12-17,9-7 34,0 8-22,9 0 22,5-8-11,4 7 5,6-11-5,5-1 0,4-3-6,6-3 0,5-2 28,4-4-16,4-2-461,0-4 472,1-4 5,-3-4 22,-2-4-5,-5-4 90,9-21-40,-19 13-2094,4-17 2106,-22 18-429,-3-2 401,-2 1-1,-3 0-21,-3 0 395,-8-6-407,0 9-4,-14-7-24,8 17 0,-6 0 0,5 8 0,1 2 0,-2 3 0,0 2 0,-1 5-1127,1 4 1127,-1 3-1014,0 4 1014,3 1-1849,0 2 1770,6 1-715,2 1 610,6 0 978,3 1-1164,7-1 753,6 1-1044,7-1-246,8-2-236,7-3-274,6-2 509,5-5-1389,-8-8 1,2-2-157,20-1 1580,-18-4 0,-2-2-242,16-8 1064,-5-5 930,-3-3 612,-5-2 446,-5-2 186,-5-1-151,-5-1-320,-3-1 617,2-12-1468,-8 9-129,2-9-89,-8 15 105,0 1-246,-2 4-33,-2 3 3314,0 2-3477,-4 6 314,0 2-448,-2 6 807,0 0-942,-1 4 23,0 2 17,-3 7-17,0 3 0,0 4 11,-2 4-11,0 2-5,-3 15 10,1-9-16,0 9 0,1-12 28,1-2-34,0 0 11,0-2-3397,1-2 3414,0-3-5,1-1-12,2-9 34,2-2 6,4-8 5,3-3-28,4-5 3409,6-4-3409,3-3 6,4-2 11,2-3-5,2-2-12,2 0-384,0-1 407,-1 1-23,-1 2 0,-2 2-16,-2 2 10,-4 5 1,-3 3-6,-4 3 17,-4 3-40,-3 1 23,-2 4 6,0 2 366,-1 13-383,-1-1-6,0 9 1,-1-5-7,0 0-5,2 1-22,0-1-17,1-1 16,3-2-33,2-2-17,4-2-335,13-1 38,-1-5-151,12-2-554,-5-4 189,5-3-155,1-1-197,3-2-196,1-2-229,0 0-74,-3-1-1338,10-3 2212,-14 1 399,6-4 368,-17 3 343,-1-2 313,-3 0 431,0-3 382,-1-1 178,-2-1-22,0-2-168,-2-1 684,6-11-1216,-7 7-3360,4-9 3175,-9 13-45,-1 0 73,-2 2-174,-3 3 415,-4-3-751,-6 8 62,-15 0-100,0 12-1,-13 2 6,3 5 2897,-1 3-2937,-3 3-16,3 2-11,0 2 216,-8 14-253,19-8 1,0 0 19,-11 17-486,4 6 463,23-25-201,3 7 190,6-10 377,3 5-383,7-13 12,4-2 11,4-5-11,5-3-11,19-10 5,-10-2 34,12-10 33,-2-14-936,-11 4 902,7-14-2749,-15 8 2761,-1-5 5,-8 7 1,1-2-178,0-6 0,1-1 169,0 0 0,-1-1-261,-1 1 0,-1 0 317,0 3 0,0 1-22,-3 5 1,0 1-60,-1 1 0,0 3 796,1-8-796,-9 24 2868,-2 6-2868,-1 4 593,-1 1-593,-3 7 989,-1 3-989,-4 8 0,-2 5 0,-4 7-1696,-5 19 0,1 5 1696,-3 8 0,3-4 0,1 0-856,9-4 856,3-1 0,3-1 0,3-4 0,4-1-590,5-5 590,6-3 0,4-5 0,3-5-91,2-5-10,2-6 29,-1-6-163,-1-4 218,-1-5 2487,-1-6-2458,-1-4 10,0-6 17,-1-4 1100,-1-5-1078,-1-2 1,0-4 431,-2-2-493,0-1 0,-2-1 0,-1 1 0,0-7 0,-5 15 355,0-3-355,-6 18 146,-2 3-146,-1 5 0,0 1 0,-2 4 555,-1 1-555,-2 6 0,0 4 0,0 4 0,-1 3 0,1 3 0,1 1 0,1 3 0,2 12 0,0-9 0,1 7-237,2-12-362,0-3-280,2-2-448,1-3-6806,4-4 8133,-1-6 0,0-3 0,-3-5 0</inkml:trace>
  <inkml:trace contextRef="#ctx0" brushRef="#br0" timeOffset="68390">23017 8931 24990,'-4'-9'-4890,"1"7"4890,11 27 0,-4-11 0,-1-1 0</inkml:trace>
  <inkml:trace contextRef="#ctx0" brushRef="#br0" timeOffset="69083">23218 9422 24905,'31'-43'285,"0"-1"1,-1 4 0,-8 3-107,-14 7-39,1-3-28,1-5-45,1-5-16,3-4-16,5-6-1341,3-6 1306,-9 27 0,1 1-506,1-2 1,1 0 505,-1 0 0,1 0 0,0 0 0,-1 2 217,0 0 0,-1 1-217,8-24 0,-4 10 0,-7 7 0,-5 12 396,-3 7-396,-3 8 1075,0 5-1075,-1 3 1977,-2 2-1977,-4 1 751,-2 3-751,-4 4 9,-5 5-9,-2 5-1463,-4 6 1463,-1 5 0,-1 8 0,-1 7 0,0 8 0,-1 4 0,15-26 0,0 3 0,1 7 0,0 6 0,1-4 0,2 1 0,1-1-528,0 2 1,0 4 0,3-6 527,6-6 0,2-3 0,0 1 0,3-1-214,1-2 0,2 0 214,7 9 0,0 0-18,11 15-103,-11-21 1,2-2-703,12 12 185,-9-16-141,3-1-1338,-11-17 1581,-5-6-1738,-3-7 1618,-7-5-1388,-5-8 812,-6-5 1075,-6-5 816,-4-6 361,-4-3 251,-2-5 84,-1 1-151,10 12 1,0 1-186,-8-12-95,-5-6-89,17 20 537,3-2-834,6 8-146,1-1-112,5 9-112,3 0-90,3 1-38,5 0-57,7 0 6,5 1-12,8 0 12,5 2 572,6 1-578,6 1-32,-5 1 0,12 0 0,1 0 0,-8 0 54,-7 0 1,-1 0-387,24-1 1,9-1-1,-19 0 398,-27-3 28,-5 0 11,-5 0 22,-4 1 51,-6 0 17,-2 1 33,-3-1 34,0 0 1197,-1 1-1158,0-1 0,0 0 6,-1-1-1,1 1-76,0 1-181,0 0 0,0 2 0,0 2 0,0 0 0,-1 2 0,-2 7 0,0 2 0,-2 11 0,0 3 0,-1 6-286,-1 3 286,0 6-1373,1 1 1373,2 3 0,0 2-147,2-1-356,0-1-527,0 12 156,0-17-538,-2 7-1719,0-22 3131,0-4 0,2-9 0,0-2 0</inkml:trace>
  <inkml:trace contextRef="#ctx0" brushRef="#br0" timeOffset="69268">24284 8860 22021,'11'-37'120,"-1"-1"0,6-22 1702,-17 59-1945,-1 1 950,-1 0-1045,-3 3-23,-2 2-78,-2 6 460,-2 3-684,0 4-242,2 2-324,2 4-650,4 1-1976,3 1 3320,4 5 0,-2-14 0,2-1 0</inkml:trace>
  <inkml:trace contextRef="#ctx0" brushRef="#br0" timeOffset="69649">24653 9060 22677,'0'-9'3165,"-1"2"-2589,1 7 712,0 0-1271,-60-26-935,37 24 929,-12-10 1,0 5 237,16 20-238,0 5 6,-1 3-1421,1 4 1398,2 4-4,1 1 10,0 18-5,7-10-18,2 10 403,6-16-408,4-2 22,3-1 6,5-4-6,2-2 6,2-4 12,2-2-1,2-5 17,0-2 17,2-5-6,0-2 1492,-1-3-1453,1-4 12,-2-3 24,-2-4 3,-3-5-5,-1 0-28,-3-6 6,-1-2-40,-2-4-32,-2-3-197,1-1 179,-2-2 0,-1 1 0,0 1 0,-2 4 0,1 3 0,-2 3 0,0 2 0,-2 3 0,0 3 0,-2 1 0,0 2 0,1 3 0,1 1 0,1 3 0,-1 1 434,2 2-1947,0 0-431,8 13-111,-1-3-3317,9 10 5372,0-2 0,-8-9 0,0 1 0</inkml:trace>
  <inkml:trace contextRef="#ctx0" brushRef="#br0" timeOffset="70290">24991 9097 23310,'1'-5'4212,"0"2"-3063,-1 3-1149,17-34 0,-13 29 0,13-22 0,-17 50 0,0-1 0,-2 14 0,0-5 0,-4 2 0,0 1 0,-1 1 0,-6 13 0,1-2-3329,-1-2 3329,4-12 0,5-17 0,1-4 0,2-5 0,0-2 0,1-3 0,0 0 0,6-4 3329,1-1-3329,18-12 0,-5 2 0,12-9 0,-6 2 0,2-2-337,1 0 337,0 0 0,0 1 0,-2 2 0,8 0 0,-12 6 0,4 2 0,-17 7 0,-3 3 0,-3 1 0,-1 1 0,-1 2 0,0 2 0,1 5 337,-1 4-337,0 5 0,1 2 0,-2 3 0,0 13 0,0-9 0,1 10 0,1-14 0,1 1 0,8 6 0,-2-9 0,7 3 0,-3-12 0,3-5 0,2-3 0,1-3-3392,2-5 3392,1-1-7,0-6 7,0-2 0,0-3 0,0-3 0,0-2 0,9-15 0,-6 8-2266,7-11 2266,-10 10 0,-1 1-487,-1-1 487,-2 3 2024,-2 1-2024,-3 3 0,-3 3 0,-3 2 0,-3 2 6,-2-1-6,-2 5 3031,-1-2-3031,-1 9 1091,1 0-1091,-2 4 0,2 0 0,-2 0 0,-1 4 0,-2 3 0,-2 7 0,0 6 0,-1 5 0,1 7 0,0 2-3392,3 5 3392,1 1 0,2 2-74,3 2 74,3 0 0,4 0 0,10 14 0,1-7-572,-2-4 572,-5-14 0,-10-18-1120,-12-3-101,-3-6-1641,-15-1-6969,1-8 10533,0 0 0,11 0 0,6 1 1</inkml:trace>
  <inkml:trace contextRef="#ctx0" brushRef="#br0" timeOffset="71415">26880 9475 25636,'23'-40'221,"1"0"0,-2 2 0,-7 11-70,-14 22 801,-1 2-893,-2 1 290,0 1-329,-3 1 123,-2 0-199,-2 0 544,-4 1-515,-3 4 27,-4 3 23,-1 4-731,-3 3 708,-2 2 6,-2 4-12,0 2 28,0 3-27,2 0-3147,3 0 3146,3-1-196,3 6 169,7-8-1,3 3 1,7-11 21,5-1 486,11-1-418,11-4-33,2-2 3339,5-7-3317,-10-4 16,0-3 254,-2-3-218,5-11-97,-8 4 0,6-19 0,-11 12-484,0-9 484,-5 9 0,-2 4 0,-1 2 0,-2 4 0,-2 4 0,-1 3 0,-1 3 0,0 2 484,0 1-484,-4 7 0,1 0 0,-10 17 0,3-5 0,-4 13 0,3-7 0,1 1 0,2 0 0,1-1 0,4 0 0,1-1 0,1-1 0,4-2 0,2-2 0,4-1 0,1-1 0,3-3 0,1-2 0,2-3 0,2-2 0,3-4 0,1-1 0,2-3 0,0-3 0,-1-2 0,0-4-3392,-3-2 3392,-2-2 0,-1-1 0,-3-2 0,0-2 0,-2-2 0,1-2 0,0-2 0,2-4 0,-1-1-220,2-1 220,1 0 0,0 2 0,1 2 0,-1 3 0,1 5 0,0 2 0,-2 4 3283,0 2-3283,5 2 0,-1 4 0,1 1 0,5 8 0,-11 3 0,7 7 0,-7 3 0,-1 4 0,0 4 0,-2 6-2119,-3 3 2119,-1 3-2581,-3 0 2581,-1-1-1252,-1-2 1252,0-3 0,0-4 0,1 5 0,0-10 1244,2 2-1244,-1-11 0,0-2 0,1-2 2577,1-2-2577,3-2 0,3-2 0,3-2 0,4-1 0,4-4 2460,17-9-2460,-9-1 0,12-7-1573,-14 0 1573,-2-4 0,-2-5 0,-1-5-2871,-3-4 2871,-3-2 0,-2-2-623,-5 2 623,-4 4-265,-4 5 265,-2 6 891,-2 4-891,0 6 0,-1 5 2873,-1 4-2873,0 3 1043,0 3-1043,0 2 525,0 0-525,-1 1 0,-2 3 0,-4 4 0,-2 7 0,-10 18 0,5-3-350,-6 15 350,12-7 0,2 1 0,4 1 0,2 0-35,14 15-783,1-14-621,12 10-2739,-1-18-5653,-2-6 8946,-2-5 0,-9-11 1,-5-5-1</inkml:trace>
  <inkml:trace contextRef="#ctx0" brushRef="#br0" timeOffset="72831">29420 9202 21701,'-6'-54'618,"-1"1"0,-2 1 1,-4 11 1111,-8 20-1584,-9 4-34,3 12-17,-1 5-33,-1 8 298,0 6-327,0 10 9,9 2 0,2 4-8,-7 22-245,9-14 1,3 2 218,7-6 1,2 0-9,0 1 0,2 3-6,3 16 1,3 5-12,0-18 0,2 0 0,-1 3-318,3 12 0,-1 3 0,1-2 286,-1-10 1,1-2-1,-1 0-702,-1 1 1,0 0 0,-1-2 604,-1 4 1,-2 1-128,-1-7 1,-1 3-1,-3-2-1060,-9 18 0,-4-2 1095,2-1 0,-5-3 61,-7-12 1,-5-6-98,4-15 1,-1-5 208,-2-1 1,-1-3 58,0-2 1,0-3 33,-28 2 45,23-13 0,2-4 11,-13-11 0,-2-18-12,30-6-4,9-8-35,10-9-19,4 26 0,3 0-13,2-3 0,3 1-13,3-2 1,3 0 5,2 1 1,2 1-37,3 0 0,1 2-6,2 1 1,1 2-15,1 2 1,1 1-18,1 2 1,0 1 16,1 3 1,0 0 2,-1 2 0,3 0-78,13-5 0,0 1-70,-10 5 1,-1 1 133,10-4 1,0 1 10,-15 7 0,-1 1 615,-1-1 0,0 1-626,28-12 151,-3-1-101,-2-1 29,-3-2 475,-2-3-458,-3 0 1214,-16 9 0,0-2-999,0 2 0,-1-1 53,16-15 28,-13 9 0,-26 21 536,-3 1-592,-2 2 1266,-1 0-1321,-2 1-34,-3 0-12,-1 0 1197,-9 1-1214,1 1 1,-9 1-17,2 3-23,-4 3 0,-2 4-33,-4 2-794,0 5 777,0 1-279,-10 14 223,12-5-11,-5 10 0,16-9-6,5-1-16,4-1 5,4-1 5,2-2 40,8 5 5,4-9 68,16 5-28,-2-16 5,11 0 95,8-13-61,-9-1 478,12-7-434,-17-1-10,-1-3-3003,-3-2 2980,-4-3-2198,-2-2 2198,-3-1-1261,-1-1 1250,-4 2 140,-1 3-112,-3 3-16,-1 4 1513,-2 4-1626,-1 3 2432,-1 4-2432,0 1 2899,0 3-2899,-4 2 0,1 3 0,-8 13 0,4-2 0,-2 10 0,4-4 0,2 1 0,1 2 0,1-1 0,4 2 0,7 6 0,2-8 0,7 4 0,4-10 0,-4-8 0,15 0 0,0-14 0,2-2 0,3-8 0,-11-2-790,1-3 790,-3-5 0,0-5 0,-4-5 0,1-5 0,-9 6 0,0-1 0,7-21-1087,-7 16 0,-1 1 1087,3-18 0,-4 16 0,-1-1-1446,5-20 1446,-6 22 0,-1 2-621,1-10 621,-3 6 294,-1 5-294,-3 8 0,-1 8 1645,-2 6-1645,-1 5 1773,-2 5-1773,-2 2 1063,-4 4-1063,-2 4 0,-4 7 0,-3 6 0,-4 9 0,6 0 0,0 3-791,-10 22 791,9-15 0,2 2 0,1 6 0,3 1 0,3-11 0,0 0-1295,0 12 1,1 0 1294,4-16 0,2-1 0,3 10 0,2 0-304,6 15 304,3-15 0,3-3 0,6-3 0,9 3 0,-9-21 0,-1-6 0,0-4 0,0-4 0,1-5 0,-1-3 0,9-15 0,-8 1 419,6-13-419,-12 2 0,0-5 0,-1-5 1430,0-3-1430,-1-2 0,2 0-507,6-14 507,-6 18 0,4-9 0,-9 21 0,-1 4-624,1-3 624,-4 9 311,0-1-311,-4 11 1083,-1 3-1083,-1 3 991,0 1-991,-1 1 837,0 5-837,0 2 0,1 7 0,0 7 0,1 6 0,2 9 0,4 27-3392,-1-10 3392,-2-16 0,0-1 0,4 15-780,0-2 780,1-3-524,1-5 524,0-4 0,0-5 0,-1-3 0,-2-5 0,-2-4 2747,-2-5-2747,-2-4 1066,-1-3-1066,-1-2 883,-3-2-883,-1-1 0,-4-1 0,-4-1 0,-4-1 0,-5-3 0,-4-3 0,0-3-1161,-10-7-138,11 2-2504,-2-4 3490,15 2 1,5 9 0,3-1 0</inkml:trace>
  <inkml:trace contextRef="#ctx0" brushRef="#br0" timeOffset="73265">31134 9441 26871,'32'-44'-56,"-7"8"11,-24 36 508,1 1-480,2 1 196,3 1-179,2 2 82,2 0-76,1 0 257,1 0-258,-1 0 23,1-3-5,3 1 10,0-2 1,0-1 5,-4-1 23,-6-2 5,-2-3 90,1-3-79,-4 1 23,1-3 11,-2 4-11,-1 1-16,0 0-85,-3 1 0,-1 1 0,-2 0 0,-1 0 0,-2 1 0,-2 0 0,-3 2 0,-3 0 0,-1 2 0,-1 1 0,0 2 0,3 3 0,2 1 0,3 3 0,1 2 0,4 2 0,2 4 0,2 4 0,3 3 0,5 4 0,4 2 0,7 1-1608,4 1 1512,3-1-195,2-1-497,0-1-181,1-1-1143,-1-2-4673,-1-2 6785,2-1 0,-13-13 0,-1-1 0</inkml:trace>
  <inkml:trace contextRef="#ctx0" brushRef="#br0" timeOffset="73425">31805 9794 28671,'-4'-23'-4975,"-1"4"4975,-5 13 0,5 3 0,0-1 0</inkml:trace>
  <inkml:trace contextRef="#ctx0" brushRef="#br0" timeOffset="76990">2460 11632 20935,'-25'-40'816,"0"0"0,2 4 0,1 8-514,6 20-50,-1 2-39,-1 3 44,-7 1-178,4 5-12,-7 4-17,5 6-10,-2 7 4,-3 7-10,5-2 0,0 3 5,-14 19-1002,11-14 0,2 1 968,-10 19-16,14-16 0,2 2-2762,-5 18 2748,10-23 0,5 0-59,8 19-287,9-17 337,9 4 6,6-20 12,6-5 21,4-4 1,4-6-1,2-3-5,1-6 0,1-4-714,-2-6 737,-4-2 16,-3-2 34,-6 1 1076,-5 0-1003,-7 1 2768,-4 1-2746,-6 1 511,-3 0-467,-9-2-150,-1 4 1439,-7-1-1445,1 7-22,-3 3 11,-2 1-40,-2 6-5,-3 4 6,-3 7-1,-1 6 1,0 3-12,-7 8-450,7-6 0,2 0 433,3 6 1,3-1-12,4 1-39,4-1-16,4-2-68,4-1-57,1-2-71,8-1-191,3-3-359,9 0-952,5-6 1013,29 1 1,-29-10 0,17 0 0</inkml:trace>
  <inkml:trace contextRef="#ctx0" brushRef="#br0" timeOffset="77183">3184 11673 25337,'-9'17'57,"-2"5"-5724,-8 14 5650,-3 1-56,0 3 1120,-2 1-1243,-1 1 308,1 0-616,-2 1-804,7-13 0,-1 2 1308,-3 4 0,0-1 0,-9 14 0,5-7 0</inkml:trace>
  <inkml:trace contextRef="#ctx0" brushRef="#br0" timeOffset="77350">2790 12218 12830,'0'-9'6671,"0"1"-5980,6-21 1,2-6-679,0 4 385,2-10 0,0 0 251,2 9-100,0 4-73,-1 5 235,1 4-420,-3 6 69,-1 5-226,-3 3-117,1 5-11,0 4 546,3 4-535,24 23-34,-9-10-45,18 16-218,1-5-996,-8-8 755,14 9-420,-10-10-1148,2 1-6626,-3-3 8715,-5-1 0,-16-11 0,-8-3 0</inkml:trace>
  <inkml:trace contextRef="#ctx0" brushRef="#br0" timeOffset="77599">1897 13031 21188,'-44'16'382,"1"-1"1,1-1 0,18-4-243,27-8 614,14-2-519,12-3 17,14-2-2455,12-5 2298,-22 4 0,3-1-14,3-1 0,2-1-991,4-1 1,1 1 967,4-2 1,1 0-419,3-1 1,2 0 395,2 0 1,1 0-470,3 0 0,1 0 436,-20 3 1,0 1 0,1 0-17,0 0 0,0 0 0,0 0-43,0 0 0,1 0 0,-1 0-191,0 0 1,-1 1 0,1-1-548,-2 1 1,0 0 0,0 1 793,4-2 0,1 1 0,-5 0 0,-5 1 0,-4 1 0,-1 0 0,1 0 0</inkml:trace>
  <inkml:trace contextRef="#ctx0" brushRef="#br0" timeOffset="79405">6273 11782 23195,'5'-44'829,"0"1"0,-1 0 0,-2 7-470,-6 15-90,-2 1-101,-4 13-52,0 3-83,-3 3-20,-4 4-2,-3 5 6,-3 7-17,-4 8-1543,-1 6 1543,-2 5-11,0 5-6,1 2 0,3 3-11,4 3-16,4 1-15,10-14 0,1 1-42,0 17 36,4-19 1,3 0-53,8 6 5,6-2-774,23 2 824,0-13 12,19-1-23,-7-17-11,7-5 5,5-3 45,-29-2 1,1-3 19,14-5 0,1-2 19,-12 1 1,0-2 16,9-4 1,0-3 50,-6-3 0,-4-1 50,16-13-59,-21 14 1,-3 0 92,2-8 16,-7 1 23,-7 3 11,-3 2-22,-6 4 0,-3 3 112,-4 2-174,-3 7 1369,-2 1-1459,-6 8-21,-4 4-24,-5 5 12,-4 7-11,-3 4-6,-1 4 1,1 3-12,-4 14-424,11-8 396,1 9-17,14-14-1047,7 9 1064,4-11 28,6 5-11,5-14 28,4-3 5,2-4 1,6-5-291,3-2 296,4-4 6,24-12 5,-13-2-542,-15 3 1,-1-1 547,8-10 33,-2-2 701,-5 0-678,-5-1 16,-3 1 12,-6 1 17,-4-1-17,-4 3 5,-5 0-5,-2 1-17,-6 0-11,-1 1-12,-5 1-5,-2 1-17,-3 1 1,-2 1 268,0 4-274,-2 2 2505,0 3-2522,-1 4-29,-1 1 1,-2 5 11,0 4-28,-2 5-11,0 4-11,2 2 162,1 5-207,3 0-12,3 3-33,4 0-67,5 0-285,3 0 201,5 0-62,6-1-78,6-1-151,6 0-158,7-4-1136,23-1 822,-5-9-568,18-2 754,-12-13 411,-11-3 1,0-2 355,20-12-721,-20 6 0,-1-1 1125,10-11 223,-4-2 152,-5 0 89,-6 0 857,2-12-873,-12 10-62,0-9-79,-12 14-329,-3 1 156,-2 2 139,-1 2-234,-3 3 493,0 3-157,-2 1 1298,0 9-1942,-1 0 302,0 7-364,-3 3 11,0 2 17,-3 7-5,-2 4-18,-2 5 23,-1 5 12,-1 3-7,1 2 23,0 2-33,2 0-12,-1 13 17,4-11-23,0 7-227,4-15 234,1-3-29,1 5 28,1-11 0,0 2-28,1-15 57,1-3 16,3-2 11,2-5 6,5-2-1,4-6-4,5-5-352,4-4 374,1-3-23,2-3-685,1-1 680,-1-2 16,1 0-11,0-1-5,-1 1 0,-1 2-12,-2 4-5,-1 3 5,-5 5 189,-2 5-228,0 4 11,-7 3 18,1 6 326,-5 4-332,0 4 713,0 5-719,-1 5 6,1 4-12,2 17 1,-2-7 5,2 12 0,-2-14-6,0 0 1,2-1-12,1 0-2084,2-2 2101,2-3-852,3-3 830,3-5-18,3-4 40,2-6 11,1-5 23,11-7-23,-8-3 6,6-9 28,-12-2-12,-2-3 1,-1-3-1047,6-30 1013,-9 18 0,3-23 292,-13 25-292,-2 1 0,0 0 0,-2 2 0,-1 3 0,-1 5 0,0 3 35,0 6-35,-1 3 0,0 5 0,-1 2 0,0 3 0,0 0 3183,1 1-3183,0 5 631,1 2-631,0 8 0,4 4 0,2 5 0,4 4 0,2 4 0,0 0 0,4 2 0,9 13 0,-5-9-3184,8 11 3184,-9-14 0,7 16-2338,-6-12 2338,1 11 0,-12-18-1221,-6 11 661,-6-13-2358,-13 13-2840,-1-25 5758,-8 2 0,15-15 0,1-2 0</inkml:trace>
  <inkml:trace contextRef="#ctx0" brushRef="#br0" timeOffset="79791">9100 11828 21357,'-47'26'43,"0"0"0,3-3 0,6 1 2224,-5 17-2267,13-9-11,-7 13 0,18-14-11,5-1-129,7-1 123,3-2-5,7-2 10,5-3 843,19 3-825,1-10 10,15 1 1879,-6-11-1879,5-3 7,1-2-12,0-5 56,15-8-1230,-19-1 1218,9-7-1708,-24 3 1753,-4-1-915,-6-2 961,-4-2 94,-4-12-134,-4 7-16,-7-10-33,-8 0-46,-2 9 858,-5-7-858,-3 10 0,5 8 2839,-4 0-2839,7 12 1670,1 2-1670,1 3 0,0 3-158,0 3-156,1 5-134,0 5-207,1 5-1737,1 14-207,5-4 1751,2 14 0,4-27 0,0 0 0</inkml:trace>
  <inkml:trace contextRef="#ctx0" brushRef="#br0" timeOffset="80507">9529 12471 28194,'8'-44'117,"0"-1"1,-1 5-1,0 4 8,5-11-125,-2 7 0,4-17-1577,-3 10 1577,0-4 0,1-5 0,0-3 0,-5 28 0,0-1-1538,0 0 0,1-1 1538,-1 0 0,0-2 0,3-13 0,-1-1-620,-3 13 0,-1 0 620,2-10 0,0 2 0,-3-9-236,-3 8 236,0 9 0,-2 7 0,0 8 0,-1 7 313,0 5-313,0 5 1986,1 2-1986,-1 2 3175,0 4-3175,-1 12 0,-1 6 0,-1 15-45,1 4 45,0 10-739,1 9 739,2-26 0,-1 1 0,1 3 0,0 0 0,1 3 0,-1 0-1347,1 1 1,0 0 1346,-1 1 0,2-1 0,-1 0 0,1 2-483,3 14 0,1 0 483,0-15 0,0-1-37,3 11 0,2-2-226,8 8-6,2-8 40,5-9 55,2-11-1432,2-9 1516,1-10 56,1-7 179,0-9-145,0-5-6,-2-9 29,0-4-78,5-19 150,-10 8-34,2-14 714,-13 11-685,-3 0 1376,-2 0-1365,-2 1 11,-3 4 247,-1 3-258,-1 6 2987,-3 4-2976,0 6-66,-4 3-46,-1 3 0,-3 4 0,-1 0 0,-10 3 0,0 3 0,0 1 0,5 1 1250,10 1-1250,3-3 74,1 3-74,4-2 0,2 1 0,5 1 0,5-2 0,32 0 0,-13-5-363,24-3 363,-24-4-138,-3-4 138,-3-1 0,-3-2 0,-5-1 0,-2-2 0,-4-2 0,-2-2 0,-3-1 0,-1-2 0,-2-9-247,-3 8 247,0-6 349,-2 14-349,-2 2 139,-3-2-139,-1 6 0,-12-4 0,7 10 0,-17 1 0,10 7 260,-8 5-260,3 6 0,-2 3-422,-1 8 422,-1 4-766,0 5 766,3 4 0,3 3 0,5 2 0,6 2 0,5 0 0,8-1 0,6-2-2999,7-1 2999,6-3 0,4 0-1397,-4-12 0,0-1-3067,13 13 4412,-10-11 0,-1-4 0,-6-4 1,-1-3-1</inkml:trace>
  <inkml:trace contextRef="#ctx0" brushRef="#br0" timeOffset="80977">10695 12374 27494,'-11'-16'-2571,"3"3"-600,8 11 3171,4 2 0,-3-1 0,3 1 0</inkml:trace>
  <inkml:trace contextRef="#ctx0" brushRef="#br0" timeOffset="81700">11112 12542 22660,'6'9'2935,"-2"-3"-2341,-4-6 694,0 0-1187,25-60-970,-5 16 905,-2 3 1,1-1 41,6-9-5,-5 13-6,-1-5 6,1-2-12,0-5 7,-2-2 4,0-2-21,-2-3 5,-1-2-6,-2-1-368,-6 29 0,-1-1 337,0 1 1,-1-1-535,-1 1 0,1-1 554,1-29 1,-2 4-40,-2 7 0,-2 7 0,0 9 0,-1 8-74,-1 9 74,-1 5 619,-1 7-619,1 3 874,-2 3-874,-2 4 0,-3 6 0,-4 8 0,-4 11 0,-4 7-2091,-2 11 2091,-1 7 0,13-23 0,0 1-325,0 1 1,1 2 324,-2 20 0,1 1 0,4-13 0,1 1-686,-1 12 1,3 0 685,4-18 0,2-3 0,2-1 0,2 0-362,6 7 0,4-2 317,-2-11 0,3-1-56,16 11 0,3-5-5,15-3 2,-3-13 1,4-5 822,-8-9 0,1-4-744,11-5 0,-1-4 25,-12 0 0,-2-3 14,5-11 0,-4-3 20,1-9-15,-17 11 1,-2 0 36,2-14 5,-11 10 1,-2-2-1430,4-14 1429,2-14 135,-11 13 844,-3 14-916,-1-1-90,-4 17-34,-3 7 764,-1 2-764,-4 5 533,-11 7-533,-9 12 0,-13 15 2976,7 2-2976,2 6 0,15-9 0,1 2 0,5 0 0,3-2-2778,4 0 2778,3-3-73,3-3 73,10 8 0,2-11 0,9 3 0,-1-12 0,4-5 0,15-4 0,-8-6 0,24-12 0,-24-2-470,16-20 470,-24 9 0,9-24 0,-22 19 0,-3 0 0,7-19 0,-6-7 3040,-9 32-3040,-1 4 0,-2 4 102,-6 0-102,0 7 0,-2 0 0,2 8 960,0 1-960,0 2 0,-1 3 0,-5 10 0,1 11-197,1 1-50,5 4-55,7-6-79,6 2-106,5 0-129,8 1-151,6-2-1580,26 6 44,-4-10 485,-14-8 1,2-1 1817,27 1 0,-28-6 0,0-2 0</inkml:trace>
  <inkml:trace contextRef="#ctx0" brushRef="#br0" timeOffset="82060">12794 12171 22454,'16'-44'646,"0"1"0,0 4 1,-6 5-266,-11 11 1178,-2 3-1307,-2 2 510,-10-1-656,1 8-27,-9 1-29,0 8 17,-16 11-1136,7 1 1081,-10 11-12,12 2 0,1 4 0,1 5-2270,0 4 2270,2 2 0,-4 17-202,11-15 202,-1 10-23,15-21-5,10 6 5,14-6 23,4-5 17,11-11 28,-6-11-33,1-7-12,1-4-1884,-2-6 1884,-1-5 0,-2-1 281,-2-2-281,-1-2 0,-2-1 0,-1-1 0,-2 0 2024,5-11-2024,-6 12 0,2-6 0,-10 17 0,-2 4 217,-3 5-217,-1 3 3134,-2 2-3134,0 8 779,-1 4-779,0 11 0,-2 5 0,-3 26 0,0-21 0,0 2-369,-1 0 1,0 3 368,-4 14 0,-2-1 0,5-17 0,-1 1 0,-2 7 0,-1 4 0,0-3-775,0-1 0,0 0 775,-5 14 0,0-1 0,4-14 0,-2-1 0,-7 14 0,-2 1-188,4-14 0,0-2-1045,-6 12 1,-2-3 462,7-18 0,-1-2 770,-12 10 0,0-4 0,4-1 0,-15 8 0</inkml:trace>
  <inkml:trace contextRef="#ctx0" brushRef="#br0" timeOffset="82415">13457 11434 24467,'27'-43'731,"0"0"1,-1 3 0,-5 7-300,-7 11-1,-2 5-50,-4 5 219,-4 4-600,-4 5 54,-3 6-54,-5 3 0,-5 9 0,-5 7-727,-7 9 727,-7 11 0,14-16 0,-1 1 0,-3 6 0,1 1-1049,-2 4 0,0 3 1049,-2 4 0,1 2 0,-1 2 0,0 3 0,2 0 0,-1 4 0,2-3-800,5-11 1,2-2 0,-1 2 799,-3 11 0,-1 3 0,3-4 0,4 1 0,3-3 0,2 0 0,3-2 0,3-1 0,2-2 0,5-1 0,3-2-297,1 0 1,5-2 296,2-1 0,6 0-581,2-6 1,5 0 0,0-2-274,5 4 0,3-2-1211,-4-7 0,3 1 0,-1-5 2132,11 0 1,-3-5 0,4 2-1,-2-6 1</inkml:trace>
  <inkml:trace contextRef="#ctx0" brushRef="#br0" timeOffset="83569">14897 11815 19300,'0'-7'5936,"0"2"-5498,0 5 631,0 0-778,0-61-665,0 45 570,-1-46 107,0 61-169,0 0-38,-1 1-29,1 0-11,-2 0-45,-1 0 458,-3 0-480,-3 0 0,-6 1 11,-4 1-6,-7 2 0,-4 0 6,-3 2-2418,-1-1 2424,-1 0 0,1 0-6,3-2 11,3 0 6,5-1-6,5-1-17,5 0 6,7 0-17,2-1 2419,4 1-2453,1-1 6,0 5 29,0 1 16,-2 12-17,-1-1 22,-1 7 7,0-5-1,0 3-28,-1 0 23,1 1-6,-1 1-6,0-2 62,0 0-45,0 0 0,-1-2-22,-1 7 11,1-8 11,-2 3-5,4-9 11,0-3-12,1-2 12,1-3 17,1-1 11,0-2 572,1-1-617,3-4 0,-1 0 0,3-4 0,-1-1 0,4-2 0,1-1 0,4-1 0,4 0 0,4 2 0,3 0 0,4 3 0,2 2 0,3 2 0,2 2-1090,1 4 1090,-1 4 0,1 3 0,-4 4-652,-1 2 652,-6 2-59,-4 2 59,-6 1 0,-4 2 0,-5 0 0,-4 1 0,-4 1 0,-15 9 0,-1-8 739,-14 7-746,2-12-32,-2-2 17,-2-1-29,-2-3-27,0-2-68,1-4-117,1-3-179,4-3-303,4-2-560,4-4-2633,6-2-5842,5-4 9780,3 1 0,5 3 0,2 2 0</inkml:trace>
  <inkml:trace contextRef="#ctx0" brushRef="#br0" timeOffset="83964">15719 11740 23651,'-1'-2'2728,"1"-1"-986,0 3-1619,-64-31-5,39 23-1,-21-9 1,0 4-51,22 15-60,-11 3-7,20-1 0,3 2 0,3-1 0,2 5 0,4-4 0,0 6 0,4-2 0,3 0 0,2 4 0,5 1 0,5 3 0,4 2 0,6 4 0,4 0 0,6 3-2315,2 0 2315,2 0 0,-14-8 0,0 1 0,10 9 0,6 8-2625,-23-13 2625,-4 0-971,-6-1 971,-4-2-704,-3 0 704,-6 0 657,-5 0-657,-8 0 0,-5-1 0,-7-1 0,-5 1 1942,-4-2-1942,-4-1 0,-1 0 0,0-1 706,2-2-902,1-1-179,5-3 1018,4-1-2155,8-3-2495,5-3-5824,8-2 9804,4-1 1,4 0 0,2 0 0</inkml:trace>
  <inkml:trace contextRef="#ctx0" brushRef="#br0" timeOffset="84793">16440 11913 26306,'14'14'264,"-3"-3"-197,-8-8 6,-1-1 22,-1 0 1758,-1-1-1840,-2-5-13,1-1 0,-6-12 0,3 2 0,-4-9 0,3 2 0,-1-15 0,4 6 0,-1-8 0,2 15 0,3 2 0,2 5 0,6-1 0,8 5 0,3 2 0,5 5 0,-1 8 0,19 13 0,-8 0 0,13 13 0,-8 11-292,-14-7 292,0 14 0,-21-11 0,-9 0 0,-9 3 0,-11 1 0,-10 3 0,1-12 0,-3 1-1648,7-7 0,-1-1 1648,-12 8 0,1-1 0,9-9 0,2-3-1102,0 0 1,0-1 1101,-24 13-208,20-15 1,2-1 207,-10 3 0,-3-1 0,26-13 118,8-1-118,5-2 2057,3 0-2057,1-3 3076,4 0-3076,1-3 955,4 0-955,4-1 0,4 0 0,5 2 0,6 0 0,3 2-3392,5 1 3392,4 2 0,2 3-705,4 3 705,0 4 0,2 3 0,-3 3 0,-2 2-409,-4 2-599,-3 1-1227,-6 0-4296,-2 0 6531,-3 2 0,-11-12 0,-3 1 0</inkml:trace>
  <inkml:trace contextRef="#ctx0" brushRef="#br0" timeOffset="85318">17362 11973 23004,'16'-43'541,"-1"0"1,0 1 0,6-17 0,-4 12-250,-13 24 1165,0 5-1233,-2 5 361,0 3-585,-1 4 227,-1 2-227,0 3 715,0 0-715,0 6-3392,0 3 3392,0 8-118,0 8 118,-2 9 0,-1 10-299,-2 8 299,-3 9-1065,2-27 0,0 0 1065,0 1 0,-1 1 0,-2 0 0,0-1 518,1 0 1,-1 0-519,0-2 0,-1 0-212,2-1 1,-1-1 211,-7 27 0,3-2-152,4-3-296,4-5-235,3-3-415,6-6-6845,11 6 7943,2-13 0,-1-5 0,-7-16 0</inkml:trace>
  <inkml:trace contextRef="#ctx0" brushRef="#br0" timeOffset="85557">17803 11986 24208,'0'-52'584,"0"-1"0,0 6 1,0 8-193,0 16 798,0 8-1190,0 4 361,0 6-361,0 2 186,0 3-186,1 7 581,0 4-581,2 12 0,1 6 0,1 8-1271,1 8 1271,-1 7 0,-1 5 0,-2 4-2971,-1 1 2971,-3 1 0,-2-3-1336,-3-1 1336,0-3 0,-1-2-12,2-1-794,0-3-1533,2-3-4024,2-5-3468,1-5 9898,1-10 1,0-12 0,0-8 0</inkml:trace>
  <inkml:trace contextRef="#ctx0" brushRef="#br0" timeOffset="86686">18946 12108 23237,'3'-61'892,"-1"0"1,0 5-1,-1 10-589,-4 23-46,-1 3 175,-4 3-281,2 6-45,-2 3-67,2 6-27,-1 3-18,-4 4 0,-4 4 18,-7 9-7,-5 4-1113,-5 7 1108,-4 4 11,0 4-22,-1 1 11,2 3-23,5-2-5,5-2 0,7-3-11,5-3-17,6-4-11,4-4-815,13 3 898,1-8-37,13 1 37,-2-11 1,6-4 45,19-4-1,-8-6 7,12-6 161,-1-12-453,-15 3 431,7-9 28,-20 8 1,-3-4 1127,-2-12-1363,-3-2 0,-4 0 294,-4 9-294,-4 16 43,-1 3-43,-1 7 462,0 0-462,0 5 15,0 9-15,-1 1 0,-1 12 0,-1 3 0,-1 6 0,-1 4-1327,-1 4 1327,-1 3 0,1 0-325,-1 1 325,1 1-2645,1 1 2645,1 1-186,2 1-953,2 1-1606,3-2 2745,4 3 0,-2-23 0,1-3 0</inkml:trace>
  <inkml:trace contextRef="#ctx0" brushRef="#br0" timeOffset="88861">19820 12042 19153,'12'-34'249,"0"0"0,7-20 2169,-18 54-2300,-1 0 1230,-2 2-1236,-1 2 16,-5 3-10,-5 3-34,-5 3-6,-7 4-1855,-5 2 1810,-4 2-10,-4 2 1604,0 1-1616,-1 0 6,4 1-833,3-2 827,5-1-11,6-2 5,5-1 1,4-2 0,5 0-1,2 0 1,3-1 2928,0 1-2928,2 1 0,2 1-1,0 0 6,2 1-5,2-1 0,0 1-12,4-1-22,2-1-17,5-1-50,4-1-90,7-2-960,8-1 490,5-3-410,8-3-800,5-2-2240,5-3 4105,-23-2 0,-2-1 0,3 1 0,0-1 0</inkml:trace>
  <inkml:trace contextRef="#ctx0" brushRef="#br0" timeOffset="89844">20632 12128 20218,'-2'-3'4945,"1"1"-9960,1 2 5239,-2-64-40,6 39 593,-3-13 1,3 0-660,10 18-29,3-2-27,2 1-17,2 0-1,15-4-16,-8 9 849,9-2-849,-2 9-17,-11 5 0,7 3 11,-12 6-16,1 4-12,-1 6 6,1 3 0,0 3-5,-1 3-6,0 1-6,-3 3-45,0 13 40,-9-8-276,0 10 304,-12-14-6,-3-1 16,-8-2 7,-5-3 16,-4-1-5,-3-4 10,-1-2-227,-13 1 244,10-7 23,-6 1 90,11-8-29,11-1 267,0-1-289,12-1 3174,2 0-3224,2-1 426,0-1-471,1-1 92,4-3-120,1 1 0,6-1 11,0 1-17,2 1 12,3 2 5,2 0-5,2 3-1,2 2-5,1 4 6,0 3-3398,1 3 3397,0 3-1356,-2 2 1329,-2 2-604,-1 0 593,-4 0-436,-4 1 419,-6-1 22,-3 1-34,-6-1-5,-6-1-39,-7 0-57,-7-2-61,-5-2-134,-5-2-241,-3-4-432,-4-1-1086,-2-5-3479,-1-1 5596,-7-5 0,25 2 0,-1-2 0</inkml:trace>
  <inkml:trace contextRef="#ctx0" brushRef="#br0" timeOffset="90602">21814 11613 26206,'-38'-38'408,"-1"-1"1,3 3 0,9 10-262,22 21 383,1 1-530,1 3 184,2 1-184,-1 0 93,1 1-93,-1 0 285,0 1-285,0 0 0,0 1 0,-1-2 0,1 0 0,0 0 0,2 0 0,4 1 0,5 11 0,4 4 0,6 14 0,2 5-1210,5 9 1210,5 8-662,-15-24 0,0 2 662,2 2 0,-1 1-643,1 2 0,-1 1 643,-1 3 0,0 0 0,-1 1 0,-1 4 0,-4-3 0,-2 3 0,-1-1 0,1 8 0,-2 1 0,-4-8 0,0 2 0,-3-3-875,-4 5 0,-4-3 875,-3 1 0,-4-2 0,-2 1 0,-2-1-177,-5-1 0,-1-2-364,-5 2 1,-2-2-1140,-4 0 0,-2-1-3236,1-3 1,0-3 4608,1-2 1,2-5 0,-3 4 0,14-14 0</inkml:trace>
  <inkml:trace contextRef="#ctx0" brushRef="#br0" timeOffset="91616">23539 11813 24032,'19'-51'658,"0"0"1,0 0 0,-2 5 0,0 1 0,-5 12-301,-5 13-112,-3 7-66,-2 7-80,-1 3-55,-1 4-28,-2 4 5,1 6 1,-3 7 66,-6 31-44,-1 0-721,3-12 1,-2 1 694,1-4 1,-1 1 2,-1 2 1,-2 1-1470,0 3 0,-1 0 1455,-2 3 1,0 0-4,0 1 1,-1 0-89,-1 1 1,0 0 45,1-1 1,-1 2-807,3-5 1,-1 3 0,1-1 372,-1 5 0,2 0-221,2-7 0,0 1 0,3-3-2732,2 1 1,3-3-1494,0-3 1,2-3 4887,1 20 0,1-27 1,0-11-1</inkml:trace>
  <inkml:trace contextRef="#ctx0" brushRef="#br0" timeOffset="91824">24384 11743 25677,'-48'21'0,"0"1"0,3 0 0,6 4 0,21 2 0,5 1 0,-4 4 0,0 0 0,0 3 0,0 1-1088,-1 1 0,2 1 1088,-1 2 0,0 1 0,1 0 0,-1 0-200,1 2 1,0-1-316,0 1 0,0 0-1463,0 0 1,1 0 1712,-3 7 1,2-3 0,-2 3 0,1-2-1</inkml:trace>
  <inkml:trace contextRef="#ctx0" brushRef="#br1" timeOffset="105173">14270 12937 12749,'-5'-42'423,"1"1"1,0 3 0,1 7 2472,3 18-2577,0 2 1381,0 1-1448,0 1 832,0 2-883,0 0 3382,0 3-3432,0 0-28,0 2-173,0 1 10,-1 5 40,1 1 23,-1 8 16,1 1-17,1 4-5,0 2 6,-1 10-12,1-6 0,-1 7-5,0-11-6,-1 1 11,0-1-11,0 0 5,-1-3-10,1 0 10,1-3 7,-1 3 4,1-5-10,0 0 5,0-5-5,1-2 11,0-1-1,1 0 12,0-1 0,1 0 6,0 0 78,6 0-45,-1 0-5,5 0 5,-1-2-11,3 0 11,2-1-11,2 1 6,1-1-12,1-1-5,3 0 5,0-2-16,5-1 0,1 0-18,3-1-4,1 0 4,2 0 2,1 0-7,1 1 0,2 0-779,1 1 774,1 0-6,-1 1-6,0 0 23,17-1-3145,-14 1 3139,13-1-6,-17 3 1,-1-1 0,0 1 5,-1 0-6,-1 0 7,12 0-18,-13 1-1194,9-1 1200,-15 2 46,11 1-46,-11-1 0,19 2 0,-21-3-628,7 1 640,-8 0-7,0-2 1,1 2 1017,15 0-1000,4-2-23,2 2-1559,12-2 1559,-25 0 1270,12-1-1259,-15 0-11,-2-1 0,0 0 0,-2-1 733,-2 2-749,17-2 16,-17 2 0,11 0 16,-21 1 31,-2 0-47,-2 0 0,-1 0 11,-1 0 2980,4 0-2986,-3 0-16,3 0 1246,-4 0-1235,5 0 5,-4 0 1,4 0-6,-5 0-6,7 0 6,-3 0 0,5 0 0,-5 0 11,1 0-11,-1 0 6,0 0-6,0 0 6,-1 0-1,-1 0 6,-1-1-5,0 1 0,-1 0 10,0-1-10,0 1 5,1-1-5,-1 1-1,1-2 7,0 2 4,5-2 7,-3 1-12,2 0 6,-4-1 5,-2 2-16,1-2-1,2 2 7,-5-1-12,1 0 11,-6 1-11,-2 0 0,1 0 11,0 0-5,1 0-1,2 0 1,1 0 5,1-1-5,0 1 10,5 0 1,-3 0-17,3 0 6,-4 0-1,-1 0-10,-1 0 16,-1 0 6,-1 0 33,0 0 45,-3 0 1328,0 0-1171,-1-2-79,0-2-77,0-2-12,0-3-12,-1-2 1,1-1 0,0-4-23,0 0-5,1-2 22,3-6-44,-1 6-1,4-3 12,-2 5-23,-1 8-50,0-2-101,-3 7-459,0 1-1289,-1 0-4446,2 0 6334,1 0 0,-1 0 0,1 0 0</inkml:trace>
  <inkml:trace contextRef="#ctx0" brushRef="#br1" timeOffset="105966">15471 13577 18593,'-6'-2'3193,"1"0"151,5 2-2638,-60-16-437,45 13 67,-44-13-235,59 16-34,0-1-62,2 1-5,1 0 6,2 0 5,3 1 6,3 0 11,17 5-22,-2-1 5,13 2-22,-5-1-1,3 0-2161,3-2 2134,1 0-15,-9-3 1,0 0-513,16 0 462,-8-2 1,0-1-149,16-5-2615,5-5 2586,-22 1-155,-15 1-231,-16 5-419,-3 0 316,-3 2-3795,-2 0 4668,-2 0 1,1 2-1,-1 0 1</inkml:trace>
  <inkml:trace contextRef="#ctx0" brushRef="#br1" timeOffset="106348">15622 13626 27544,'-4'-16'146,"1"3"-135,3 13-11,0 1 0,0 0 22,0 10 1,0 0-7,0 11 18,0 3 0,0 7 10,-1 6-1463,-1 4 1475,-3 4-17,0 1 1,-1 1 4,1-3-21,-1 0 5,2-2-11,1 0-6,1-3-850,1-1 867,0-3-28,0-2 0,0-3 12,1-3 16,-2-2 16,1-4 29,0-3 112,-2 3 1257,1-8-1442,-2 4 0,1-9 985,-1 2-985,1-3 0,0-1 0,3-4 0,-1-2-920,1 0-2160,0-4-6751,0 1 9702,0-3 0,0 4 1,0 0-1</inkml:trace>
  <inkml:trace contextRef="#ctx0" brushRef="#br1" timeOffset="109496">25170 12241 25763,'20'-36'22,"0"0"1,-1 3-1,2 8-10,14 18-7,7 3-2432,3 1 2382,5 2-28,4 0-89,2 1-142,1 1-205,-1 0-292,0 2-336,-2 0-426,-2 1-520,-3 0-942,-6-1-6806,3 2 9691,-19-2 0,-3 0 1,-20-2-1</inkml:trace>
  <inkml:trace contextRef="#ctx0" brushRef="#br1" timeOffset="109792">25551 12140 26452,'-13'10'168,"4"4"-62,14 12 18,-1 3 4,-1 5-5642,-1 4 5654,-2 2-6,-1 3 1179,-3 2-1212,-1-1-17,-2 0-25,1-1-3,1-2-1929,1-1 1906,1-2-21,0-1 1922,2-1-1912,0-4-10,0-2 4,1 6-27,-1-11 92,-1 7-6713,-7 2 6632,-1-11 0,0 2 0,4-17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B2CD-34CC-0BCB-1EE3-1132C59E0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11B7D-F82C-5067-EBB2-C0FBF4054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D906A-357A-ADA3-0EF2-E345AD27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8AFB-83B9-AF0E-E2D4-9283831C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F26A5-E36B-BE18-4A62-8DA02A6D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5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71DC-C1D9-4427-116F-941E411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F1139-1941-F864-6F51-40F85FD6D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6D5DD-1B90-4694-6961-2F40C972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E28C2-DA1A-2B9E-0DA7-CF54940F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A217D-0707-5D8C-A0E5-8B5E49C9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5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06DC8-00A0-2D18-E562-263D699CD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0DAEC-0C40-C0E4-D85A-3C86923C8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EF5AA-1FF8-8A3C-ACED-8F73B7CC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5339-BB73-67D2-6D6D-1ED2DEA7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A032D-A701-D0AA-4435-CF80F92F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22FF-E5B6-523E-6D59-3CFF812F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E7D4-B2AD-F122-C6C8-0E0D5072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B2068-F8B9-7C19-D165-5904B8DC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0D21F-0429-48C4-DDD2-3DCE94FE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55BFF-9223-5E4D-21F8-95F4FC98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0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0CA1-482D-DEDD-80AC-5B7CB1C5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72C99-F5C3-B8C3-10A4-4C8BF09CC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7F16D-220E-2625-C8A0-5ADB93E3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D746-B509-0D52-F215-9D03AA82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6143-8D82-477C-DD09-ADF96282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4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BE2B-60BD-08FF-26D2-FC440FA0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7D652-5338-4863-1E91-AB0F370F1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61AC1-85D6-AE0A-0EBE-3AC632B08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C53DF-03D4-9686-FAEC-EF219E17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F2630-440C-0EAF-B5FA-E5B04D5D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33D2A-B519-1B02-2FE8-1F96C0EF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3CAE-FEA8-AC57-18B6-723F5B9C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46DEF-237D-641C-D905-27A20C4D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FDB7-1F19-1DB7-4E7F-AD4B78696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82526-F1A4-2BE8-E289-C5439F44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39296-9711-217E-ACAF-DF05B4CAE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8AC61-C222-3B31-44E7-F0A02FFF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227E2-ED1E-D2A1-27E4-8CC47FCE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B36A9-BA3B-42B3-1AF0-6B639EFD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7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9014-030E-9EA2-4886-5428AD82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4F819-C9B9-469C-EDEA-CA8F5F51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20A65-BDBD-6161-59FD-DC468609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91043-2858-AC81-F0F4-C937BAC7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154C5-99F4-C95D-4B6D-4866A6B7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C3E9E-C9C9-D625-42B0-4C0DB2BF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1B577-DC9F-0A1C-975D-1633C255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7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C2FF-0CBB-A9F0-659E-ADAD7255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240D-F3D5-B3AD-1E08-72938663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A8392-6085-1EEF-A005-F748AFC03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0057-6627-0E1B-9DCD-AB80BE12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5661E-ACDA-EDA8-D154-CF24B359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A6FEC-3AC3-86C0-CE83-2E0E5056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9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E691-320D-DC83-B1F5-7AED35EE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6C91B-C850-5F50-F9E1-DE668230E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E01FE-9E6E-0495-2AF1-CF7B605A0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512-8ED4-55F2-F77B-AE6F697B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1CA4F-3AE8-A8F0-B119-2A9B397D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A0A54-224D-BA0D-EB76-DAC65764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0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CF90F-01CF-F46E-0CBE-EF04721E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8D32-4DE0-3D63-BC5D-D421A948B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E2B9-3C76-EE9B-9606-C7015177B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98AFF7-89F5-9844-A675-6566F4787D0A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67BA-201B-89F9-6A7F-31C7DE49C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B6148-DF28-1F40-2A0A-3293DA676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799851-FCD0-6A4B-B9AF-AC2DC62B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7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background&#10;&#10;AI-generated content may be incorrect.">
            <a:extLst>
              <a:ext uri="{FF2B5EF4-FFF2-40B4-BE49-F238E27FC236}">
                <a16:creationId xmlns:a16="http://schemas.microsoft.com/office/drawing/2014/main" id="{90653077-4A56-D1DE-10D6-2C734F359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A1E07-54BD-AC07-5834-71B26B28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9B36E-3434-815E-E29E-B90EF8F2D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FC525C7-05B3-7F97-DDE2-A9523AB2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540CFE-4F35-5B20-94E6-DD30A047649D}"/>
                  </a:ext>
                </a:extLst>
              </p14:cNvPr>
              <p14:cNvContentPartPr/>
              <p14:nvPr/>
            </p14:nvContentPartPr>
            <p14:xfrm>
              <a:off x="544320" y="609120"/>
              <a:ext cx="11178360" cy="459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540CFE-4F35-5B20-94E6-DD30A04764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960" y="599760"/>
                <a:ext cx="11197080" cy="46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50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25C97-7509-BBC2-3EDA-2F209215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256765-5C82-BAFB-F563-934C13E4E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AE38553-A125-30AB-66D7-678E4923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9C38A2-FBF9-DFAC-4662-1BA7129AA963}"/>
                  </a:ext>
                </a:extLst>
              </p14:cNvPr>
              <p14:cNvContentPartPr/>
              <p14:nvPr/>
            </p14:nvContentPartPr>
            <p14:xfrm>
              <a:off x="379440" y="676080"/>
              <a:ext cx="9463680" cy="534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9C38A2-FBF9-DFAC-4662-1BA7129AA9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080" y="666720"/>
                <a:ext cx="9482400" cy="53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72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816F1-B4CB-A563-94F7-7A6C0B6A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00EFE-EAFD-84FA-C9B3-BB31CFB5A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B939587-6429-0A5E-702C-B81F3FA3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12F763-CA54-59EC-6305-4391FA034FC5}"/>
                  </a:ext>
                </a:extLst>
              </p14:cNvPr>
              <p14:cNvContentPartPr/>
              <p14:nvPr/>
            </p14:nvContentPartPr>
            <p14:xfrm>
              <a:off x="236160" y="684720"/>
              <a:ext cx="11729880" cy="403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12F763-CA54-59EC-6305-4391FA034F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0" y="675360"/>
                <a:ext cx="11748600" cy="40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21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B331F-BFDD-B3B1-599E-9B070DC8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556054-575E-0C11-3AD9-852E307B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4A5A4B6-32BB-47C3-879A-AADB6DF8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2E9C3B-5B56-E630-8688-D48DA8BE3D00}"/>
                  </a:ext>
                </a:extLst>
              </p14:cNvPr>
              <p14:cNvContentPartPr/>
              <p14:nvPr/>
            </p14:nvContentPartPr>
            <p14:xfrm>
              <a:off x="543960" y="758880"/>
              <a:ext cx="9813600" cy="607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2E9C3B-5B56-E630-8688-D48DA8BE3D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600" y="749520"/>
                <a:ext cx="9832320" cy="60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49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97766-3DF3-14D9-C4FB-48F1AEAF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7E89D1-97E8-EC7E-6323-8502918E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F220CAA-FFF9-E412-02FE-8859EC09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1F7EB0-E333-86BB-67A4-DE38E14568DA}"/>
                  </a:ext>
                </a:extLst>
              </p14:cNvPr>
              <p14:cNvContentPartPr/>
              <p14:nvPr/>
            </p14:nvContentPartPr>
            <p14:xfrm>
              <a:off x="1189440" y="507600"/>
              <a:ext cx="9694800" cy="456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1F7EB0-E333-86BB-67A4-DE38E1456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0080" y="498240"/>
                <a:ext cx="9713520" cy="45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24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956ED-A88B-E52A-A549-4DB2AD93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DDE8B8-D883-CC5D-28E2-7FB5C69C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609D9B0-DDD3-E324-145E-CF3D98EC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72F24E-1EAC-E2A0-66DF-37D855E31B9D}"/>
                  </a:ext>
                </a:extLst>
              </p14:cNvPr>
              <p14:cNvContentPartPr/>
              <p14:nvPr/>
            </p14:nvContentPartPr>
            <p14:xfrm>
              <a:off x="513720" y="780120"/>
              <a:ext cx="11219400" cy="541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72F24E-1EAC-E2A0-66DF-37D855E31B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360" y="770760"/>
                <a:ext cx="11238120" cy="54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0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7B93E-5F69-E170-50E9-0363FB41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F6A63F-8EB9-E74A-3665-05DF953AE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6CB6B5D-40CD-DF1D-A7E5-CD9C68F2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469A6A-3D08-4C57-0BFF-D251CE883D63}"/>
                  </a:ext>
                </a:extLst>
              </p14:cNvPr>
              <p14:cNvContentPartPr/>
              <p14:nvPr/>
            </p14:nvContentPartPr>
            <p14:xfrm>
              <a:off x="203040" y="990000"/>
              <a:ext cx="11209680" cy="497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469A6A-3D08-4C57-0BFF-D251CE883D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80" y="980640"/>
                <a:ext cx="11228400" cy="49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31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5581C-958F-7B9B-84E9-B321DADF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BCBC9-FE28-6004-8D69-EEF6E862A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C895CCD-9B10-45F2-5B8C-3AEA5989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A5B087-E39B-BD4F-7441-82EE68D91012}"/>
                  </a:ext>
                </a:extLst>
              </p14:cNvPr>
              <p14:cNvContentPartPr/>
              <p14:nvPr/>
            </p14:nvContentPartPr>
            <p14:xfrm>
              <a:off x="1614960" y="1026000"/>
              <a:ext cx="9964800" cy="365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A5B087-E39B-BD4F-7441-82EE68D91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600" y="1016640"/>
                <a:ext cx="9983520" cy="36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94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4C8EF-FB8B-CA39-9D7E-714B0DF2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4B584C-C682-F067-A48A-F9FD30142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17331AE-FB24-6329-03BD-9559FE10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E2010B-D129-87FB-5873-B0C39A75D568}"/>
                  </a:ext>
                </a:extLst>
              </p14:cNvPr>
              <p14:cNvContentPartPr/>
              <p14:nvPr/>
            </p14:nvContentPartPr>
            <p14:xfrm>
              <a:off x="459360" y="234720"/>
              <a:ext cx="11448360" cy="649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E2010B-D129-87FB-5873-B0C39A75D5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000" y="225360"/>
                <a:ext cx="11467080" cy="65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25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0A928-1C64-8D8A-6755-8ECA8AD2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AFF0F-D627-A131-275F-506B3A4C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C19F50B-6F42-E9CD-FF9D-021F9C4F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CFDFD-5728-4A57-609C-E652F0D3345D}"/>
                  </a:ext>
                </a:extLst>
              </p14:cNvPr>
              <p14:cNvContentPartPr/>
              <p14:nvPr/>
            </p14:nvContentPartPr>
            <p14:xfrm>
              <a:off x="524880" y="844920"/>
              <a:ext cx="11069280" cy="575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CFDFD-5728-4A57-609C-E652F0D33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520" y="835560"/>
                <a:ext cx="11088000" cy="57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2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73831D2-8D0E-482E-076D-35968675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08D87A-E49F-6B79-DF61-F8A8E1F002BE}"/>
                  </a:ext>
                </a:extLst>
              </p14:cNvPr>
              <p14:cNvContentPartPr/>
              <p14:nvPr/>
            </p14:nvContentPartPr>
            <p14:xfrm>
              <a:off x="678240" y="743040"/>
              <a:ext cx="6635880" cy="530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08D87A-E49F-6B79-DF61-F8A8E1F002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80" y="733680"/>
                <a:ext cx="6654600" cy="53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23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0F92B-7E30-5CC2-960C-06315657B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D18130-69CD-177C-AA80-8E775AD5A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7E5ED9F-2A7E-9075-70EA-FD816A79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23D773-E417-5C3A-AEAB-C6D3D435CD62}"/>
                  </a:ext>
                </a:extLst>
              </p14:cNvPr>
              <p14:cNvContentPartPr/>
              <p14:nvPr/>
            </p14:nvContentPartPr>
            <p14:xfrm>
              <a:off x="1472400" y="795960"/>
              <a:ext cx="9363240" cy="596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23D773-E417-5C3A-AEAB-C6D3D435CD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040" y="786600"/>
                <a:ext cx="9381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33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CB135-5D54-6975-61EC-7FC5DC87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B11D0A-A872-A26E-96E5-FF7197A65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4F2E2F1-5FFB-5223-A474-D8AA4653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E46DAD-450F-EE65-6FC3-B7531823FAF1}"/>
                  </a:ext>
                </a:extLst>
              </p14:cNvPr>
              <p14:cNvContentPartPr/>
              <p14:nvPr/>
            </p14:nvContentPartPr>
            <p14:xfrm>
              <a:off x="775080" y="536040"/>
              <a:ext cx="9940680" cy="632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E46DAD-450F-EE65-6FC3-B7531823FA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720" y="526680"/>
                <a:ext cx="9959400" cy="63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03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03C6D-BA55-287A-D1D7-5295E2805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CD72EA-A7F8-DEB9-CB57-E891D847A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0240C70-BC02-02CC-34AF-66E33115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D6D383-758A-347A-622E-0E4AA019EC3D}"/>
                  </a:ext>
                </a:extLst>
              </p14:cNvPr>
              <p14:cNvContentPartPr/>
              <p14:nvPr/>
            </p14:nvContentPartPr>
            <p14:xfrm>
              <a:off x="0" y="531720"/>
              <a:ext cx="11873520" cy="620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D6D383-758A-347A-622E-0E4AA019E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522360"/>
                <a:ext cx="11892240" cy="62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19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DC393-E27A-1B74-461B-D460D2A3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EB1679-3BFA-BA42-954F-4FE60EF08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FE4B5CD-774D-5BC6-AD0D-CE53706C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AF70B6-C03B-AAC8-6A98-6A98570D82DD}"/>
                  </a:ext>
                </a:extLst>
              </p14:cNvPr>
              <p14:cNvContentPartPr/>
              <p14:nvPr/>
            </p14:nvContentPartPr>
            <p14:xfrm>
              <a:off x="573480" y="783360"/>
              <a:ext cx="11009520" cy="344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AF70B6-C03B-AAC8-6A98-6A98570D82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774000"/>
                <a:ext cx="11028240" cy="34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5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92AF7-10BC-1873-0D96-990A950C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78FBF2-A69A-5DAE-1089-C3E8089C0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186D938-3A27-4A28-9FAC-6ED532F5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D8D93D-D75B-227B-90CF-CE3A3F664395}"/>
                  </a:ext>
                </a:extLst>
              </p14:cNvPr>
              <p14:cNvContentPartPr/>
              <p14:nvPr/>
            </p14:nvContentPartPr>
            <p14:xfrm>
              <a:off x="436320" y="799560"/>
              <a:ext cx="9477000" cy="589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D8D93D-D75B-227B-90CF-CE3A3F6643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960" y="790200"/>
                <a:ext cx="9495720" cy="59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69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FFF1-6CBF-B5D4-FB8C-EF4E5B162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8E19EC-4214-222E-AE88-9D9D0764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F4E89A5-34D5-A62A-2806-1B4D2910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BA9E62-1864-8B79-0365-E0654DE0FE2A}"/>
                  </a:ext>
                </a:extLst>
              </p14:cNvPr>
              <p14:cNvContentPartPr/>
              <p14:nvPr/>
            </p14:nvContentPartPr>
            <p14:xfrm>
              <a:off x="372600" y="587520"/>
              <a:ext cx="11284560" cy="617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BA9E62-1864-8B79-0365-E0654DE0FE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240" y="578160"/>
                <a:ext cx="11303280" cy="61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88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49359-CD4B-E562-0008-FF6DD812B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A12F35-4696-4D8F-6769-8C75A8BE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19F1FF1-9AD5-EA87-C509-4B286820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D3870B-3E70-8751-EDAE-BB07C5E8543E}"/>
                  </a:ext>
                </a:extLst>
              </p14:cNvPr>
              <p14:cNvContentPartPr/>
              <p14:nvPr/>
            </p14:nvContentPartPr>
            <p14:xfrm>
              <a:off x="768960" y="41400"/>
              <a:ext cx="11050200" cy="482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D3870B-3E70-8751-EDAE-BB07C5E854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00" y="32040"/>
                <a:ext cx="11068920" cy="48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78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2329-5E02-2DA6-5E34-3DCC5A62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3BE119-BB34-0224-DF57-F5B543DF9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C7F0FDD-180C-1306-63F4-56309C44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3ADB6C-598C-9FA9-82F1-8B80826683BF}"/>
                  </a:ext>
                </a:extLst>
              </p14:cNvPr>
              <p14:cNvContentPartPr/>
              <p14:nvPr/>
            </p14:nvContentPartPr>
            <p14:xfrm>
              <a:off x="200880" y="891000"/>
              <a:ext cx="11839320" cy="596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3ADB6C-598C-9FA9-82F1-8B80826683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520" y="881640"/>
                <a:ext cx="11858040" cy="59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3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1811F-EE9B-1582-AFC1-43CC5362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1270F0-6C2A-CC1E-AA92-2540321CE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A3BF119-C816-21E3-013E-D543DFD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E30DF5-6B5E-C65F-A60B-1A9AFF458589}"/>
                  </a:ext>
                </a:extLst>
              </p14:cNvPr>
              <p14:cNvContentPartPr/>
              <p14:nvPr/>
            </p14:nvContentPartPr>
            <p14:xfrm>
              <a:off x="209160" y="645840"/>
              <a:ext cx="8790480" cy="432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E30DF5-6B5E-C65F-A60B-1A9AFF4585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00" y="636480"/>
                <a:ext cx="8809200" cy="43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88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D120F-741F-FD26-0C81-110AA187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18CD04-4038-4FBD-5E3A-26289BF2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AFF851A-B866-936B-2738-E6A767DE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16FD8F-1D44-F57C-B1A2-E31999128F4D}"/>
                  </a:ext>
                </a:extLst>
              </p14:cNvPr>
              <p14:cNvContentPartPr/>
              <p14:nvPr/>
            </p14:nvContentPartPr>
            <p14:xfrm>
              <a:off x="779400" y="858600"/>
              <a:ext cx="11151360" cy="582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16FD8F-1D44-F57C-B1A2-E31999128F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040" y="849240"/>
                <a:ext cx="11170080" cy="58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31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2025-09-28T13:26:41Z</dcterms:created>
  <dcterms:modified xsi:type="dcterms:W3CDTF">2025-09-28T15:35:11Z</dcterms:modified>
</cp:coreProperties>
</file>